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7" r:id="rId3"/>
    <p:sldId id="262" r:id="rId4"/>
    <p:sldId id="264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4" r:id="rId14"/>
    <p:sldId id="278" r:id="rId15"/>
    <p:sldId id="275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7EE"/>
    <a:srgbClr val="6A53E1"/>
    <a:srgbClr val="4B1AB4"/>
    <a:srgbClr val="473A8A"/>
    <a:srgbClr val="935CB4"/>
    <a:srgbClr val="6216AE"/>
    <a:srgbClr val="7318B8"/>
    <a:srgbClr val="5118B8"/>
    <a:srgbClr val="481CD5"/>
    <a:srgbClr val="EA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y Axelrod" userId="310b0d24785f8b3b" providerId="LiveId" clId="{566D4919-9521-4CF5-994E-3644A2675041}"/>
    <pc:docChg chg="modSld">
      <pc:chgData name="Shay Axelrod" userId="310b0d24785f8b3b" providerId="LiveId" clId="{566D4919-9521-4CF5-994E-3644A2675041}" dt="2020-12-28T19:52:14.212" v="3" actId="207"/>
      <pc:docMkLst>
        <pc:docMk/>
      </pc:docMkLst>
      <pc:sldChg chg="modSp mod">
        <pc:chgData name="Shay Axelrod" userId="310b0d24785f8b3b" providerId="LiveId" clId="{566D4919-9521-4CF5-994E-3644A2675041}" dt="2020-12-28T19:52:14.212" v="3" actId="207"/>
        <pc:sldMkLst>
          <pc:docMk/>
          <pc:sldMk cId="4028826827" sldId="259"/>
        </pc:sldMkLst>
        <pc:spChg chg="mod">
          <ac:chgData name="Shay Axelrod" userId="310b0d24785f8b3b" providerId="LiveId" clId="{566D4919-9521-4CF5-994E-3644A2675041}" dt="2020-12-28T19:52:14.212" v="3" actId="207"/>
          <ac:spMkLst>
            <pc:docMk/>
            <pc:sldMk cId="4028826827" sldId="259"/>
            <ac:spMk id="2" creationId="{01D5F424-FD88-40A8-9C6C-98D4EDFBD7ED}"/>
          </ac:spMkLst>
        </pc:spChg>
      </pc:sldChg>
      <pc:sldChg chg="modSp mod">
        <pc:chgData name="Shay Axelrod" userId="310b0d24785f8b3b" providerId="LiveId" clId="{566D4919-9521-4CF5-994E-3644A2675041}" dt="2020-12-28T16:20:50.155" v="2" actId="207"/>
        <pc:sldMkLst>
          <pc:docMk/>
          <pc:sldMk cId="1475018318" sldId="279"/>
        </pc:sldMkLst>
        <pc:spChg chg="mod">
          <ac:chgData name="Shay Axelrod" userId="310b0d24785f8b3b" providerId="LiveId" clId="{566D4919-9521-4CF5-994E-3644A2675041}" dt="2020-12-28T16:18:37.634" v="1" actId="208"/>
          <ac:spMkLst>
            <pc:docMk/>
            <pc:sldMk cId="1475018318" sldId="279"/>
            <ac:spMk id="24" creationId="{E9757B98-EE0B-4004-9FF6-7E99DDE81024}"/>
          </ac:spMkLst>
        </pc:spChg>
        <pc:spChg chg="mod">
          <ac:chgData name="Shay Axelrod" userId="310b0d24785f8b3b" providerId="LiveId" clId="{566D4919-9521-4CF5-994E-3644A2675041}" dt="2020-12-28T16:20:50.155" v="2" actId="207"/>
          <ac:spMkLst>
            <pc:docMk/>
            <pc:sldMk cId="1475018318" sldId="279"/>
            <ac:spMk id="77" creationId="{6A29111B-F4A0-43BC-B8FA-1E38F20E72F9}"/>
          </ac:spMkLst>
        </pc:spChg>
      </pc:sldChg>
    </pc:docChg>
  </pc:docChgLst>
  <pc:docChgLst>
    <pc:chgData name="Shay Axelrod" userId="310b0d24785f8b3b" providerId="LiveId" clId="{795C128B-A4FA-44D3-8AE4-461C4DDF8D96}"/>
    <pc:docChg chg="undo redo custSel addSld delSld modSld sldOrd">
      <pc:chgData name="Shay Axelrod" userId="310b0d24785f8b3b" providerId="LiveId" clId="{795C128B-A4FA-44D3-8AE4-461C4DDF8D96}" dt="2020-06-25T19:00:43.850" v="8966" actId="20577"/>
      <pc:docMkLst>
        <pc:docMk/>
      </pc:docMkLst>
      <pc:sldChg chg="addSp delSp modSp del mod">
        <pc:chgData name="Shay Axelrod" userId="310b0d24785f8b3b" providerId="LiveId" clId="{795C128B-A4FA-44D3-8AE4-461C4DDF8D96}" dt="2020-06-07T11:26:07.429" v="2868" actId="47"/>
        <pc:sldMkLst>
          <pc:docMk/>
          <pc:sldMk cId="2804652560" sldId="256"/>
        </pc:sldMkLst>
        <pc:spChg chg="add mod topLvl">
          <ac:chgData name="Shay Axelrod" userId="310b0d24785f8b3b" providerId="LiveId" clId="{795C128B-A4FA-44D3-8AE4-461C4DDF8D96}" dt="2020-06-07T10:13:42.576" v="1315" actId="165"/>
          <ac:spMkLst>
            <pc:docMk/>
            <pc:sldMk cId="2804652560" sldId="256"/>
            <ac:spMk id="2" creationId="{DF9491AD-660B-4BAD-BE67-113B4CEBB3D5}"/>
          </ac:spMkLst>
        </pc:spChg>
        <pc:spChg chg="add mod topLvl">
          <ac:chgData name="Shay Axelrod" userId="310b0d24785f8b3b" providerId="LiveId" clId="{795C128B-A4FA-44D3-8AE4-461C4DDF8D96}" dt="2020-06-07T10:13:42.576" v="1315" actId="165"/>
          <ac:spMkLst>
            <pc:docMk/>
            <pc:sldMk cId="2804652560" sldId="256"/>
            <ac:spMk id="10" creationId="{1F16FCDB-3839-4A4A-93A8-444A9ACEE66E}"/>
          </ac:spMkLst>
        </pc:spChg>
        <pc:spChg chg="add mod topLvl">
          <ac:chgData name="Shay Axelrod" userId="310b0d24785f8b3b" providerId="LiveId" clId="{795C128B-A4FA-44D3-8AE4-461C4DDF8D96}" dt="2020-06-07T10:13:59.438" v="1317" actId="165"/>
          <ac:spMkLst>
            <pc:docMk/>
            <pc:sldMk cId="2804652560" sldId="256"/>
            <ac:spMk id="11" creationId="{8035A99D-10A4-48BB-BD12-83247EA8E526}"/>
          </ac:spMkLst>
        </pc:spChg>
        <pc:spChg chg="add del mod">
          <ac:chgData name="Shay Axelrod" userId="310b0d24785f8b3b" providerId="LiveId" clId="{795C128B-A4FA-44D3-8AE4-461C4DDF8D96}" dt="2020-06-06T14:16:42.519" v="341" actId="478"/>
          <ac:spMkLst>
            <pc:docMk/>
            <pc:sldMk cId="2804652560" sldId="256"/>
            <ac:spMk id="14" creationId="{6BF9D2E1-7186-472D-8433-FFE24E72AAC6}"/>
          </ac:spMkLst>
        </pc:spChg>
        <pc:spChg chg="add del mod">
          <ac:chgData name="Shay Axelrod" userId="310b0d24785f8b3b" providerId="LiveId" clId="{795C128B-A4FA-44D3-8AE4-461C4DDF8D96}" dt="2020-06-06T13:51:23.617" v="117" actId="478"/>
          <ac:spMkLst>
            <pc:docMk/>
            <pc:sldMk cId="2804652560" sldId="256"/>
            <ac:spMk id="17" creationId="{0FDC9E55-CE66-4216-9D14-D3CB37AD2CB0}"/>
          </ac:spMkLst>
        </pc:spChg>
        <pc:spChg chg="add mod ord topLvl">
          <ac:chgData name="Shay Axelrod" userId="310b0d24785f8b3b" providerId="LiveId" clId="{795C128B-A4FA-44D3-8AE4-461C4DDF8D96}" dt="2020-06-07T10:13:59.438" v="1317" actId="165"/>
          <ac:spMkLst>
            <pc:docMk/>
            <pc:sldMk cId="2804652560" sldId="256"/>
            <ac:spMk id="18" creationId="{A53EA084-5914-433E-89AE-1829ABC1DD14}"/>
          </ac:spMkLst>
        </pc:spChg>
        <pc:spChg chg="add mod">
          <ac:chgData name="Shay Axelrod" userId="310b0d24785f8b3b" providerId="LiveId" clId="{795C128B-A4FA-44D3-8AE4-461C4DDF8D96}" dt="2020-06-07T10:13:42.576" v="1315" actId="165"/>
          <ac:spMkLst>
            <pc:docMk/>
            <pc:sldMk cId="2804652560" sldId="256"/>
            <ac:spMk id="19" creationId="{9DB199FB-57C4-4EAD-BA1E-AFE751EAE8EC}"/>
          </ac:spMkLst>
        </pc:spChg>
        <pc:spChg chg="add mod">
          <ac:chgData name="Shay Axelrod" userId="310b0d24785f8b3b" providerId="LiveId" clId="{795C128B-A4FA-44D3-8AE4-461C4DDF8D96}" dt="2020-06-07T10:13:42.576" v="1315" actId="165"/>
          <ac:spMkLst>
            <pc:docMk/>
            <pc:sldMk cId="2804652560" sldId="256"/>
            <ac:spMk id="20" creationId="{98FA40D3-6764-4C7D-8845-488B60B1B9F3}"/>
          </ac:spMkLst>
        </pc:spChg>
        <pc:spChg chg="add mod ord topLvl">
          <ac:chgData name="Shay Axelrod" userId="310b0d24785f8b3b" providerId="LiveId" clId="{795C128B-A4FA-44D3-8AE4-461C4DDF8D96}" dt="2020-06-07T10:13:20.206" v="1311" actId="165"/>
          <ac:spMkLst>
            <pc:docMk/>
            <pc:sldMk cId="2804652560" sldId="256"/>
            <ac:spMk id="34" creationId="{A4E826E7-EC7B-4F1C-8837-25D9473BD112}"/>
          </ac:spMkLst>
        </pc:spChg>
        <pc:spChg chg="add mod">
          <ac:chgData name="Shay Axelrod" userId="310b0d24785f8b3b" providerId="LiveId" clId="{795C128B-A4FA-44D3-8AE4-461C4DDF8D96}" dt="2020-06-07T10:13:42.576" v="1315" actId="165"/>
          <ac:spMkLst>
            <pc:docMk/>
            <pc:sldMk cId="2804652560" sldId="256"/>
            <ac:spMk id="35" creationId="{C0FACB40-1F81-421A-80DE-99797B2E5EE8}"/>
          </ac:spMkLst>
        </pc:spChg>
        <pc:spChg chg="add mod topLvl">
          <ac:chgData name="Shay Axelrod" userId="310b0d24785f8b3b" providerId="LiveId" clId="{795C128B-A4FA-44D3-8AE4-461C4DDF8D96}" dt="2020-06-07T10:13:17.211" v="1310" actId="165"/>
          <ac:spMkLst>
            <pc:docMk/>
            <pc:sldMk cId="2804652560" sldId="256"/>
            <ac:spMk id="39" creationId="{AC0E8E50-9201-4363-BEC9-B5ED8905149E}"/>
          </ac:spMkLst>
        </pc:spChg>
        <pc:spChg chg="mod">
          <ac:chgData name="Shay Axelrod" userId="310b0d24785f8b3b" providerId="LiveId" clId="{795C128B-A4FA-44D3-8AE4-461C4DDF8D96}" dt="2020-06-07T10:13:17.211" v="1310" actId="165"/>
          <ac:spMkLst>
            <pc:docMk/>
            <pc:sldMk cId="2804652560" sldId="256"/>
            <ac:spMk id="46" creationId="{4AC875F5-4A1F-4DC5-A73A-53692E3553E7}"/>
          </ac:spMkLst>
        </pc:spChg>
        <pc:spChg chg="add mod topLvl">
          <ac:chgData name="Shay Axelrod" userId="310b0d24785f8b3b" providerId="LiveId" clId="{795C128B-A4FA-44D3-8AE4-461C4DDF8D96}" dt="2020-06-07T10:13:14.619" v="1309" actId="165"/>
          <ac:spMkLst>
            <pc:docMk/>
            <pc:sldMk cId="2804652560" sldId="256"/>
            <ac:spMk id="52" creationId="{9E3BFF1F-5422-4977-90AD-F757167DE7F7}"/>
          </ac:spMkLst>
        </pc:spChg>
        <pc:spChg chg="add mod topLvl">
          <ac:chgData name="Shay Axelrod" userId="310b0d24785f8b3b" providerId="LiveId" clId="{795C128B-A4FA-44D3-8AE4-461C4DDF8D96}" dt="2020-06-07T10:13:14.619" v="1309" actId="165"/>
          <ac:spMkLst>
            <pc:docMk/>
            <pc:sldMk cId="2804652560" sldId="256"/>
            <ac:spMk id="55" creationId="{38D2DD9B-B88E-4E84-8490-FD06AEDB80E0}"/>
          </ac:spMkLst>
        </pc:spChg>
        <pc:spChg chg="add del mod">
          <ac:chgData name="Shay Axelrod" userId="310b0d24785f8b3b" providerId="LiveId" clId="{795C128B-A4FA-44D3-8AE4-461C4DDF8D96}" dt="2020-06-07T06:22:47.349" v="605" actId="478"/>
          <ac:spMkLst>
            <pc:docMk/>
            <pc:sldMk cId="2804652560" sldId="256"/>
            <ac:spMk id="56" creationId="{C73DE950-809F-4159-AFD0-247691391BEF}"/>
          </ac:spMkLst>
        </pc:spChg>
        <pc:spChg chg="add mod">
          <ac:chgData name="Shay Axelrod" userId="310b0d24785f8b3b" providerId="LiveId" clId="{795C128B-A4FA-44D3-8AE4-461C4DDF8D96}" dt="2020-06-07T10:13:14.619" v="1309" actId="165"/>
          <ac:spMkLst>
            <pc:docMk/>
            <pc:sldMk cId="2804652560" sldId="256"/>
            <ac:spMk id="59" creationId="{989246AD-AC5A-4062-A82D-2B0DD5F7EFA3}"/>
          </ac:spMkLst>
        </pc:spChg>
        <pc:spChg chg="add mod ord">
          <ac:chgData name="Shay Axelrod" userId="310b0d24785f8b3b" providerId="LiveId" clId="{795C128B-A4FA-44D3-8AE4-461C4DDF8D96}" dt="2020-06-07T06:53:27.519" v="798" actId="14100"/>
          <ac:spMkLst>
            <pc:docMk/>
            <pc:sldMk cId="2804652560" sldId="256"/>
            <ac:spMk id="66" creationId="{266ED62D-3D3F-47D6-8FCB-E25BCE375AEE}"/>
          </ac:spMkLst>
        </pc:spChg>
        <pc:spChg chg="add del">
          <ac:chgData name="Shay Axelrod" userId="310b0d24785f8b3b" providerId="LiveId" clId="{795C128B-A4FA-44D3-8AE4-461C4DDF8D96}" dt="2020-06-07T06:39:16.210" v="657" actId="478"/>
          <ac:spMkLst>
            <pc:docMk/>
            <pc:sldMk cId="2804652560" sldId="256"/>
            <ac:spMk id="67" creationId="{67CFA990-05ED-4C23-A5F5-7F902EF0E09F}"/>
          </ac:spMkLst>
        </pc:spChg>
        <pc:spChg chg="add del mod">
          <ac:chgData name="Shay Axelrod" userId="310b0d24785f8b3b" providerId="LiveId" clId="{795C128B-A4FA-44D3-8AE4-461C4DDF8D96}" dt="2020-06-07T06:40:20.668" v="670" actId="478"/>
          <ac:spMkLst>
            <pc:docMk/>
            <pc:sldMk cId="2804652560" sldId="256"/>
            <ac:spMk id="68" creationId="{B4AAD588-00D3-45B7-8686-ED3B29E89A71}"/>
          </ac:spMkLst>
        </pc:spChg>
        <pc:spChg chg="add del mod">
          <ac:chgData name="Shay Axelrod" userId="310b0d24785f8b3b" providerId="LiveId" clId="{795C128B-A4FA-44D3-8AE4-461C4DDF8D96}" dt="2020-06-07T10:10:23.350" v="1270"/>
          <ac:spMkLst>
            <pc:docMk/>
            <pc:sldMk cId="2804652560" sldId="256"/>
            <ac:spMk id="71" creationId="{2649DDFA-A0DE-45C5-BB96-44449E5D24FC}"/>
          </ac:spMkLst>
        </pc:spChg>
        <pc:spChg chg="add mod">
          <ac:chgData name="Shay Axelrod" userId="310b0d24785f8b3b" providerId="LiveId" clId="{795C128B-A4FA-44D3-8AE4-461C4DDF8D96}" dt="2020-06-07T10:20:51.889" v="1597" actId="113"/>
          <ac:spMkLst>
            <pc:docMk/>
            <pc:sldMk cId="2804652560" sldId="256"/>
            <ac:spMk id="73" creationId="{3DB2EDFB-DDC1-4DB3-B7F5-BB822568A8EC}"/>
          </ac:spMkLst>
        </pc:spChg>
        <pc:spChg chg="add del mod">
          <ac:chgData name="Shay Axelrod" userId="310b0d24785f8b3b" providerId="LiveId" clId="{795C128B-A4FA-44D3-8AE4-461C4DDF8D96}" dt="2020-06-07T10:51:18.301" v="2375" actId="478"/>
          <ac:spMkLst>
            <pc:docMk/>
            <pc:sldMk cId="2804652560" sldId="256"/>
            <ac:spMk id="74" creationId="{94ED3A15-737B-4660-9F09-A2F1AE23705A}"/>
          </ac:spMkLst>
        </pc:spChg>
        <pc:spChg chg="add mod">
          <ac:chgData name="Shay Axelrod" userId="310b0d24785f8b3b" providerId="LiveId" clId="{795C128B-A4FA-44D3-8AE4-461C4DDF8D96}" dt="2020-06-07T10:51:45.293" v="2380" actId="207"/>
          <ac:spMkLst>
            <pc:docMk/>
            <pc:sldMk cId="2804652560" sldId="256"/>
            <ac:spMk id="75" creationId="{EA4FFE5D-2FC4-452F-A67A-29340B123525}"/>
          </ac:spMkLst>
        </pc:spChg>
        <pc:spChg chg="add mod">
          <ac:chgData name="Shay Axelrod" userId="310b0d24785f8b3b" providerId="LiveId" clId="{795C128B-A4FA-44D3-8AE4-461C4DDF8D96}" dt="2020-06-07T11:11:26.770" v="2513" actId="164"/>
          <ac:spMkLst>
            <pc:docMk/>
            <pc:sldMk cId="2804652560" sldId="256"/>
            <ac:spMk id="79" creationId="{0E20AC87-8F6E-496E-A145-E28B014155FA}"/>
          </ac:spMkLst>
        </pc:spChg>
        <pc:spChg chg="add mod ord">
          <ac:chgData name="Shay Axelrod" userId="310b0d24785f8b3b" providerId="LiveId" clId="{795C128B-A4FA-44D3-8AE4-461C4DDF8D96}" dt="2020-06-07T07:25:52.472" v="1032" actId="1036"/>
          <ac:spMkLst>
            <pc:docMk/>
            <pc:sldMk cId="2804652560" sldId="256"/>
            <ac:spMk id="81" creationId="{A34D7DA3-1693-4B99-AC7D-5113797A34A4}"/>
          </ac:spMkLst>
        </pc:spChg>
        <pc:spChg chg="add mod ord topLvl">
          <ac:chgData name="Shay Axelrod" userId="310b0d24785f8b3b" providerId="LiveId" clId="{795C128B-A4FA-44D3-8AE4-461C4DDF8D96}" dt="2020-06-07T10:13:14.619" v="1309" actId="165"/>
          <ac:spMkLst>
            <pc:docMk/>
            <pc:sldMk cId="2804652560" sldId="256"/>
            <ac:spMk id="86" creationId="{FFB5B0A4-2638-4BCC-A440-37D9B506F06D}"/>
          </ac:spMkLst>
        </pc:spChg>
        <pc:spChg chg="mod">
          <ac:chgData name="Shay Axelrod" userId="310b0d24785f8b3b" providerId="LiveId" clId="{795C128B-A4FA-44D3-8AE4-461C4DDF8D96}" dt="2020-06-07T11:14:44.617" v="2614"/>
          <ac:spMkLst>
            <pc:docMk/>
            <pc:sldMk cId="2804652560" sldId="256"/>
            <ac:spMk id="89" creationId="{B788DFCF-4E3A-46B9-989E-D14A328181F8}"/>
          </ac:spMkLst>
        </pc:spChg>
        <pc:spChg chg="del mod topLvl">
          <ac:chgData name="Shay Axelrod" userId="310b0d24785f8b3b" providerId="LiveId" clId="{795C128B-A4FA-44D3-8AE4-461C4DDF8D96}" dt="2020-06-07T07:06:26.207" v="877" actId="478"/>
          <ac:spMkLst>
            <pc:docMk/>
            <pc:sldMk cId="2804652560" sldId="256"/>
            <ac:spMk id="90" creationId="{BC1D5922-6863-4841-BD0E-73BCFE55006C}"/>
          </ac:spMkLst>
        </pc:spChg>
        <pc:spChg chg="del mod">
          <ac:chgData name="Shay Axelrod" userId="310b0d24785f8b3b" providerId="LiveId" clId="{795C128B-A4FA-44D3-8AE4-461C4DDF8D96}" dt="2020-06-07T07:06:26.207" v="877" actId="478"/>
          <ac:spMkLst>
            <pc:docMk/>
            <pc:sldMk cId="2804652560" sldId="256"/>
            <ac:spMk id="91" creationId="{421CFE87-D378-4957-86FD-924E010F0238}"/>
          </ac:spMkLst>
        </pc:spChg>
        <pc:spChg chg="add mod ord topLvl">
          <ac:chgData name="Shay Axelrod" userId="310b0d24785f8b3b" providerId="LiveId" clId="{795C128B-A4FA-44D3-8AE4-461C4DDF8D96}" dt="2020-06-07T10:13:14.619" v="1309" actId="165"/>
          <ac:spMkLst>
            <pc:docMk/>
            <pc:sldMk cId="2804652560" sldId="256"/>
            <ac:spMk id="92" creationId="{F0078987-855F-4D85-A17C-825FBD0249DD}"/>
          </ac:spMkLst>
        </pc:spChg>
        <pc:grpChg chg="add del mod ord">
          <ac:chgData name="Shay Axelrod" userId="310b0d24785f8b3b" providerId="LiveId" clId="{795C128B-A4FA-44D3-8AE4-461C4DDF8D96}" dt="2020-06-06T14:04:14.729" v="202" actId="165"/>
          <ac:grpSpMkLst>
            <pc:docMk/>
            <pc:sldMk cId="2804652560" sldId="256"/>
            <ac:grpSpMk id="3" creationId="{25D0E8A4-32C5-4E51-A5AF-3AB6130DB811}"/>
          </ac:grpSpMkLst>
        </pc:grpChg>
        <pc:grpChg chg="del mod topLvl">
          <ac:chgData name="Shay Axelrod" userId="310b0d24785f8b3b" providerId="LiveId" clId="{795C128B-A4FA-44D3-8AE4-461C4DDF8D96}" dt="2020-06-07T10:13:29.240" v="1314" actId="165"/>
          <ac:grpSpMkLst>
            <pc:docMk/>
            <pc:sldMk cId="2804652560" sldId="256"/>
            <ac:grpSpMk id="9" creationId="{F4CF8C6E-D841-4A73-B124-F8A7F4CB7EB9}"/>
          </ac:grpSpMkLst>
        </pc:grpChg>
        <pc:grpChg chg="add del mod">
          <ac:chgData name="Shay Axelrod" userId="310b0d24785f8b3b" providerId="LiveId" clId="{795C128B-A4FA-44D3-8AE4-461C4DDF8D96}" dt="2020-06-07T06:15:26.797" v="451" actId="478"/>
          <ac:grpSpMkLst>
            <pc:docMk/>
            <pc:sldMk cId="2804652560" sldId="256"/>
            <ac:grpSpMk id="21" creationId="{24B80EDA-2B73-411B-9F53-8ADD1A3E7ED2}"/>
          </ac:grpSpMkLst>
        </pc:grpChg>
        <pc:grpChg chg="add mod">
          <ac:chgData name="Shay Axelrod" userId="310b0d24785f8b3b" providerId="LiveId" clId="{795C128B-A4FA-44D3-8AE4-461C4DDF8D96}" dt="2020-06-07T11:11:26.770" v="2513" actId="164"/>
          <ac:grpSpMkLst>
            <pc:docMk/>
            <pc:sldMk cId="2804652560" sldId="256"/>
            <ac:grpSpMk id="23" creationId="{22389DBE-E76D-48F1-B374-EEC936C21936}"/>
          </ac:grpSpMkLst>
        </pc:grpChg>
        <pc:grpChg chg="add del mod">
          <ac:chgData name="Shay Axelrod" userId="310b0d24785f8b3b" providerId="LiveId" clId="{795C128B-A4FA-44D3-8AE4-461C4DDF8D96}" dt="2020-06-07T11:14:41.144" v="2612" actId="478"/>
          <ac:grpSpMkLst>
            <pc:docMk/>
            <pc:sldMk cId="2804652560" sldId="256"/>
            <ac:grpSpMk id="24" creationId="{01FC3C0F-0C62-4EF0-98ED-4F5EC3AFD385}"/>
          </ac:grpSpMkLst>
        </pc:grpChg>
        <pc:grpChg chg="add mod topLvl">
          <ac:chgData name="Shay Axelrod" userId="310b0d24785f8b3b" providerId="LiveId" clId="{795C128B-A4FA-44D3-8AE4-461C4DDF8D96}" dt="2020-06-07T10:13:42.576" v="1315" actId="165"/>
          <ac:grpSpMkLst>
            <pc:docMk/>
            <pc:sldMk cId="2804652560" sldId="256"/>
            <ac:grpSpMk id="28" creationId="{EF7CEEBF-EAE0-431F-9B10-BCD12011D610}"/>
          </ac:grpSpMkLst>
        </pc:grpChg>
        <pc:grpChg chg="add mod topLvl">
          <ac:chgData name="Shay Axelrod" userId="310b0d24785f8b3b" providerId="LiveId" clId="{795C128B-A4FA-44D3-8AE4-461C4DDF8D96}" dt="2020-06-07T10:13:42.576" v="1315" actId="165"/>
          <ac:grpSpMkLst>
            <pc:docMk/>
            <pc:sldMk cId="2804652560" sldId="256"/>
            <ac:grpSpMk id="29" creationId="{9AE71DFB-C72B-463C-B52A-AD314DA21A41}"/>
          </ac:grpSpMkLst>
        </pc:grpChg>
        <pc:grpChg chg="add del mod topLvl">
          <ac:chgData name="Shay Axelrod" userId="310b0d24785f8b3b" providerId="LiveId" clId="{795C128B-A4FA-44D3-8AE4-461C4DDF8D96}" dt="2020-06-07T10:13:59.438" v="1317" actId="165"/>
          <ac:grpSpMkLst>
            <pc:docMk/>
            <pc:sldMk cId="2804652560" sldId="256"/>
            <ac:grpSpMk id="30" creationId="{9C63382A-155C-4B17-BA91-3A56C62914CA}"/>
          </ac:grpSpMkLst>
        </pc:grpChg>
        <pc:grpChg chg="add del mod topLvl">
          <ac:chgData name="Shay Axelrod" userId="310b0d24785f8b3b" providerId="LiveId" clId="{795C128B-A4FA-44D3-8AE4-461C4DDF8D96}" dt="2020-06-07T10:13:42.576" v="1315" actId="165"/>
          <ac:grpSpMkLst>
            <pc:docMk/>
            <pc:sldMk cId="2804652560" sldId="256"/>
            <ac:grpSpMk id="31" creationId="{0B25BD50-4C97-48B5-936E-1B012D40E359}"/>
          </ac:grpSpMkLst>
        </pc:grpChg>
        <pc:grpChg chg="add del mod ord topLvl">
          <ac:chgData name="Shay Axelrod" userId="310b0d24785f8b3b" providerId="LiveId" clId="{795C128B-A4FA-44D3-8AE4-461C4DDF8D96}" dt="2020-06-07T10:13:26.274" v="1313" actId="165"/>
          <ac:grpSpMkLst>
            <pc:docMk/>
            <pc:sldMk cId="2804652560" sldId="256"/>
            <ac:grpSpMk id="32" creationId="{5EDFFE71-3CDE-49AC-9C7D-79E5CAB4407E}"/>
          </ac:grpSpMkLst>
        </pc:grpChg>
        <pc:grpChg chg="add mod topLvl">
          <ac:chgData name="Shay Axelrod" userId="310b0d24785f8b3b" providerId="LiveId" clId="{795C128B-A4FA-44D3-8AE4-461C4DDF8D96}" dt="2020-06-07T10:13:23.331" v="1312" actId="165"/>
          <ac:grpSpMkLst>
            <pc:docMk/>
            <pc:sldMk cId="2804652560" sldId="256"/>
            <ac:grpSpMk id="41" creationId="{85D403E2-D6F8-4E7D-8002-55333B66F2D5}"/>
          </ac:grpSpMkLst>
        </pc:grpChg>
        <pc:grpChg chg="add del mod ord topLvl">
          <ac:chgData name="Shay Axelrod" userId="310b0d24785f8b3b" providerId="LiveId" clId="{795C128B-A4FA-44D3-8AE4-461C4DDF8D96}" dt="2020-06-07T10:13:23.331" v="1312" actId="165"/>
          <ac:grpSpMkLst>
            <pc:docMk/>
            <pc:sldMk cId="2804652560" sldId="256"/>
            <ac:grpSpMk id="42" creationId="{13FE7553-0B57-4DA5-B097-72C151B92100}"/>
          </ac:grpSpMkLst>
        </pc:grpChg>
        <pc:grpChg chg="add del mod ord topLvl">
          <ac:chgData name="Shay Axelrod" userId="310b0d24785f8b3b" providerId="LiveId" clId="{795C128B-A4FA-44D3-8AE4-461C4DDF8D96}" dt="2020-06-07T10:13:20.206" v="1311" actId="165"/>
          <ac:grpSpMkLst>
            <pc:docMk/>
            <pc:sldMk cId="2804652560" sldId="256"/>
            <ac:grpSpMk id="43" creationId="{4EC5600F-D81F-4C14-9BE3-49CAFA8EBC11}"/>
          </ac:grpSpMkLst>
        </pc:grpChg>
        <pc:grpChg chg="add del mod topLvl">
          <ac:chgData name="Shay Axelrod" userId="310b0d24785f8b3b" providerId="LiveId" clId="{795C128B-A4FA-44D3-8AE4-461C4DDF8D96}" dt="2020-06-07T10:08:02.670" v="1215" actId="478"/>
          <ac:grpSpMkLst>
            <pc:docMk/>
            <pc:sldMk cId="2804652560" sldId="256"/>
            <ac:grpSpMk id="44" creationId="{BC9875FC-E835-4B05-8BCF-1CB856599AE7}"/>
          </ac:grpSpMkLst>
        </pc:grpChg>
        <pc:grpChg chg="add del mod topLvl">
          <ac:chgData name="Shay Axelrod" userId="310b0d24785f8b3b" providerId="LiveId" clId="{795C128B-A4FA-44D3-8AE4-461C4DDF8D96}" dt="2020-06-07T10:08:25.721" v="1248" actId="478"/>
          <ac:grpSpMkLst>
            <pc:docMk/>
            <pc:sldMk cId="2804652560" sldId="256"/>
            <ac:grpSpMk id="45" creationId="{B0BD198B-B2DF-46DF-A9BA-6EB26ECBD5F5}"/>
          </ac:grpSpMkLst>
        </pc:grpChg>
        <pc:grpChg chg="add del mod topLvl">
          <ac:chgData name="Shay Axelrod" userId="310b0d24785f8b3b" providerId="LiveId" clId="{795C128B-A4FA-44D3-8AE4-461C4DDF8D96}" dt="2020-06-07T07:13:23.721" v="934" actId="165"/>
          <ac:grpSpMkLst>
            <pc:docMk/>
            <pc:sldMk cId="2804652560" sldId="256"/>
            <ac:grpSpMk id="54" creationId="{D9493688-B883-4E53-8CD0-7785444F9FBE}"/>
          </ac:grpSpMkLst>
        </pc:grpChg>
        <pc:grpChg chg="add del mod">
          <ac:chgData name="Shay Axelrod" userId="310b0d24785f8b3b" providerId="LiveId" clId="{795C128B-A4FA-44D3-8AE4-461C4DDF8D96}" dt="2020-06-07T06:22:47.349" v="605" actId="478"/>
          <ac:grpSpMkLst>
            <pc:docMk/>
            <pc:sldMk cId="2804652560" sldId="256"/>
            <ac:grpSpMk id="57" creationId="{E5776B2C-4E46-43EE-8158-7A0B1F43277D}"/>
          </ac:grpSpMkLst>
        </pc:grpChg>
        <pc:grpChg chg="add del mod">
          <ac:chgData name="Shay Axelrod" userId="310b0d24785f8b3b" providerId="LiveId" clId="{795C128B-A4FA-44D3-8AE4-461C4DDF8D96}" dt="2020-06-07T06:22:51.387" v="606" actId="165"/>
          <ac:grpSpMkLst>
            <pc:docMk/>
            <pc:sldMk cId="2804652560" sldId="256"/>
            <ac:grpSpMk id="58" creationId="{8BBB5C65-2414-47E0-B4E7-434133A80514}"/>
          </ac:grpSpMkLst>
        </pc:grpChg>
        <pc:grpChg chg="add mod topLvl">
          <ac:chgData name="Shay Axelrod" userId="310b0d24785f8b3b" providerId="LiveId" clId="{795C128B-A4FA-44D3-8AE4-461C4DDF8D96}" dt="2020-06-07T10:13:14.619" v="1309" actId="165"/>
          <ac:grpSpMkLst>
            <pc:docMk/>
            <pc:sldMk cId="2804652560" sldId="256"/>
            <ac:grpSpMk id="60" creationId="{95F4221F-DDA9-4A27-8442-529CEBE8ED7F}"/>
          </ac:grpSpMkLst>
        </pc:grpChg>
        <pc:grpChg chg="add del mod">
          <ac:chgData name="Shay Axelrod" userId="310b0d24785f8b3b" providerId="LiveId" clId="{795C128B-A4FA-44D3-8AE4-461C4DDF8D96}" dt="2020-06-07T06:23:20.056" v="614" actId="165"/>
          <ac:grpSpMkLst>
            <pc:docMk/>
            <pc:sldMk cId="2804652560" sldId="256"/>
            <ac:grpSpMk id="61" creationId="{DF53A1C4-DCE4-4535-8AE3-4CF4B5D4E6A2}"/>
          </ac:grpSpMkLst>
        </pc:grpChg>
        <pc:grpChg chg="add del mod topLvl">
          <ac:chgData name="Shay Axelrod" userId="310b0d24785f8b3b" providerId="LiveId" clId="{795C128B-A4FA-44D3-8AE4-461C4DDF8D96}" dt="2020-06-07T07:13:04.908" v="932" actId="165"/>
          <ac:grpSpMkLst>
            <pc:docMk/>
            <pc:sldMk cId="2804652560" sldId="256"/>
            <ac:grpSpMk id="62" creationId="{2BE71735-985A-4C9B-BBB1-C75A3E1A1274}"/>
          </ac:grpSpMkLst>
        </pc:grpChg>
        <pc:grpChg chg="add del mod ord">
          <ac:chgData name="Shay Axelrod" userId="310b0d24785f8b3b" providerId="LiveId" clId="{795C128B-A4FA-44D3-8AE4-461C4DDF8D96}" dt="2020-06-07T07:05:36.540" v="872" actId="165"/>
          <ac:grpSpMkLst>
            <pc:docMk/>
            <pc:sldMk cId="2804652560" sldId="256"/>
            <ac:grpSpMk id="63" creationId="{972EA394-872C-46DC-84AF-3F3559AA237E}"/>
          </ac:grpSpMkLst>
        </pc:grpChg>
        <pc:grpChg chg="add mod ord">
          <ac:chgData name="Shay Axelrod" userId="310b0d24785f8b3b" providerId="LiveId" clId="{795C128B-A4FA-44D3-8AE4-461C4DDF8D96}" dt="2020-06-07T07:25:55.737" v="1034" actId="166"/>
          <ac:grpSpMkLst>
            <pc:docMk/>
            <pc:sldMk cId="2804652560" sldId="256"/>
            <ac:grpSpMk id="82" creationId="{8FA68A51-0BC6-4830-8EA5-D4D2D94B19FE}"/>
          </ac:grpSpMkLst>
        </pc:grpChg>
        <pc:grpChg chg="add mod">
          <ac:chgData name="Shay Axelrod" userId="310b0d24785f8b3b" providerId="LiveId" clId="{795C128B-A4FA-44D3-8AE4-461C4DDF8D96}" dt="2020-06-07T11:14:44.617" v="2614"/>
          <ac:grpSpMkLst>
            <pc:docMk/>
            <pc:sldMk cId="2804652560" sldId="256"/>
            <ac:grpSpMk id="83" creationId="{3403F2CE-7554-4B91-A610-DFD09FF9348A}"/>
          </ac:grpSpMkLst>
        </pc:grpChg>
        <pc:grpChg chg="add del mod">
          <ac:chgData name="Shay Axelrod" userId="310b0d24785f8b3b" providerId="LiveId" clId="{795C128B-A4FA-44D3-8AE4-461C4DDF8D96}" dt="2020-06-07T06:55:41.444" v="807" actId="165"/>
          <ac:grpSpMkLst>
            <pc:docMk/>
            <pc:sldMk cId="2804652560" sldId="256"/>
            <ac:grpSpMk id="83" creationId="{60134596-7532-4291-92BB-F5B9F76A310B}"/>
          </ac:grpSpMkLst>
        </pc:grpChg>
        <pc:grpChg chg="add mod topLvl">
          <ac:chgData name="Shay Axelrod" userId="310b0d24785f8b3b" providerId="LiveId" clId="{795C128B-A4FA-44D3-8AE4-461C4DDF8D96}" dt="2020-06-07T10:13:17.211" v="1310" actId="165"/>
          <ac:grpSpMkLst>
            <pc:docMk/>
            <pc:sldMk cId="2804652560" sldId="256"/>
            <ac:grpSpMk id="84" creationId="{E47270D2-D29D-480E-957A-EC04D1ED281E}"/>
          </ac:grpSpMkLst>
        </pc:grpChg>
        <pc:grpChg chg="add del mod ord topLvl">
          <ac:chgData name="Shay Axelrod" userId="310b0d24785f8b3b" providerId="LiveId" clId="{795C128B-A4FA-44D3-8AE4-461C4DDF8D96}" dt="2020-06-07T10:13:17.211" v="1310" actId="165"/>
          <ac:grpSpMkLst>
            <pc:docMk/>
            <pc:sldMk cId="2804652560" sldId="256"/>
            <ac:grpSpMk id="85" creationId="{9EB00E05-24A1-451D-9627-C39A7DBD7672}"/>
          </ac:grpSpMkLst>
        </pc:grpChg>
        <pc:grpChg chg="add del mod">
          <ac:chgData name="Shay Axelrod" userId="310b0d24785f8b3b" providerId="LiveId" clId="{795C128B-A4FA-44D3-8AE4-461C4DDF8D96}" dt="2020-06-07T07:06:26.207" v="877" actId="478"/>
          <ac:grpSpMkLst>
            <pc:docMk/>
            <pc:sldMk cId="2804652560" sldId="256"/>
            <ac:grpSpMk id="87" creationId="{8C78C80D-BC97-4211-A0A1-83DC6430D788}"/>
          </ac:grpSpMkLst>
        </pc:grpChg>
        <pc:grpChg chg="mod">
          <ac:chgData name="Shay Axelrod" userId="310b0d24785f8b3b" providerId="LiveId" clId="{795C128B-A4FA-44D3-8AE4-461C4DDF8D96}" dt="2020-06-07T11:14:44.617" v="2614"/>
          <ac:grpSpMkLst>
            <pc:docMk/>
            <pc:sldMk cId="2804652560" sldId="256"/>
            <ac:grpSpMk id="87" creationId="{9BE7D57D-92D1-406D-9E94-8425468940E8}"/>
          </ac:grpSpMkLst>
        </pc:grpChg>
        <pc:grpChg chg="del mod">
          <ac:chgData name="Shay Axelrod" userId="310b0d24785f8b3b" providerId="LiveId" clId="{795C128B-A4FA-44D3-8AE4-461C4DDF8D96}" dt="2020-06-07T07:06:26.207" v="877" actId="478"/>
          <ac:grpSpMkLst>
            <pc:docMk/>
            <pc:sldMk cId="2804652560" sldId="256"/>
            <ac:grpSpMk id="89" creationId="{D8A36EE7-85F5-4421-8B86-8A69F94D5D00}"/>
          </ac:grpSpMkLst>
        </pc:grpChg>
        <pc:grpChg chg="add del mod">
          <ac:chgData name="Shay Axelrod" userId="310b0d24785f8b3b" providerId="LiveId" clId="{795C128B-A4FA-44D3-8AE4-461C4DDF8D96}" dt="2020-06-07T07:13:39.637" v="936" actId="165"/>
          <ac:grpSpMkLst>
            <pc:docMk/>
            <pc:sldMk cId="2804652560" sldId="256"/>
            <ac:grpSpMk id="93" creationId="{E38A2E2E-5591-4CAA-9A75-2A5EF2460723}"/>
          </ac:grpSpMkLst>
        </pc:grpChg>
        <pc:grpChg chg="add mod">
          <ac:chgData name="Shay Axelrod" userId="310b0d24785f8b3b" providerId="LiveId" clId="{795C128B-A4FA-44D3-8AE4-461C4DDF8D96}" dt="2020-06-07T10:13:14.619" v="1309" actId="165"/>
          <ac:grpSpMkLst>
            <pc:docMk/>
            <pc:sldMk cId="2804652560" sldId="256"/>
            <ac:grpSpMk id="96" creationId="{1327B184-C1E1-4DA1-A5DA-891172D7200A}"/>
          </ac:grpSpMkLst>
        </pc:grpChg>
        <pc:grpChg chg="add mod">
          <ac:chgData name="Shay Axelrod" userId="310b0d24785f8b3b" providerId="LiveId" clId="{795C128B-A4FA-44D3-8AE4-461C4DDF8D96}" dt="2020-06-07T10:13:14.619" v="1309" actId="165"/>
          <ac:grpSpMkLst>
            <pc:docMk/>
            <pc:sldMk cId="2804652560" sldId="256"/>
            <ac:grpSpMk id="97" creationId="{73CA1477-8F8F-4C22-8D6D-1AF550232399}"/>
          </ac:grpSpMkLst>
        </pc:grpChg>
        <pc:grpChg chg="add del mod ord">
          <ac:chgData name="Shay Axelrod" userId="310b0d24785f8b3b" providerId="LiveId" clId="{795C128B-A4FA-44D3-8AE4-461C4DDF8D96}" dt="2020-06-07T07:14:08.743" v="942" actId="165"/>
          <ac:grpSpMkLst>
            <pc:docMk/>
            <pc:sldMk cId="2804652560" sldId="256"/>
            <ac:grpSpMk id="98" creationId="{C76FED62-802E-4BEF-A9A1-1E201D0497EC}"/>
          </ac:grpSpMkLst>
        </pc:grpChg>
        <pc:grpChg chg="add mod">
          <ac:chgData name="Shay Axelrod" userId="310b0d24785f8b3b" providerId="LiveId" clId="{795C128B-A4FA-44D3-8AE4-461C4DDF8D96}" dt="2020-06-07T10:13:14.619" v="1309" actId="165"/>
          <ac:grpSpMkLst>
            <pc:docMk/>
            <pc:sldMk cId="2804652560" sldId="256"/>
            <ac:grpSpMk id="100" creationId="{5F4CAD71-09FF-4D12-8FCA-F8D5AD9EBE47}"/>
          </ac:grpSpMkLst>
        </pc:grpChg>
        <pc:grpChg chg="add mod">
          <ac:chgData name="Shay Axelrod" userId="310b0d24785f8b3b" providerId="LiveId" clId="{795C128B-A4FA-44D3-8AE4-461C4DDF8D96}" dt="2020-06-07T10:13:14.619" v="1309" actId="165"/>
          <ac:grpSpMkLst>
            <pc:docMk/>
            <pc:sldMk cId="2804652560" sldId="256"/>
            <ac:grpSpMk id="103" creationId="{080B476F-4FCF-4BDD-A350-AB14C6EC23BF}"/>
          </ac:grpSpMkLst>
        </pc:grpChg>
        <pc:grpChg chg="add mod">
          <ac:chgData name="Shay Axelrod" userId="310b0d24785f8b3b" providerId="LiveId" clId="{795C128B-A4FA-44D3-8AE4-461C4DDF8D96}" dt="2020-06-07T10:13:14.619" v="1309" actId="165"/>
          <ac:grpSpMkLst>
            <pc:docMk/>
            <pc:sldMk cId="2804652560" sldId="256"/>
            <ac:grpSpMk id="104" creationId="{9410209A-6F0B-42A2-911D-96EB8A11B715}"/>
          </ac:grpSpMkLst>
        </pc:grpChg>
        <pc:grpChg chg="add del mod">
          <ac:chgData name="Shay Axelrod" userId="310b0d24785f8b3b" providerId="LiveId" clId="{795C128B-A4FA-44D3-8AE4-461C4DDF8D96}" dt="2020-06-07T07:22:04.102" v="1025" actId="165"/>
          <ac:grpSpMkLst>
            <pc:docMk/>
            <pc:sldMk cId="2804652560" sldId="256"/>
            <ac:grpSpMk id="105" creationId="{BE35A5F6-CBDA-49B0-9514-359CF42FBE1A}"/>
          </ac:grpSpMkLst>
        </pc:grpChg>
        <pc:grpChg chg="add mod topLvl">
          <ac:chgData name="Shay Axelrod" userId="310b0d24785f8b3b" providerId="LiveId" clId="{795C128B-A4FA-44D3-8AE4-461C4DDF8D96}" dt="2020-06-07T10:13:14.619" v="1309" actId="165"/>
          <ac:grpSpMkLst>
            <pc:docMk/>
            <pc:sldMk cId="2804652560" sldId="256"/>
            <ac:grpSpMk id="106" creationId="{17909518-F5AD-4D4A-8A7C-6ECF7016F343}"/>
          </ac:grpSpMkLst>
        </pc:grpChg>
        <pc:grpChg chg="add del mod ord">
          <ac:chgData name="Shay Axelrod" userId="310b0d24785f8b3b" providerId="LiveId" clId="{795C128B-A4FA-44D3-8AE4-461C4DDF8D96}" dt="2020-06-07T10:13:14.619" v="1309" actId="165"/>
          <ac:grpSpMkLst>
            <pc:docMk/>
            <pc:sldMk cId="2804652560" sldId="256"/>
            <ac:grpSpMk id="107" creationId="{B42343C9-11D6-4EC9-B3DE-E38B2158499C}"/>
          </ac:grpSpMkLst>
        </pc:grpChg>
        <pc:picChg chg="add mod">
          <ac:chgData name="Shay Axelrod" userId="310b0d24785f8b3b" providerId="LiveId" clId="{795C128B-A4FA-44D3-8AE4-461C4DDF8D96}" dt="2020-06-07T11:03:28.476" v="2485" actId="164"/>
          <ac:picMkLst>
            <pc:docMk/>
            <pc:sldMk cId="2804652560" sldId="256"/>
            <ac:picMk id="4" creationId="{6F8E2716-E849-4E9B-B9CC-B6D9188133DD}"/>
          </ac:picMkLst>
        </pc:picChg>
        <pc:picChg chg="del mod ord topLvl">
          <ac:chgData name="Shay Axelrod" userId="310b0d24785f8b3b" providerId="LiveId" clId="{795C128B-A4FA-44D3-8AE4-461C4DDF8D96}" dt="2020-06-07T10:14:04.603" v="1318" actId="478"/>
          <ac:picMkLst>
            <pc:docMk/>
            <pc:sldMk cId="2804652560" sldId="256"/>
            <ac:picMk id="5" creationId="{8EB84F76-1920-41ED-A650-028C51FE857A}"/>
          </ac:picMkLst>
        </pc:picChg>
        <pc:picChg chg="mod ord topLvl">
          <ac:chgData name="Shay Axelrod" userId="310b0d24785f8b3b" providerId="LiveId" clId="{795C128B-A4FA-44D3-8AE4-461C4DDF8D96}" dt="2020-06-07T10:19:55.232" v="1591" actId="1076"/>
          <ac:picMkLst>
            <pc:docMk/>
            <pc:sldMk cId="2804652560" sldId="256"/>
            <ac:picMk id="6" creationId="{41E72106-E3A7-49BC-A125-FBEE3D07201D}"/>
          </ac:picMkLst>
        </pc:picChg>
        <pc:picChg chg="del mod topLvl">
          <ac:chgData name="Shay Axelrod" userId="310b0d24785f8b3b" providerId="LiveId" clId="{795C128B-A4FA-44D3-8AE4-461C4DDF8D96}" dt="2020-06-07T10:14:08.892" v="1319" actId="478"/>
          <ac:picMkLst>
            <pc:docMk/>
            <pc:sldMk cId="2804652560" sldId="256"/>
            <ac:picMk id="7" creationId="{CB88A42A-3A72-484E-80D9-733B0A2C9B22}"/>
          </ac:picMkLst>
        </pc:picChg>
        <pc:picChg chg="del mod ord topLvl">
          <ac:chgData name="Shay Axelrod" userId="310b0d24785f8b3b" providerId="LiveId" clId="{795C128B-A4FA-44D3-8AE4-461C4DDF8D96}" dt="2020-06-07T10:14:13.217" v="1320" actId="478"/>
          <ac:picMkLst>
            <pc:docMk/>
            <pc:sldMk cId="2804652560" sldId="256"/>
            <ac:picMk id="8" creationId="{5C6C6611-582C-4EFE-A884-15FF932369CA}"/>
          </ac:picMkLst>
        </pc:picChg>
        <pc:picChg chg="add mod ord">
          <ac:chgData name="Shay Axelrod" userId="310b0d24785f8b3b" providerId="LiveId" clId="{795C128B-A4FA-44D3-8AE4-461C4DDF8D96}" dt="2020-06-07T10:09:11.103" v="1266" actId="1038"/>
          <ac:picMkLst>
            <pc:docMk/>
            <pc:sldMk cId="2804652560" sldId="256"/>
            <ac:picMk id="12" creationId="{3252F314-985F-4762-87DD-A52586C37D5B}"/>
          </ac:picMkLst>
        </pc:picChg>
        <pc:picChg chg="add del mod">
          <ac:chgData name="Shay Axelrod" userId="310b0d24785f8b3b" providerId="LiveId" clId="{795C128B-A4FA-44D3-8AE4-461C4DDF8D96}" dt="2020-06-06T13:48:31.075" v="87" actId="478"/>
          <ac:picMkLst>
            <pc:docMk/>
            <pc:sldMk cId="2804652560" sldId="256"/>
            <ac:picMk id="12" creationId="{424E02BE-AF9B-4570-97B0-43B8261710BC}"/>
          </ac:picMkLst>
        </pc:picChg>
        <pc:picChg chg="add del mod">
          <ac:chgData name="Shay Axelrod" userId="310b0d24785f8b3b" providerId="LiveId" clId="{795C128B-A4FA-44D3-8AE4-461C4DDF8D96}" dt="2020-06-06T14:02:08.837" v="167"/>
          <ac:picMkLst>
            <pc:docMk/>
            <pc:sldMk cId="2804652560" sldId="256"/>
            <ac:picMk id="12" creationId="{6B37C6D5-DEFA-40C3-A93C-C730BB2F487F}"/>
          </ac:picMkLst>
        </pc:picChg>
        <pc:picChg chg="add del mod topLvl">
          <ac:chgData name="Shay Axelrod" userId="310b0d24785f8b3b" providerId="LiveId" clId="{795C128B-A4FA-44D3-8AE4-461C4DDF8D96}" dt="2020-06-07T10:14:15.702" v="1321" actId="478"/>
          <ac:picMkLst>
            <pc:docMk/>
            <pc:sldMk cId="2804652560" sldId="256"/>
            <ac:picMk id="13" creationId="{138847E1-F532-42C8-B425-4F9F386EC0B4}"/>
          </ac:picMkLst>
        </pc:picChg>
        <pc:picChg chg="add del mod topLvl">
          <ac:chgData name="Shay Axelrod" userId="310b0d24785f8b3b" providerId="LiveId" clId="{795C128B-A4FA-44D3-8AE4-461C4DDF8D96}" dt="2020-06-07T06:15:26.797" v="451" actId="478"/>
          <ac:picMkLst>
            <pc:docMk/>
            <pc:sldMk cId="2804652560" sldId="256"/>
            <ac:picMk id="14" creationId="{4BEA3304-9BAA-4D96-95EB-FDE91EB8C0C4}"/>
          </ac:picMkLst>
        </pc:picChg>
        <pc:picChg chg="add del mod topLvl">
          <ac:chgData name="Shay Axelrod" userId="310b0d24785f8b3b" providerId="LiveId" clId="{795C128B-A4FA-44D3-8AE4-461C4DDF8D96}" dt="2020-06-07T10:14:17.363" v="1323" actId="478"/>
          <ac:picMkLst>
            <pc:docMk/>
            <pc:sldMk cId="2804652560" sldId="256"/>
            <ac:picMk id="15" creationId="{5AD4C755-F633-4786-A3B3-906CA6855892}"/>
          </ac:picMkLst>
        </pc:picChg>
        <pc:picChg chg="add del mod topLvl">
          <ac:chgData name="Shay Axelrod" userId="310b0d24785f8b3b" providerId="LiveId" clId="{795C128B-A4FA-44D3-8AE4-461C4DDF8D96}" dt="2020-06-07T10:14:18.613" v="1324" actId="478"/>
          <ac:picMkLst>
            <pc:docMk/>
            <pc:sldMk cId="2804652560" sldId="256"/>
            <ac:picMk id="16" creationId="{272E2FAC-8484-412A-ADAF-7424A1033157}"/>
          </ac:picMkLst>
        </pc:picChg>
        <pc:picChg chg="add del mod topLvl">
          <ac:chgData name="Shay Axelrod" userId="310b0d24785f8b3b" providerId="LiveId" clId="{795C128B-A4FA-44D3-8AE4-461C4DDF8D96}" dt="2020-06-07T10:14:16.603" v="1322" actId="478"/>
          <ac:picMkLst>
            <pc:docMk/>
            <pc:sldMk cId="2804652560" sldId="256"/>
            <ac:picMk id="17" creationId="{254846F4-B950-456E-9945-0DE77D81BA5F}"/>
          </ac:picMkLst>
        </pc:picChg>
        <pc:picChg chg="add mod ord">
          <ac:chgData name="Shay Axelrod" userId="310b0d24785f8b3b" providerId="LiveId" clId="{795C128B-A4FA-44D3-8AE4-461C4DDF8D96}" dt="2020-06-07T10:14:48.075" v="1336" actId="1036"/>
          <ac:picMkLst>
            <pc:docMk/>
            <pc:sldMk cId="2804652560" sldId="256"/>
            <ac:picMk id="21" creationId="{0B1FF535-D70F-4BE7-A39B-0361D559D36A}"/>
          </ac:picMkLst>
        </pc:picChg>
        <pc:picChg chg="add mod topLvl">
          <ac:chgData name="Shay Axelrod" userId="310b0d24785f8b3b" providerId="LiveId" clId="{795C128B-A4FA-44D3-8AE4-461C4DDF8D96}" dt="2020-06-07T10:13:59.438" v="1317" actId="165"/>
          <ac:picMkLst>
            <pc:docMk/>
            <pc:sldMk cId="2804652560" sldId="256"/>
            <ac:picMk id="22" creationId="{533E7A47-44A7-4908-9055-B5F79AB65C8A}"/>
          </ac:picMkLst>
        </pc:picChg>
        <pc:picChg chg="add del mod">
          <ac:chgData name="Shay Axelrod" userId="310b0d24785f8b3b" providerId="LiveId" clId="{795C128B-A4FA-44D3-8AE4-461C4DDF8D96}" dt="2020-06-06T14:02:52.938" v="177" actId="478"/>
          <ac:picMkLst>
            <pc:docMk/>
            <pc:sldMk cId="2804652560" sldId="256"/>
            <ac:picMk id="23" creationId="{CE877344-1481-4713-811B-471FFD10B776}"/>
          </ac:picMkLst>
        </pc:picChg>
        <pc:picChg chg="add del mod">
          <ac:chgData name="Shay Axelrod" userId="310b0d24785f8b3b" providerId="LiveId" clId="{795C128B-A4FA-44D3-8AE4-461C4DDF8D96}" dt="2020-06-07T06:14:56.996" v="447" actId="478"/>
          <ac:picMkLst>
            <pc:docMk/>
            <pc:sldMk cId="2804652560" sldId="256"/>
            <ac:picMk id="24" creationId="{01149AFC-64DF-4E6C-B350-1B0A63D7A52D}"/>
          </ac:picMkLst>
        </pc:picChg>
        <pc:picChg chg="add mod">
          <ac:chgData name="Shay Axelrod" userId="310b0d24785f8b3b" providerId="LiveId" clId="{795C128B-A4FA-44D3-8AE4-461C4DDF8D96}" dt="2020-06-07T10:13:42.576" v="1315" actId="165"/>
          <ac:picMkLst>
            <pc:docMk/>
            <pc:sldMk cId="2804652560" sldId="256"/>
            <ac:picMk id="25" creationId="{BC78D294-2C73-4AAD-AC7C-12C9324200E5}"/>
          </ac:picMkLst>
        </pc:picChg>
        <pc:picChg chg="add mod ord">
          <ac:chgData name="Shay Axelrod" userId="310b0d24785f8b3b" providerId="LiveId" clId="{795C128B-A4FA-44D3-8AE4-461C4DDF8D96}" dt="2020-06-07T10:13:42.576" v="1315" actId="165"/>
          <ac:picMkLst>
            <pc:docMk/>
            <pc:sldMk cId="2804652560" sldId="256"/>
            <ac:picMk id="27" creationId="{4DAFB494-EBE9-4FF3-9D2C-0C43AFE30399}"/>
          </ac:picMkLst>
        </pc:picChg>
        <pc:picChg chg="add mod topLvl">
          <ac:chgData name="Shay Axelrod" userId="310b0d24785f8b3b" providerId="LiveId" clId="{795C128B-A4FA-44D3-8AE4-461C4DDF8D96}" dt="2020-06-07T10:13:59.438" v="1317" actId="165"/>
          <ac:picMkLst>
            <pc:docMk/>
            <pc:sldMk cId="2804652560" sldId="256"/>
            <ac:picMk id="33" creationId="{312CD006-A360-4578-A313-9F3868795572}"/>
          </ac:picMkLst>
        </pc:picChg>
        <pc:picChg chg="add del mod topLvl">
          <ac:chgData name="Shay Axelrod" userId="310b0d24785f8b3b" providerId="LiveId" clId="{795C128B-A4FA-44D3-8AE4-461C4DDF8D96}" dt="2020-06-07T10:14:23.268" v="1326" actId="478"/>
          <ac:picMkLst>
            <pc:docMk/>
            <pc:sldMk cId="2804652560" sldId="256"/>
            <ac:picMk id="36" creationId="{4E441BB8-69E1-488A-8B38-69C2BA9BA124}"/>
          </ac:picMkLst>
        </pc:picChg>
        <pc:picChg chg="add del mod ord">
          <ac:chgData name="Shay Axelrod" userId="310b0d24785f8b3b" providerId="LiveId" clId="{795C128B-A4FA-44D3-8AE4-461C4DDF8D96}" dt="2020-06-07T10:08:02.670" v="1215" actId="478"/>
          <ac:picMkLst>
            <pc:docMk/>
            <pc:sldMk cId="2804652560" sldId="256"/>
            <ac:picMk id="37" creationId="{0971D590-F2D9-4A02-8C37-491F9A6EADA5}"/>
          </ac:picMkLst>
        </pc:picChg>
        <pc:picChg chg="add mod">
          <ac:chgData name="Shay Axelrod" userId="310b0d24785f8b3b" providerId="LiveId" clId="{795C128B-A4FA-44D3-8AE4-461C4DDF8D96}" dt="2020-06-07T10:13:23.331" v="1312" actId="165"/>
          <ac:picMkLst>
            <pc:docMk/>
            <pc:sldMk cId="2804652560" sldId="256"/>
            <ac:picMk id="38" creationId="{7C84CB7C-DDB3-442B-9A3D-78C237FF3374}"/>
          </ac:picMkLst>
        </pc:picChg>
        <pc:picChg chg="add mod ord">
          <ac:chgData name="Shay Axelrod" userId="310b0d24785f8b3b" providerId="LiveId" clId="{795C128B-A4FA-44D3-8AE4-461C4DDF8D96}" dt="2020-06-07T10:13:23.331" v="1312" actId="165"/>
          <ac:picMkLst>
            <pc:docMk/>
            <pc:sldMk cId="2804652560" sldId="256"/>
            <ac:picMk id="40" creationId="{4069BFC5-4D7A-481F-BC58-6F25FC2FB4EA}"/>
          </ac:picMkLst>
        </pc:picChg>
        <pc:picChg chg="del mod ord">
          <ac:chgData name="Shay Axelrod" userId="310b0d24785f8b3b" providerId="LiveId" clId="{795C128B-A4FA-44D3-8AE4-461C4DDF8D96}" dt="2020-06-07T10:08:25.721" v="1248" actId="478"/>
          <ac:picMkLst>
            <pc:docMk/>
            <pc:sldMk cId="2804652560" sldId="256"/>
            <ac:picMk id="47" creationId="{F2A79A2C-F1EA-4383-B3FD-BE482A0C464B}"/>
          </ac:picMkLst>
        </pc:picChg>
        <pc:picChg chg="add del mod">
          <ac:chgData name="Shay Axelrod" userId="310b0d24785f8b3b" providerId="LiveId" clId="{795C128B-A4FA-44D3-8AE4-461C4DDF8D96}" dt="2020-06-07T06:19:45.181" v="508" actId="478"/>
          <ac:picMkLst>
            <pc:docMk/>
            <pc:sldMk cId="2804652560" sldId="256"/>
            <ac:picMk id="49" creationId="{FA11F379-B848-4873-A6F0-1EFE9606F936}"/>
          </ac:picMkLst>
        </pc:picChg>
        <pc:picChg chg="add mod topLvl">
          <ac:chgData name="Shay Axelrod" userId="310b0d24785f8b3b" providerId="LiveId" clId="{795C128B-A4FA-44D3-8AE4-461C4DDF8D96}" dt="2020-06-07T10:13:14.619" v="1309" actId="165"/>
          <ac:picMkLst>
            <pc:docMk/>
            <pc:sldMk cId="2804652560" sldId="256"/>
            <ac:picMk id="51" creationId="{8ADA4FD1-7FDA-4978-9CEB-9B3359268760}"/>
          </ac:picMkLst>
        </pc:picChg>
        <pc:picChg chg="add mod topLvl">
          <ac:chgData name="Shay Axelrod" userId="310b0d24785f8b3b" providerId="LiveId" clId="{795C128B-A4FA-44D3-8AE4-461C4DDF8D96}" dt="2020-06-07T10:13:14.619" v="1309" actId="165"/>
          <ac:picMkLst>
            <pc:docMk/>
            <pc:sldMk cId="2804652560" sldId="256"/>
            <ac:picMk id="53" creationId="{4F2A1EE2-E8DC-4B3F-93A6-CE693A5053AC}"/>
          </ac:picMkLst>
        </pc:picChg>
        <pc:picChg chg="add del mod">
          <ac:chgData name="Shay Axelrod" userId="310b0d24785f8b3b" providerId="LiveId" clId="{795C128B-A4FA-44D3-8AE4-461C4DDF8D96}" dt="2020-06-07T06:37:33.432" v="638" actId="478"/>
          <ac:picMkLst>
            <pc:docMk/>
            <pc:sldMk cId="2804652560" sldId="256"/>
            <ac:picMk id="65" creationId="{9223E034-207F-414C-9A29-2F082E96845B}"/>
          </ac:picMkLst>
        </pc:picChg>
        <pc:picChg chg="add mod">
          <ac:chgData name="Shay Axelrod" userId="310b0d24785f8b3b" providerId="LiveId" clId="{795C128B-A4FA-44D3-8AE4-461C4DDF8D96}" dt="2020-06-07T10:09:12.032" v="1267" actId="1038"/>
          <ac:picMkLst>
            <pc:docMk/>
            <pc:sldMk cId="2804652560" sldId="256"/>
            <ac:picMk id="69" creationId="{D71E1F52-4353-48A8-ADA6-E81F19030253}"/>
          </ac:picMkLst>
        </pc:picChg>
        <pc:picChg chg="add mod">
          <ac:chgData name="Shay Axelrod" userId="310b0d24785f8b3b" providerId="LiveId" clId="{795C128B-A4FA-44D3-8AE4-461C4DDF8D96}" dt="2020-06-07T07:25:52.472" v="1032" actId="1036"/>
          <ac:picMkLst>
            <pc:docMk/>
            <pc:sldMk cId="2804652560" sldId="256"/>
            <ac:picMk id="70" creationId="{2492CB5B-25F5-4541-A5D3-3132E0484882}"/>
          </ac:picMkLst>
        </pc:picChg>
        <pc:picChg chg="add del mod">
          <ac:chgData name="Shay Axelrod" userId="310b0d24785f8b3b" providerId="LiveId" clId="{795C128B-A4FA-44D3-8AE4-461C4DDF8D96}" dt="2020-06-07T06:46:49.182" v="732" actId="478"/>
          <ac:picMkLst>
            <pc:docMk/>
            <pc:sldMk cId="2804652560" sldId="256"/>
            <ac:picMk id="72" creationId="{68FF254D-FD4E-4E2E-A6A4-165D98F5D864}"/>
          </ac:picMkLst>
        </pc:picChg>
        <pc:picChg chg="add del mod">
          <ac:chgData name="Shay Axelrod" userId="310b0d24785f8b3b" providerId="LiveId" clId="{795C128B-A4FA-44D3-8AE4-461C4DDF8D96}" dt="2020-06-07T06:46:46.602" v="731" actId="478"/>
          <ac:picMkLst>
            <pc:docMk/>
            <pc:sldMk cId="2804652560" sldId="256"/>
            <ac:picMk id="74" creationId="{5BB1E19C-F081-4385-A894-DDC5FEED2CDC}"/>
          </ac:picMkLst>
        </pc:picChg>
        <pc:picChg chg="add mod">
          <ac:chgData name="Shay Axelrod" userId="310b0d24785f8b3b" providerId="LiveId" clId="{795C128B-A4FA-44D3-8AE4-461C4DDF8D96}" dt="2020-06-07T11:03:28.476" v="2485" actId="164"/>
          <ac:picMkLst>
            <pc:docMk/>
            <pc:sldMk cId="2804652560" sldId="256"/>
            <ac:picMk id="76" creationId="{4FACFFAE-8C0A-4147-95AE-B44127EEC791}"/>
          </ac:picMkLst>
        </pc:picChg>
        <pc:picChg chg="add del mod">
          <ac:chgData name="Shay Axelrod" userId="310b0d24785f8b3b" providerId="LiveId" clId="{795C128B-A4FA-44D3-8AE4-461C4DDF8D96}" dt="2020-06-07T06:48:04.821" v="735" actId="478"/>
          <ac:picMkLst>
            <pc:docMk/>
            <pc:sldMk cId="2804652560" sldId="256"/>
            <ac:picMk id="76" creationId="{875F266D-4039-430C-8959-31C1630A275A}"/>
          </ac:picMkLst>
        </pc:picChg>
        <pc:picChg chg="add mod">
          <ac:chgData name="Shay Axelrod" userId="310b0d24785f8b3b" providerId="LiveId" clId="{795C128B-A4FA-44D3-8AE4-461C4DDF8D96}" dt="2020-06-07T07:25:52.472" v="1032" actId="1036"/>
          <ac:picMkLst>
            <pc:docMk/>
            <pc:sldMk cId="2804652560" sldId="256"/>
            <ac:picMk id="78" creationId="{452F9635-514A-4AE4-8EDD-19098BC301FD}"/>
          </ac:picMkLst>
        </pc:picChg>
        <pc:picChg chg="add mod">
          <ac:chgData name="Shay Axelrod" userId="310b0d24785f8b3b" providerId="LiveId" clId="{795C128B-A4FA-44D3-8AE4-461C4DDF8D96}" dt="2020-06-07T07:25:52.472" v="1032" actId="1036"/>
          <ac:picMkLst>
            <pc:docMk/>
            <pc:sldMk cId="2804652560" sldId="256"/>
            <ac:picMk id="80" creationId="{411EEAA1-333D-40B3-A6BE-78F585ECC3AB}"/>
          </ac:picMkLst>
        </pc:picChg>
        <pc:picChg chg="mod ord topLvl">
          <ac:chgData name="Shay Axelrod" userId="310b0d24785f8b3b" providerId="LiveId" clId="{795C128B-A4FA-44D3-8AE4-461C4DDF8D96}" dt="2020-06-07T10:13:14.619" v="1309" actId="165"/>
          <ac:picMkLst>
            <pc:docMk/>
            <pc:sldMk cId="2804652560" sldId="256"/>
            <ac:picMk id="88" creationId="{9FFD4505-F283-4224-B4B0-CE396935AB88}"/>
          </ac:picMkLst>
        </pc:picChg>
        <pc:picChg chg="mod">
          <ac:chgData name="Shay Axelrod" userId="310b0d24785f8b3b" providerId="LiveId" clId="{795C128B-A4FA-44D3-8AE4-461C4DDF8D96}" dt="2020-06-07T11:14:44.617" v="2614"/>
          <ac:picMkLst>
            <pc:docMk/>
            <pc:sldMk cId="2804652560" sldId="256"/>
            <ac:picMk id="90" creationId="{BEB8C79E-5A0E-47A7-8CDA-8B4DC003539B}"/>
          </ac:picMkLst>
        </pc:picChg>
        <pc:picChg chg="mod">
          <ac:chgData name="Shay Axelrod" userId="310b0d24785f8b3b" providerId="LiveId" clId="{795C128B-A4FA-44D3-8AE4-461C4DDF8D96}" dt="2020-06-07T11:14:44.617" v="2614"/>
          <ac:picMkLst>
            <pc:docMk/>
            <pc:sldMk cId="2804652560" sldId="256"/>
            <ac:picMk id="91" creationId="{FEB46D97-C613-45A2-8F7E-5F11B33ED931}"/>
          </ac:picMkLst>
        </pc:picChg>
        <pc:picChg chg="add del mod">
          <ac:chgData name="Shay Axelrod" userId="310b0d24785f8b3b" providerId="LiveId" clId="{795C128B-A4FA-44D3-8AE4-461C4DDF8D96}" dt="2020-06-07T07:10:43.517" v="931"/>
          <ac:picMkLst>
            <pc:docMk/>
            <pc:sldMk cId="2804652560" sldId="256"/>
            <ac:picMk id="95" creationId="{39FBB688-95D9-40F0-8BD0-C006C55DC06C}"/>
          </ac:picMkLst>
        </pc:picChg>
        <pc:picChg chg="add mod">
          <ac:chgData name="Shay Axelrod" userId="310b0d24785f8b3b" providerId="LiveId" clId="{795C128B-A4FA-44D3-8AE4-461C4DDF8D96}" dt="2020-06-07T10:13:14.619" v="1309" actId="165"/>
          <ac:picMkLst>
            <pc:docMk/>
            <pc:sldMk cId="2804652560" sldId="256"/>
            <ac:picMk id="99" creationId="{934FD8EA-A353-4FE0-9BA8-01EED417ED7B}"/>
          </ac:picMkLst>
        </pc:picChg>
        <pc:picChg chg="add mod">
          <ac:chgData name="Shay Axelrod" userId="310b0d24785f8b3b" providerId="LiveId" clId="{795C128B-A4FA-44D3-8AE4-461C4DDF8D96}" dt="2020-06-07T10:13:14.619" v="1309" actId="165"/>
          <ac:picMkLst>
            <pc:docMk/>
            <pc:sldMk cId="2804652560" sldId="256"/>
            <ac:picMk id="102" creationId="{0E520E6F-6AF3-4484-A8DD-20B5902755F3}"/>
          </ac:picMkLst>
        </pc:picChg>
      </pc:sldChg>
      <pc:sldChg chg="delSp del mod">
        <pc:chgData name="Shay Axelrod" userId="310b0d24785f8b3b" providerId="LiveId" clId="{795C128B-A4FA-44D3-8AE4-461C4DDF8D96}" dt="2020-06-06T14:09:39.301" v="311" actId="2696"/>
        <pc:sldMkLst>
          <pc:docMk/>
          <pc:sldMk cId="2307287804" sldId="257"/>
        </pc:sldMkLst>
        <pc:picChg chg="del">
          <ac:chgData name="Shay Axelrod" userId="310b0d24785f8b3b" providerId="LiveId" clId="{795C128B-A4FA-44D3-8AE4-461C4DDF8D96}" dt="2020-06-06T14:09:36.208" v="310" actId="478"/>
          <ac:picMkLst>
            <pc:docMk/>
            <pc:sldMk cId="2307287804" sldId="257"/>
            <ac:picMk id="5" creationId="{8EB84F76-1920-41ED-A650-028C51FE857A}"/>
          </ac:picMkLst>
        </pc:picChg>
      </pc:sldChg>
      <pc:sldChg chg="add del">
        <pc:chgData name="Shay Axelrod" userId="310b0d24785f8b3b" providerId="LiveId" clId="{795C128B-A4FA-44D3-8AE4-461C4DDF8D96}" dt="2020-06-07T06:01:24.865" v="381" actId="2696"/>
        <pc:sldMkLst>
          <pc:docMk/>
          <pc:sldMk cId="3700466102" sldId="257"/>
        </pc:sldMkLst>
      </pc:sldChg>
      <pc:sldChg chg="addSp delSp modSp add mod ord">
        <pc:chgData name="Shay Axelrod" userId="310b0d24785f8b3b" providerId="LiveId" clId="{795C128B-A4FA-44D3-8AE4-461C4DDF8D96}" dt="2020-06-21T11:34:03.520" v="8795" actId="167"/>
        <pc:sldMkLst>
          <pc:docMk/>
          <pc:sldMk cId="3751347925" sldId="257"/>
        </pc:sldMkLst>
        <pc:spChg chg="del mod topLvl">
          <ac:chgData name="Shay Axelrod" userId="310b0d24785f8b3b" providerId="LiveId" clId="{795C128B-A4FA-44D3-8AE4-461C4DDF8D96}" dt="2020-06-07T11:22:44.407" v="2835" actId="478"/>
          <ac:spMkLst>
            <pc:docMk/>
            <pc:sldMk cId="3751347925" sldId="257"/>
            <ac:spMk id="2" creationId="{DF9491AD-660B-4BAD-BE67-113B4CEBB3D5}"/>
          </ac:spMkLst>
        </pc:spChg>
        <pc:spChg chg="add del mod">
          <ac:chgData name="Shay Axelrod" userId="310b0d24785f8b3b" providerId="LiveId" clId="{795C128B-A4FA-44D3-8AE4-461C4DDF8D96}" dt="2020-06-10T20:13:23.599" v="7853" actId="478"/>
          <ac:spMkLst>
            <pc:docMk/>
            <pc:sldMk cId="3751347925" sldId="257"/>
            <ac:spMk id="7" creationId="{1611D0B3-D871-4A44-A39E-A593CA99FEDA}"/>
          </ac:spMkLst>
        </pc:spChg>
        <pc:spChg chg="add del mod topLvl">
          <ac:chgData name="Shay Axelrod" userId="310b0d24785f8b3b" providerId="LiveId" clId="{795C128B-A4FA-44D3-8AE4-461C4DDF8D96}" dt="2020-06-10T20:13:30.569" v="7854" actId="478"/>
          <ac:spMkLst>
            <pc:docMk/>
            <pc:sldMk cId="3751347925" sldId="257"/>
            <ac:spMk id="8" creationId="{782E8500-9B66-4550-9576-9CE6F837E9C6}"/>
          </ac:spMkLst>
        </pc:spChg>
        <pc:spChg chg="del mod topLvl">
          <ac:chgData name="Shay Axelrod" userId="310b0d24785f8b3b" providerId="LiveId" clId="{795C128B-A4FA-44D3-8AE4-461C4DDF8D96}" dt="2020-06-07T11:22:46.408" v="2838" actId="478"/>
          <ac:spMkLst>
            <pc:docMk/>
            <pc:sldMk cId="3751347925" sldId="257"/>
            <ac:spMk id="10" creationId="{1F16FCDB-3839-4A4A-93A8-444A9ACEE66E}"/>
          </ac:spMkLst>
        </pc:spChg>
        <pc:spChg chg="del mod topLvl">
          <ac:chgData name="Shay Axelrod" userId="310b0d24785f8b3b" providerId="LiveId" clId="{795C128B-A4FA-44D3-8AE4-461C4DDF8D96}" dt="2020-06-07T11:22:42.042" v="2833" actId="478"/>
          <ac:spMkLst>
            <pc:docMk/>
            <pc:sldMk cId="3751347925" sldId="257"/>
            <ac:spMk id="11" creationId="{8035A99D-10A4-48BB-BD12-83247EA8E526}"/>
          </ac:spMkLst>
        </pc:spChg>
        <pc:spChg chg="del mod topLvl">
          <ac:chgData name="Shay Axelrod" userId="310b0d24785f8b3b" providerId="LiveId" clId="{795C128B-A4FA-44D3-8AE4-461C4DDF8D96}" dt="2020-06-07T11:22:42.042" v="2833" actId="478"/>
          <ac:spMkLst>
            <pc:docMk/>
            <pc:sldMk cId="3751347925" sldId="257"/>
            <ac:spMk id="18" creationId="{A53EA084-5914-433E-89AE-1829ABC1DD14}"/>
          </ac:spMkLst>
        </pc:spChg>
        <pc:spChg chg="del mod topLvl">
          <ac:chgData name="Shay Axelrod" userId="310b0d24785f8b3b" providerId="LiveId" clId="{795C128B-A4FA-44D3-8AE4-461C4DDF8D96}" dt="2020-06-07T11:22:43.303" v="2834" actId="478"/>
          <ac:spMkLst>
            <pc:docMk/>
            <pc:sldMk cId="3751347925" sldId="257"/>
            <ac:spMk id="19" creationId="{9DB199FB-57C4-4EAD-BA1E-AFE751EAE8EC}"/>
          </ac:spMkLst>
        </pc:spChg>
        <pc:spChg chg="del mod topLvl">
          <ac:chgData name="Shay Axelrod" userId="310b0d24785f8b3b" providerId="LiveId" clId="{795C128B-A4FA-44D3-8AE4-461C4DDF8D96}" dt="2020-06-07T11:22:47.383" v="2839" actId="478"/>
          <ac:spMkLst>
            <pc:docMk/>
            <pc:sldMk cId="3751347925" sldId="257"/>
            <ac:spMk id="20" creationId="{98FA40D3-6764-4C7D-8845-488B60B1B9F3}"/>
          </ac:spMkLst>
        </pc:spChg>
        <pc:spChg chg="mod topLvl">
          <ac:chgData name="Shay Axelrod" userId="310b0d24785f8b3b" providerId="LiveId" clId="{795C128B-A4FA-44D3-8AE4-461C4DDF8D96}" dt="2020-06-08T13:11:32.492" v="6274" actId="14838"/>
          <ac:spMkLst>
            <pc:docMk/>
            <pc:sldMk cId="3751347925" sldId="257"/>
            <ac:spMk id="34" creationId="{A4E826E7-EC7B-4F1C-8837-25D9473BD112}"/>
          </ac:spMkLst>
        </pc:spChg>
        <pc:spChg chg="mod topLvl">
          <ac:chgData name="Shay Axelrod" userId="310b0d24785f8b3b" providerId="LiveId" clId="{795C128B-A4FA-44D3-8AE4-461C4DDF8D96}" dt="2020-06-10T19:09:09.278" v="7135" actId="207"/>
          <ac:spMkLst>
            <pc:docMk/>
            <pc:sldMk cId="3751347925" sldId="257"/>
            <ac:spMk id="35" creationId="{C0FACB40-1F81-421A-80DE-99797B2E5EE8}"/>
          </ac:spMkLst>
        </pc:spChg>
        <pc:spChg chg="del mod topLvl">
          <ac:chgData name="Shay Axelrod" userId="310b0d24785f8b3b" providerId="LiveId" clId="{795C128B-A4FA-44D3-8AE4-461C4DDF8D96}" dt="2020-06-07T11:50:20.204" v="3292" actId="478"/>
          <ac:spMkLst>
            <pc:docMk/>
            <pc:sldMk cId="3751347925" sldId="257"/>
            <ac:spMk id="39" creationId="{AC0E8E50-9201-4363-BEC9-B5ED8905149E}"/>
          </ac:spMkLst>
        </pc:spChg>
        <pc:spChg chg="add del mod">
          <ac:chgData name="Shay Axelrod" userId="310b0d24785f8b3b" providerId="LiveId" clId="{795C128B-A4FA-44D3-8AE4-461C4DDF8D96}" dt="2020-06-07T11:50:16.024" v="3290" actId="478"/>
          <ac:spMkLst>
            <pc:docMk/>
            <pc:sldMk cId="3751347925" sldId="257"/>
            <ac:spMk id="46" creationId="{4AC875F5-4A1F-4DC5-A73A-53692E3553E7}"/>
          </ac:spMkLst>
        </pc:spChg>
        <pc:spChg chg="mod">
          <ac:chgData name="Shay Axelrod" userId="310b0d24785f8b3b" providerId="LiveId" clId="{795C128B-A4FA-44D3-8AE4-461C4DDF8D96}" dt="2020-06-07T10:00:23.254" v="1092" actId="165"/>
          <ac:spMkLst>
            <pc:docMk/>
            <pc:sldMk cId="3751347925" sldId="257"/>
            <ac:spMk id="52" creationId="{9E3BFF1F-5422-4977-90AD-F757167DE7F7}"/>
          </ac:spMkLst>
        </pc:spChg>
        <pc:spChg chg="mod">
          <ac:chgData name="Shay Axelrod" userId="310b0d24785f8b3b" providerId="LiveId" clId="{795C128B-A4FA-44D3-8AE4-461C4DDF8D96}" dt="2020-06-07T10:00:23.254" v="1092" actId="165"/>
          <ac:spMkLst>
            <pc:docMk/>
            <pc:sldMk cId="3751347925" sldId="257"/>
            <ac:spMk id="55" creationId="{38D2DD9B-B88E-4E84-8490-FD06AEDB80E0}"/>
          </ac:spMkLst>
        </pc:spChg>
        <pc:spChg chg="mod">
          <ac:chgData name="Shay Axelrod" userId="310b0d24785f8b3b" providerId="LiveId" clId="{795C128B-A4FA-44D3-8AE4-461C4DDF8D96}" dt="2020-06-07T10:00:23.254" v="1092" actId="165"/>
          <ac:spMkLst>
            <pc:docMk/>
            <pc:sldMk cId="3751347925" sldId="257"/>
            <ac:spMk id="59" creationId="{989246AD-AC5A-4062-A82D-2B0DD5F7EFA3}"/>
          </ac:spMkLst>
        </pc:spChg>
        <pc:spChg chg="add mod">
          <ac:chgData name="Shay Axelrod" userId="310b0d24785f8b3b" providerId="LiveId" clId="{795C128B-A4FA-44D3-8AE4-461C4DDF8D96}" dt="2020-06-10T18:36:48.370" v="6740" actId="207"/>
          <ac:spMkLst>
            <pc:docMk/>
            <pc:sldMk cId="3751347925" sldId="257"/>
            <ac:spMk id="63" creationId="{C965AB75-F966-4BD1-BB48-62F874DCB4C8}"/>
          </ac:spMkLst>
        </pc:spChg>
        <pc:spChg chg="add del">
          <ac:chgData name="Shay Axelrod" userId="310b0d24785f8b3b" providerId="LiveId" clId="{795C128B-A4FA-44D3-8AE4-461C4DDF8D96}" dt="2020-06-10T18:36:22.365" v="6736" actId="22"/>
          <ac:spMkLst>
            <pc:docMk/>
            <pc:sldMk cId="3751347925" sldId="257"/>
            <ac:spMk id="64" creationId="{AE343533-0D4C-4E79-9F32-328EF2C19FA1}"/>
          </ac:spMkLst>
        </pc:spChg>
        <pc:spChg chg="add del mod ord">
          <ac:chgData name="Shay Axelrod" userId="310b0d24785f8b3b" providerId="LiveId" clId="{795C128B-A4FA-44D3-8AE4-461C4DDF8D96}" dt="2020-06-10T18:56:54.216" v="6991" actId="478"/>
          <ac:spMkLst>
            <pc:docMk/>
            <pc:sldMk cId="3751347925" sldId="257"/>
            <ac:spMk id="65" creationId="{7889D4D0-3756-4159-BB66-0332A9F523FA}"/>
          </ac:spMkLst>
        </pc:spChg>
        <pc:spChg chg="add del mod ord topLvl">
          <ac:chgData name="Shay Axelrod" userId="310b0d24785f8b3b" providerId="LiveId" clId="{795C128B-A4FA-44D3-8AE4-461C4DDF8D96}" dt="2020-06-15T11:37:52.726" v="8543" actId="478"/>
          <ac:spMkLst>
            <pc:docMk/>
            <pc:sldMk cId="3751347925" sldId="257"/>
            <ac:spMk id="73" creationId="{7799359E-E8B9-4636-A608-D963E4535EDD}"/>
          </ac:spMkLst>
        </pc:spChg>
        <pc:spChg chg="mod">
          <ac:chgData name="Shay Axelrod" userId="310b0d24785f8b3b" providerId="LiveId" clId="{795C128B-A4FA-44D3-8AE4-461C4DDF8D96}" dt="2020-06-10T18:44:39.128" v="6834" actId="14100"/>
          <ac:spMkLst>
            <pc:docMk/>
            <pc:sldMk cId="3751347925" sldId="257"/>
            <ac:spMk id="73" creationId="{AFAE5C13-CE0B-4996-8580-A1A03C8C664D}"/>
          </ac:spMkLst>
        </pc:spChg>
        <pc:spChg chg="add mod topLvl">
          <ac:chgData name="Shay Axelrod" userId="310b0d24785f8b3b" providerId="LiveId" clId="{795C128B-A4FA-44D3-8AE4-461C4DDF8D96}" dt="2020-06-08T13:11:32.492" v="6274" actId="14838"/>
          <ac:spMkLst>
            <pc:docMk/>
            <pc:sldMk cId="3751347925" sldId="257"/>
            <ac:spMk id="74" creationId="{6A2E2601-C972-4FB3-82C7-0537AD3AE7E5}"/>
          </ac:spMkLst>
        </pc:spChg>
        <pc:spChg chg="mod">
          <ac:chgData name="Shay Axelrod" userId="310b0d24785f8b3b" providerId="LiveId" clId="{795C128B-A4FA-44D3-8AE4-461C4DDF8D96}" dt="2020-06-15T11:36:53.148" v="8432"/>
          <ac:spMkLst>
            <pc:docMk/>
            <pc:sldMk cId="3751347925" sldId="257"/>
            <ac:spMk id="74" creationId="{C883BC12-523B-4070-96CE-2C2BAECA64B5}"/>
          </ac:spMkLst>
        </pc:spChg>
        <pc:spChg chg="mod">
          <ac:chgData name="Shay Axelrod" userId="310b0d24785f8b3b" providerId="LiveId" clId="{795C128B-A4FA-44D3-8AE4-461C4DDF8D96}" dt="2020-06-10T18:44:35.553" v="6833" actId="1076"/>
          <ac:spMkLst>
            <pc:docMk/>
            <pc:sldMk cId="3751347925" sldId="257"/>
            <ac:spMk id="75" creationId="{9BA35A64-37D3-4F7A-A3EC-B9E9550F1C0E}"/>
          </ac:spMkLst>
        </pc:spChg>
        <pc:spChg chg="mod">
          <ac:chgData name="Shay Axelrod" userId="310b0d24785f8b3b" providerId="LiveId" clId="{795C128B-A4FA-44D3-8AE4-461C4DDF8D96}" dt="2020-06-15T11:37:37.205" v="8540" actId="404"/>
          <ac:spMkLst>
            <pc:docMk/>
            <pc:sldMk cId="3751347925" sldId="257"/>
            <ac:spMk id="75" creationId="{E45C3C55-C29C-4F03-B8F0-9AA0D0915457}"/>
          </ac:spMkLst>
        </pc:spChg>
        <pc:spChg chg="del mod topLvl">
          <ac:chgData name="Shay Axelrod" userId="310b0d24785f8b3b" providerId="LiveId" clId="{795C128B-A4FA-44D3-8AE4-461C4DDF8D96}" dt="2020-06-10T18:44:57.855" v="6840" actId="478"/>
          <ac:spMkLst>
            <pc:docMk/>
            <pc:sldMk cId="3751347925" sldId="257"/>
            <ac:spMk id="77" creationId="{4D34A69A-51CE-4C2B-BCA7-9FB9DEFFD713}"/>
          </ac:spMkLst>
        </pc:spChg>
        <pc:spChg chg="del mod topLvl">
          <ac:chgData name="Shay Axelrod" userId="310b0d24785f8b3b" providerId="LiveId" clId="{795C128B-A4FA-44D3-8AE4-461C4DDF8D96}" dt="2020-06-10T18:45:00.242" v="6841" actId="478"/>
          <ac:spMkLst>
            <pc:docMk/>
            <pc:sldMk cId="3751347925" sldId="257"/>
            <ac:spMk id="79" creationId="{0820FE24-5E78-43A5-832B-E4E37F2A84CC}"/>
          </ac:spMkLst>
        </pc:spChg>
        <pc:spChg chg="add del mod">
          <ac:chgData name="Shay Axelrod" userId="310b0d24785f8b3b" providerId="LiveId" clId="{795C128B-A4FA-44D3-8AE4-461C4DDF8D96}" dt="2020-06-07T11:26:19.015" v="2869" actId="478"/>
          <ac:spMkLst>
            <pc:docMk/>
            <pc:sldMk cId="3751347925" sldId="257"/>
            <ac:spMk id="79" creationId="{D4EB8487-2490-45CA-AB38-F83CADD8ADF3}"/>
          </ac:spMkLst>
        </pc:spChg>
        <pc:spChg chg="add del mod">
          <ac:chgData name="Shay Axelrod" userId="310b0d24785f8b3b" providerId="LiveId" clId="{795C128B-A4FA-44D3-8AE4-461C4DDF8D96}" dt="2020-06-07T10:51:27.292" v="2377" actId="478"/>
          <ac:spMkLst>
            <pc:docMk/>
            <pc:sldMk cId="3751347925" sldId="257"/>
            <ac:spMk id="83" creationId="{8F84AD6C-4301-4E3E-AD41-66E0867EA6D0}"/>
          </ac:spMkLst>
        </pc:spChg>
        <pc:spChg chg="mod topLvl">
          <ac:chgData name="Shay Axelrod" userId="310b0d24785f8b3b" providerId="LiveId" clId="{795C128B-A4FA-44D3-8AE4-461C4DDF8D96}" dt="2020-06-10T18:45:21.353" v="6851" actId="164"/>
          <ac:spMkLst>
            <pc:docMk/>
            <pc:sldMk cId="3751347925" sldId="257"/>
            <ac:spMk id="84" creationId="{32F7D536-B8BF-47AE-A826-AFC00F68384D}"/>
          </ac:spMkLst>
        </pc:spChg>
        <pc:spChg chg="mod topLvl">
          <ac:chgData name="Shay Axelrod" userId="310b0d24785f8b3b" providerId="LiveId" clId="{795C128B-A4FA-44D3-8AE4-461C4DDF8D96}" dt="2020-06-10T18:46:23.998" v="6859"/>
          <ac:spMkLst>
            <pc:docMk/>
            <pc:sldMk cId="3751347925" sldId="257"/>
            <ac:spMk id="85" creationId="{720F1599-4EDF-4D18-9391-7B3BE517DE3B}"/>
          </ac:spMkLst>
        </pc:spChg>
        <pc:spChg chg="mod">
          <ac:chgData name="Shay Axelrod" userId="310b0d24785f8b3b" providerId="LiveId" clId="{795C128B-A4FA-44D3-8AE4-461C4DDF8D96}" dt="2020-06-07T10:00:23.254" v="1092" actId="165"/>
          <ac:spMkLst>
            <pc:docMk/>
            <pc:sldMk cId="3751347925" sldId="257"/>
            <ac:spMk id="86" creationId="{FFB5B0A4-2638-4BCC-A440-37D9B506F06D}"/>
          </ac:spMkLst>
        </pc:spChg>
        <pc:spChg chg="add del mod">
          <ac:chgData name="Shay Axelrod" userId="310b0d24785f8b3b" providerId="LiveId" clId="{795C128B-A4FA-44D3-8AE4-461C4DDF8D96}" dt="2020-06-07T12:02:11.431" v="3401" actId="478"/>
          <ac:spMkLst>
            <pc:docMk/>
            <pc:sldMk cId="3751347925" sldId="257"/>
            <ac:spMk id="87" creationId="{6B9BF2CE-0862-489C-8930-3C54DE042B9C}"/>
          </ac:spMkLst>
        </pc:spChg>
        <pc:spChg chg="mod">
          <ac:chgData name="Shay Axelrod" userId="310b0d24785f8b3b" providerId="LiveId" clId="{795C128B-A4FA-44D3-8AE4-461C4DDF8D96}" dt="2020-06-10T18:47:57.557" v="6924"/>
          <ac:spMkLst>
            <pc:docMk/>
            <pc:sldMk cId="3751347925" sldId="257"/>
            <ac:spMk id="87" creationId="{9643D384-D6F4-4F0A-A6A1-765B7C0A1C26}"/>
          </ac:spMkLst>
        </pc:spChg>
        <pc:spChg chg="mod">
          <ac:chgData name="Shay Axelrod" userId="310b0d24785f8b3b" providerId="LiveId" clId="{795C128B-A4FA-44D3-8AE4-461C4DDF8D96}" dt="2020-06-10T18:47:49.913" v="6923" actId="20577"/>
          <ac:spMkLst>
            <pc:docMk/>
            <pc:sldMk cId="3751347925" sldId="257"/>
            <ac:spMk id="88" creationId="{BC83D689-3B33-43E1-9401-1BCF48E27C49}"/>
          </ac:spMkLst>
        </pc:spChg>
        <pc:spChg chg="add del mod topLvl">
          <ac:chgData name="Shay Axelrod" userId="310b0d24785f8b3b" providerId="LiveId" clId="{795C128B-A4FA-44D3-8AE4-461C4DDF8D96}" dt="2020-06-10T20:13:20.113" v="7852" actId="478"/>
          <ac:spMkLst>
            <pc:docMk/>
            <pc:sldMk cId="3751347925" sldId="257"/>
            <ac:spMk id="89" creationId="{5DF7065B-775E-488E-B01C-157D2D2B8393}"/>
          </ac:spMkLst>
        </pc:spChg>
        <pc:spChg chg="add del mod topLvl">
          <ac:chgData name="Shay Axelrod" userId="310b0d24785f8b3b" providerId="LiveId" clId="{795C128B-A4FA-44D3-8AE4-461C4DDF8D96}" dt="2020-06-10T20:14:45.037" v="7899" actId="478"/>
          <ac:spMkLst>
            <pc:docMk/>
            <pc:sldMk cId="3751347925" sldId="257"/>
            <ac:spMk id="90" creationId="{D5BD44D4-D24B-4206-BA75-51F01BC0E3A9}"/>
          </ac:spMkLst>
        </pc:spChg>
        <pc:spChg chg="mod">
          <ac:chgData name="Shay Axelrod" userId="310b0d24785f8b3b" providerId="LiveId" clId="{795C128B-A4FA-44D3-8AE4-461C4DDF8D96}" dt="2020-06-07T10:06:01.390" v="1188" actId="207"/>
          <ac:spMkLst>
            <pc:docMk/>
            <pc:sldMk cId="3751347925" sldId="257"/>
            <ac:spMk id="92" creationId="{F0078987-855F-4D85-A17C-825FBD0249DD}"/>
          </ac:spMkLst>
        </pc:spChg>
        <pc:spChg chg="add mod">
          <ac:chgData name="Shay Axelrod" userId="310b0d24785f8b3b" providerId="LiveId" clId="{795C128B-A4FA-44D3-8AE4-461C4DDF8D96}" dt="2020-06-07T11:11:19.703" v="2511" actId="164"/>
          <ac:spMkLst>
            <pc:docMk/>
            <pc:sldMk cId="3751347925" sldId="257"/>
            <ac:spMk id="93" creationId="{4F858671-7167-44D5-AD97-79970EF03122}"/>
          </ac:spMkLst>
        </pc:spChg>
        <pc:spChg chg="mod topLvl">
          <ac:chgData name="Shay Axelrod" userId="310b0d24785f8b3b" providerId="LiveId" clId="{795C128B-A4FA-44D3-8AE4-461C4DDF8D96}" dt="2020-06-10T20:19:19.060" v="7973" actId="165"/>
          <ac:spMkLst>
            <pc:docMk/>
            <pc:sldMk cId="3751347925" sldId="257"/>
            <ac:spMk id="93" creationId="{5CF90C4B-3EC4-44B2-BB96-AF3C9F8BE94E}"/>
          </ac:spMkLst>
        </pc:spChg>
        <pc:spChg chg="del mod topLvl">
          <ac:chgData name="Shay Axelrod" userId="310b0d24785f8b3b" providerId="LiveId" clId="{795C128B-A4FA-44D3-8AE4-461C4DDF8D96}" dt="2020-06-10T18:53:49.422" v="6945" actId="478"/>
          <ac:spMkLst>
            <pc:docMk/>
            <pc:sldMk cId="3751347925" sldId="257"/>
            <ac:spMk id="96" creationId="{FAD6E151-8F72-4323-A6F6-3FBC0D5D6885}"/>
          </ac:spMkLst>
        </pc:spChg>
        <pc:spChg chg="add mod topLvl">
          <ac:chgData name="Shay Axelrod" userId="310b0d24785f8b3b" providerId="LiveId" clId="{795C128B-A4FA-44D3-8AE4-461C4DDF8D96}" dt="2020-06-10T20:19:19.060" v="7973" actId="165"/>
          <ac:spMkLst>
            <pc:docMk/>
            <pc:sldMk cId="3751347925" sldId="257"/>
            <ac:spMk id="97" creationId="{995E11D4-AA20-493A-AFF8-165E264B9405}"/>
          </ac:spMkLst>
        </pc:spChg>
        <pc:spChg chg="mod">
          <ac:chgData name="Shay Axelrod" userId="310b0d24785f8b3b" providerId="LiveId" clId="{795C128B-A4FA-44D3-8AE4-461C4DDF8D96}" dt="2020-06-08T13:11:32.492" v="6274" actId="14838"/>
          <ac:spMkLst>
            <pc:docMk/>
            <pc:sldMk cId="3751347925" sldId="257"/>
            <ac:spMk id="98" creationId="{F2F5AF98-E424-4D55-B3E0-CE5132AF4D5B}"/>
          </ac:spMkLst>
        </pc:spChg>
        <pc:spChg chg="mod">
          <ac:chgData name="Shay Axelrod" userId="310b0d24785f8b3b" providerId="LiveId" clId="{795C128B-A4FA-44D3-8AE4-461C4DDF8D96}" dt="2020-06-10T18:54:59.347" v="6963"/>
          <ac:spMkLst>
            <pc:docMk/>
            <pc:sldMk cId="3751347925" sldId="257"/>
            <ac:spMk id="100" creationId="{D46C25A9-8756-4475-9683-6F4A325DEDE1}"/>
          </ac:spMkLst>
        </pc:spChg>
        <pc:spChg chg="mod">
          <ac:chgData name="Shay Axelrod" userId="310b0d24785f8b3b" providerId="LiveId" clId="{795C128B-A4FA-44D3-8AE4-461C4DDF8D96}" dt="2020-06-10T18:54:59.347" v="6963"/>
          <ac:spMkLst>
            <pc:docMk/>
            <pc:sldMk cId="3751347925" sldId="257"/>
            <ac:spMk id="102" creationId="{61EBAEB7-C0AC-45AA-AD31-374C0B2667B6}"/>
          </ac:spMkLst>
        </pc:spChg>
        <pc:spChg chg="del mod topLvl">
          <ac:chgData name="Shay Axelrod" userId="310b0d24785f8b3b" providerId="LiveId" clId="{795C128B-A4FA-44D3-8AE4-461C4DDF8D96}" dt="2020-06-10T20:24:31.204" v="8075" actId="478"/>
          <ac:spMkLst>
            <pc:docMk/>
            <pc:sldMk cId="3751347925" sldId="257"/>
            <ac:spMk id="104" creationId="{AD27E787-8D3C-4BDF-A2E9-58739AE1ADE9}"/>
          </ac:spMkLst>
        </pc:spChg>
        <pc:spChg chg="del mod topLvl">
          <ac:chgData name="Shay Axelrod" userId="310b0d24785f8b3b" providerId="LiveId" clId="{795C128B-A4FA-44D3-8AE4-461C4DDF8D96}" dt="2020-06-10T18:58:05.011" v="7015" actId="478"/>
          <ac:spMkLst>
            <pc:docMk/>
            <pc:sldMk cId="3751347925" sldId="257"/>
            <ac:spMk id="106" creationId="{1E06509C-6807-412C-9500-B9C81B490098}"/>
          </ac:spMkLst>
        </pc:spChg>
        <pc:spChg chg="add mod">
          <ac:chgData name="Shay Axelrod" userId="310b0d24785f8b3b" providerId="LiveId" clId="{795C128B-A4FA-44D3-8AE4-461C4DDF8D96}" dt="2020-06-10T20:20:46.830" v="7994" actId="165"/>
          <ac:spMkLst>
            <pc:docMk/>
            <pc:sldMk cId="3751347925" sldId="257"/>
            <ac:spMk id="107" creationId="{E8602CC2-3129-49CC-AB44-AD59F6D2D1D6}"/>
          </ac:spMkLst>
        </pc:spChg>
        <pc:spChg chg="add mod">
          <ac:chgData name="Shay Axelrod" userId="310b0d24785f8b3b" providerId="LiveId" clId="{795C128B-A4FA-44D3-8AE4-461C4DDF8D96}" dt="2020-06-10T20:20:46.830" v="7994" actId="165"/>
          <ac:spMkLst>
            <pc:docMk/>
            <pc:sldMk cId="3751347925" sldId="257"/>
            <ac:spMk id="108" creationId="{75F360E7-FF1C-45E8-BB96-FA732AC1D239}"/>
          </ac:spMkLst>
        </pc:spChg>
        <pc:spChg chg="mod">
          <ac:chgData name="Shay Axelrod" userId="310b0d24785f8b3b" providerId="LiveId" clId="{795C128B-A4FA-44D3-8AE4-461C4DDF8D96}" dt="2020-06-07T11:21:52.219" v="2825"/>
          <ac:spMkLst>
            <pc:docMk/>
            <pc:sldMk cId="3751347925" sldId="257"/>
            <ac:spMk id="109" creationId="{04A014C7-4F9B-4FD3-AFB8-A6128D3024FC}"/>
          </ac:spMkLst>
        </pc:spChg>
        <pc:spChg chg="add mod">
          <ac:chgData name="Shay Axelrod" userId="310b0d24785f8b3b" providerId="LiveId" clId="{795C128B-A4FA-44D3-8AE4-461C4DDF8D96}" dt="2020-06-10T20:27:27.402" v="8088" actId="14861"/>
          <ac:spMkLst>
            <pc:docMk/>
            <pc:sldMk cId="3751347925" sldId="257"/>
            <ac:spMk id="109" creationId="{470C918A-8A44-4951-8410-466C305FB4F4}"/>
          </ac:spMkLst>
        </pc:spChg>
        <pc:spChg chg="add del mod">
          <ac:chgData name="Shay Axelrod" userId="310b0d24785f8b3b" providerId="LiveId" clId="{795C128B-A4FA-44D3-8AE4-461C4DDF8D96}" dt="2020-06-10T18:59:41.035" v="7035"/>
          <ac:spMkLst>
            <pc:docMk/>
            <pc:sldMk cId="3751347925" sldId="257"/>
            <ac:spMk id="110" creationId="{8C85F196-EEB1-4930-9E49-B672ABB8252C}"/>
          </ac:spMkLst>
        </pc:spChg>
        <pc:spChg chg="mod ord topLvl">
          <ac:chgData name="Shay Axelrod" userId="310b0d24785f8b3b" providerId="LiveId" clId="{795C128B-A4FA-44D3-8AE4-461C4DDF8D96}" dt="2020-06-10T20:20:45.225" v="7993" actId="338"/>
          <ac:spMkLst>
            <pc:docMk/>
            <pc:sldMk cId="3751347925" sldId="257"/>
            <ac:spMk id="112" creationId="{BA0B362A-28FE-49A4-8EF0-A60F5C326A29}"/>
          </ac:spMkLst>
        </pc:spChg>
        <pc:spChg chg="del mod">
          <ac:chgData name="Shay Axelrod" userId="310b0d24785f8b3b" providerId="LiveId" clId="{795C128B-A4FA-44D3-8AE4-461C4DDF8D96}" dt="2020-06-10T18:59:53.944" v="7038" actId="478"/>
          <ac:spMkLst>
            <pc:docMk/>
            <pc:sldMk cId="3751347925" sldId="257"/>
            <ac:spMk id="114" creationId="{B6AAC1ED-3542-4E66-8762-6A7B56970BB1}"/>
          </ac:spMkLst>
        </pc:spChg>
        <pc:spChg chg="del mod topLvl">
          <ac:chgData name="Shay Axelrod" userId="310b0d24785f8b3b" providerId="LiveId" clId="{795C128B-A4FA-44D3-8AE4-461C4DDF8D96}" dt="2020-06-10T18:59:56.739" v="7041" actId="478"/>
          <ac:spMkLst>
            <pc:docMk/>
            <pc:sldMk cId="3751347925" sldId="257"/>
            <ac:spMk id="115" creationId="{B99A3946-E8DD-4A86-BE21-6F47F419A5A0}"/>
          </ac:spMkLst>
        </pc:spChg>
        <pc:spChg chg="add del mod ord topLvl">
          <ac:chgData name="Shay Axelrod" userId="310b0d24785f8b3b" providerId="LiveId" clId="{795C128B-A4FA-44D3-8AE4-461C4DDF8D96}" dt="2020-06-10T20:28:46.758" v="8120" actId="478"/>
          <ac:spMkLst>
            <pc:docMk/>
            <pc:sldMk cId="3751347925" sldId="257"/>
            <ac:spMk id="116" creationId="{92410A6F-6FB6-4282-9891-D71662AE1A7C}"/>
          </ac:spMkLst>
        </pc:spChg>
        <pc:spChg chg="add mod ord">
          <ac:chgData name="Shay Axelrod" userId="310b0d24785f8b3b" providerId="LiveId" clId="{795C128B-A4FA-44D3-8AE4-461C4DDF8D96}" dt="2020-06-10T20:33:14.918" v="8238" actId="167"/>
          <ac:spMkLst>
            <pc:docMk/>
            <pc:sldMk cId="3751347925" sldId="257"/>
            <ac:spMk id="117" creationId="{B6F05B9D-2095-4F66-BA46-DFFBC3EA8E90}"/>
          </ac:spMkLst>
        </pc:spChg>
        <pc:spChg chg="mod">
          <ac:chgData name="Shay Axelrod" userId="310b0d24785f8b3b" providerId="LiveId" clId="{795C128B-A4FA-44D3-8AE4-461C4DDF8D96}" dt="2020-06-07T11:21:52.219" v="2825"/>
          <ac:spMkLst>
            <pc:docMk/>
            <pc:sldMk cId="3751347925" sldId="257"/>
            <ac:spMk id="118" creationId="{C01E61E1-5447-4910-8519-1C11ACBBBAD7}"/>
          </ac:spMkLst>
        </pc:spChg>
        <pc:spChg chg="mod">
          <ac:chgData name="Shay Axelrod" userId="310b0d24785f8b3b" providerId="LiveId" clId="{795C128B-A4FA-44D3-8AE4-461C4DDF8D96}" dt="2020-06-07T11:21:52.219" v="2825"/>
          <ac:spMkLst>
            <pc:docMk/>
            <pc:sldMk cId="3751347925" sldId="257"/>
            <ac:spMk id="121" creationId="{AB7E5D59-72C3-4018-B3FF-79FD84C66890}"/>
          </ac:spMkLst>
        </pc:spChg>
        <pc:spChg chg="add del mod topLvl">
          <ac:chgData name="Shay Axelrod" userId="310b0d24785f8b3b" providerId="LiveId" clId="{795C128B-A4FA-44D3-8AE4-461C4DDF8D96}" dt="2020-06-10T20:20:25.600" v="7987" actId="478"/>
          <ac:spMkLst>
            <pc:docMk/>
            <pc:sldMk cId="3751347925" sldId="257"/>
            <ac:spMk id="122" creationId="{8A1BF858-0A5E-4D21-8108-5F5750109AF4}"/>
          </ac:spMkLst>
        </pc:spChg>
        <pc:spChg chg="mod">
          <ac:chgData name="Shay Axelrod" userId="310b0d24785f8b3b" providerId="LiveId" clId="{795C128B-A4FA-44D3-8AE4-461C4DDF8D96}" dt="2020-06-07T11:21:52.219" v="2825"/>
          <ac:spMkLst>
            <pc:docMk/>
            <pc:sldMk cId="3751347925" sldId="257"/>
            <ac:spMk id="122" creationId="{C3977520-731B-4A7E-9468-B6C9BA6CA3F3}"/>
          </ac:spMkLst>
        </pc:spChg>
        <pc:spChg chg="add del mod">
          <ac:chgData name="Shay Axelrod" userId="310b0d24785f8b3b" providerId="LiveId" clId="{795C128B-A4FA-44D3-8AE4-461C4DDF8D96}" dt="2020-06-10T19:07:55.612" v="7120" actId="478"/>
          <ac:spMkLst>
            <pc:docMk/>
            <pc:sldMk cId="3751347925" sldId="257"/>
            <ac:spMk id="123" creationId="{C0EE654E-69A1-4CC0-A3A3-DB7B822EBF72}"/>
          </ac:spMkLst>
        </pc:spChg>
        <pc:spChg chg="mod">
          <ac:chgData name="Shay Axelrod" userId="310b0d24785f8b3b" providerId="LiveId" clId="{795C128B-A4FA-44D3-8AE4-461C4DDF8D96}" dt="2020-06-07T11:21:52.219" v="2825"/>
          <ac:spMkLst>
            <pc:docMk/>
            <pc:sldMk cId="3751347925" sldId="257"/>
            <ac:spMk id="124" creationId="{15454A38-8A1F-47B3-9CB3-6ED7CD89D5B2}"/>
          </ac:spMkLst>
        </pc:spChg>
        <pc:spChg chg="add del mod topLvl">
          <ac:chgData name="Shay Axelrod" userId="310b0d24785f8b3b" providerId="LiveId" clId="{795C128B-A4FA-44D3-8AE4-461C4DDF8D96}" dt="2020-06-10T20:27:19.769" v="8087" actId="478"/>
          <ac:spMkLst>
            <pc:docMk/>
            <pc:sldMk cId="3751347925" sldId="257"/>
            <ac:spMk id="124" creationId="{42B7C467-5C78-4034-B56A-EC7009C9D24B}"/>
          </ac:spMkLst>
        </pc:spChg>
        <pc:spChg chg="mod">
          <ac:chgData name="Shay Axelrod" userId="310b0d24785f8b3b" providerId="LiveId" clId="{795C128B-A4FA-44D3-8AE4-461C4DDF8D96}" dt="2020-06-07T11:22:48.276" v="2840"/>
          <ac:spMkLst>
            <pc:docMk/>
            <pc:sldMk cId="3751347925" sldId="257"/>
            <ac:spMk id="129" creationId="{CA1A9017-A8E3-446D-AEA7-3012E262ED43}"/>
          </ac:spMkLst>
        </pc:spChg>
        <pc:spChg chg="mod">
          <ac:chgData name="Shay Axelrod" userId="310b0d24785f8b3b" providerId="LiveId" clId="{795C128B-A4FA-44D3-8AE4-461C4DDF8D96}" dt="2020-06-07T11:22:53.208" v="2845" actId="20577"/>
          <ac:spMkLst>
            <pc:docMk/>
            <pc:sldMk cId="3751347925" sldId="257"/>
            <ac:spMk id="130" creationId="{192EA25C-0C95-44DC-99D0-1B0198DC2687}"/>
          </ac:spMkLst>
        </pc:spChg>
        <pc:spChg chg="mod">
          <ac:chgData name="Shay Axelrod" userId="310b0d24785f8b3b" providerId="LiveId" clId="{795C128B-A4FA-44D3-8AE4-461C4DDF8D96}" dt="2020-06-08T13:07:53.905" v="6269" actId="14861"/>
          <ac:spMkLst>
            <pc:docMk/>
            <pc:sldMk cId="3751347925" sldId="257"/>
            <ac:spMk id="132" creationId="{87ACE306-FCA4-4CD0-8F77-21D4AA24852A}"/>
          </ac:spMkLst>
        </pc:spChg>
        <pc:spChg chg="mod">
          <ac:chgData name="Shay Axelrod" userId="310b0d24785f8b3b" providerId="LiveId" clId="{795C128B-A4FA-44D3-8AE4-461C4DDF8D96}" dt="2020-06-07T11:22:59.283" v="2853" actId="20577"/>
          <ac:spMkLst>
            <pc:docMk/>
            <pc:sldMk cId="3751347925" sldId="257"/>
            <ac:spMk id="134" creationId="{DCD2667B-4D32-40A8-AB48-95F2C88AFB1E}"/>
          </ac:spMkLst>
        </pc:spChg>
        <pc:spChg chg="mod">
          <ac:chgData name="Shay Axelrod" userId="310b0d24785f8b3b" providerId="LiveId" clId="{795C128B-A4FA-44D3-8AE4-461C4DDF8D96}" dt="2020-06-07T11:22:48.276" v="2840"/>
          <ac:spMkLst>
            <pc:docMk/>
            <pc:sldMk cId="3751347925" sldId="257"/>
            <ac:spMk id="135" creationId="{F06EF042-55E8-4D94-BD94-36B2C7A21A86}"/>
          </ac:spMkLst>
        </pc:spChg>
        <pc:spChg chg="mod">
          <ac:chgData name="Shay Axelrod" userId="310b0d24785f8b3b" providerId="LiveId" clId="{795C128B-A4FA-44D3-8AE4-461C4DDF8D96}" dt="2020-06-07T11:22:55.768" v="2849" actId="20577"/>
          <ac:spMkLst>
            <pc:docMk/>
            <pc:sldMk cId="3751347925" sldId="257"/>
            <ac:spMk id="137" creationId="{D18B0DA9-9967-47F1-AA85-5878986D0AE1}"/>
          </ac:spMkLst>
        </pc:spChg>
        <pc:spChg chg="mod topLvl">
          <ac:chgData name="Shay Axelrod" userId="310b0d24785f8b3b" providerId="LiveId" clId="{795C128B-A4FA-44D3-8AE4-461C4DDF8D96}" dt="2020-06-10T20:33:41.382" v="8246" actId="164"/>
          <ac:spMkLst>
            <pc:docMk/>
            <pc:sldMk cId="3751347925" sldId="257"/>
            <ac:spMk id="139" creationId="{18C2BB6C-2A9B-4E84-A06B-D7FD2569BD22}"/>
          </ac:spMkLst>
        </pc:spChg>
        <pc:spChg chg="del mod">
          <ac:chgData name="Shay Axelrod" userId="310b0d24785f8b3b" providerId="LiveId" clId="{795C128B-A4FA-44D3-8AE4-461C4DDF8D96}" dt="2020-06-10T18:57:31.035" v="7004" actId="478"/>
          <ac:spMkLst>
            <pc:docMk/>
            <pc:sldMk cId="3751347925" sldId="257"/>
            <ac:spMk id="148" creationId="{41DFAE2B-971C-467B-9D52-723C45709D6C}"/>
          </ac:spMkLst>
        </pc:spChg>
        <pc:spChg chg="del mod">
          <ac:chgData name="Shay Axelrod" userId="310b0d24785f8b3b" providerId="LiveId" clId="{795C128B-A4FA-44D3-8AE4-461C4DDF8D96}" dt="2020-06-10T18:58:32.751" v="7025" actId="478"/>
          <ac:spMkLst>
            <pc:docMk/>
            <pc:sldMk cId="3751347925" sldId="257"/>
            <ac:spMk id="151" creationId="{5307D9FE-D2D2-4007-806C-B007797913B2}"/>
          </ac:spMkLst>
        </pc:spChg>
        <pc:spChg chg="del mod">
          <ac:chgData name="Shay Axelrod" userId="310b0d24785f8b3b" providerId="LiveId" clId="{795C128B-A4FA-44D3-8AE4-461C4DDF8D96}" dt="2020-06-10T18:58:29.962" v="7024" actId="478"/>
          <ac:spMkLst>
            <pc:docMk/>
            <pc:sldMk cId="3751347925" sldId="257"/>
            <ac:spMk id="152" creationId="{B05E9FE8-B530-45C0-9E95-D243E3B404FC}"/>
          </ac:spMkLst>
        </pc:spChg>
        <pc:spChg chg="del mod">
          <ac:chgData name="Shay Axelrod" userId="310b0d24785f8b3b" providerId="LiveId" clId="{795C128B-A4FA-44D3-8AE4-461C4DDF8D96}" dt="2020-06-10T18:59:38.545" v="7033" actId="478"/>
          <ac:spMkLst>
            <pc:docMk/>
            <pc:sldMk cId="3751347925" sldId="257"/>
            <ac:spMk id="154" creationId="{038D2900-076A-4112-BBEF-B3AB81788DAF}"/>
          </ac:spMkLst>
        </pc:spChg>
        <pc:spChg chg="mod">
          <ac:chgData name="Shay Axelrod" userId="310b0d24785f8b3b" providerId="LiveId" clId="{795C128B-A4FA-44D3-8AE4-461C4DDF8D96}" dt="2020-06-08T13:11:32.492" v="6274" actId="14838"/>
          <ac:spMkLst>
            <pc:docMk/>
            <pc:sldMk cId="3751347925" sldId="257"/>
            <ac:spMk id="156" creationId="{568992F2-7D26-4906-B75B-57DFA759B83E}"/>
          </ac:spMkLst>
        </pc:spChg>
        <pc:spChg chg="mod">
          <ac:chgData name="Shay Axelrod" userId="310b0d24785f8b3b" providerId="LiveId" clId="{795C128B-A4FA-44D3-8AE4-461C4DDF8D96}" dt="2020-06-08T13:11:32.492" v="6274" actId="14838"/>
          <ac:spMkLst>
            <pc:docMk/>
            <pc:sldMk cId="3751347925" sldId="257"/>
            <ac:spMk id="162" creationId="{C5E4C5D2-D6E4-4E87-9A21-19DEF86BAD55}"/>
          </ac:spMkLst>
        </pc:spChg>
        <pc:spChg chg="mod">
          <ac:chgData name="Shay Axelrod" userId="310b0d24785f8b3b" providerId="LiveId" clId="{795C128B-A4FA-44D3-8AE4-461C4DDF8D96}" dt="2020-06-10T18:38:35.802" v="6748" actId="207"/>
          <ac:spMkLst>
            <pc:docMk/>
            <pc:sldMk cId="3751347925" sldId="257"/>
            <ac:spMk id="164" creationId="{20CD8704-A10C-4388-8A15-CE9B167B2C46}"/>
          </ac:spMkLst>
        </pc:spChg>
        <pc:spChg chg="add del mod">
          <ac:chgData name="Shay Axelrod" userId="310b0d24785f8b3b" providerId="LiveId" clId="{795C128B-A4FA-44D3-8AE4-461C4DDF8D96}" dt="2020-06-08T13:04:59.653" v="6243" actId="478"/>
          <ac:spMkLst>
            <pc:docMk/>
            <pc:sldMk cId="3751347925" sldId="257"/>
            <ac:spMk id="165" creationId="{90FCDBAD-609E-4D25-8865-9DBFCDECE4E3}"/>
          </ac:spMkLst>
        </pc:spChg>
        <pc:spChg chg="add del mod">
          <ac:chgData name="Shay Axelrod" userId="310b0d24785f8b3b" providerId="LiveId" clId="{795C128B-A4FA-44D3-8AE4-461C4DDF8D96}" dt="2020-06-10T19:12:26.556" v="7195" actId="21"/>
          <ac:spMkLst>
            <pc:docMk/>
            <pc:sldMk cId="3751347925" sldId="257"/>
            <ac:spMk id="165" creationId="{D0776410-58A0-499E-A6D4-BF4B1B9D0534}"/>
          </ac:spMkLst>
        </pc:spChg>
        <pc:spChg chg="mod">
          <ac:chgData name="Shay Axelrod" userId="310b0d24785f8b3b" providerId="LiveId" clId="{795C128B-A4FA-44D3-8AE4-461C4DDF8D96}" dt="2020-06-10T19:10:33.372" v="7159"/>
          <ac:spMkLst>
            <pc:docMk/>
            <pc:sldMk cId="3751347925" sldId="257"/>
            <ac:spMk id="169" creationId="{CC64229B-7F74-479A-9300-F821845B36EC}"/>
          </ac:spMkLst>
        </pc:spChg>
        <pc:spChg chg="mod">
          <ac:chgData name="Shay Axelrod" userId="310b0d24785f8b3b" providerId="LiveId" clId="{795C128B-A4FA-44D3-8AE4-461C4DDF8D96}" dt="2020-06-10T19:10:33.372" v="7159"/>
          <ac:spMkLst>
            <pc:docMk/>
            <pc:sldMk cId="3751347925" sldId="257"/>
            <ac:spMk id="170" creationId="{1D03FBBD-3298-4257-AFE2-3E1E65CCC811}"/>
          </ac:spMkLst>
        </pc:spChg>
        <pc:spChg chg="mod">
          <ac:chgData name="Shay Axelrod" userId="310b0d24785f8b3b" providerId="LiveId" clId="{795C128B-A4FA-44D3-8AE4-461C4DDF8D96}" dt="2020-06-10T19:10:33.372" v="7159"/>
          <ac:spMkLst>
            <pc:docMk/>
            <pc:sldMk cId="3751347925" sldId="257"/>
            <ac:spMk id="171" creationId="{80CE202C-0074-4713-8E69-BB9932828880}"/>
          </ac:spMkLst>
        </pc:spChg>
        <pc:spChg chg="mod">
          <ac:chgData name="Shay Axelrod" userId="310b0d24785f8b3b" providerId="LiveId" clId="{795C128B-A4FA-44D3-8AE4-461C4DDF8D96}" dt="2020-06-10T19:10:33.372" v="7159"/>
          <ac:spMkLst>
            <pc:docMk/>
            <pc:sldMk cId="3751347925" sldId="257"/>
            <ac:spMk id="172" creationId="{C1D8EA5A-6229-4C9B-BDB9-4B1389921CDF}"/>
          </ac:spMkLst>
        </pc:spChg>
        <pc:spChg chg="add del mod topLvl">
          <ac:chgData name="Shay Axelrod" userId="310b0d24785f8b3b" providerId="LiveId" clId="{795C128B-A4FA-44D3-8AE4-461C4DDF8D96}" dt="2020-06-10T20:28:37.572" v="8116" actId="478"/>
          <ac:spMkLst>
            <pc:docMk/>
            <pc:sldMk cId="3751347925" sldId="257"/>
            <ac:spMk id="173" creationId="{8434DB86-31BD-4546-8C28-3E0F9D92B7DE}"/>
          </ac:spMkLst>
        </pc:spChg>
        <pc:spChg chg="mod ord">
          <ac:chgData name="Shay Axelrod" userId="310b0d24785f8b3b" providerId="LiveId" clId="{795C128B-A4FA-44D3-8AE4-461C4DDF8D96}" dt="2020-06-15T11:36:50.958" v="8431" actId="165"/>
          <ac:spMkLst>
            <pc:docMk/>
            <pc:sldMk cId="3751347925" sldId="257"/>
            <ac:spMk id="176" creationId="{CF77B620-E7AB-43DD-9F06-617B1AC9F846}"/>
          </ac:spMkLst>
        </pc:spChg>
        <pc:spChg chg="mod">
          <ac:chgData name="Shay Axelrod" userId="310b0d24785f8b3b" providerId="LiveId" clId="{795C128B-A4FA-44D3-8AE4-461C4DDF8D96}" dt="2020-06-15T11:36:50.958" v="8431" actId="165"/>
          <ac:spMkLst>
            <pc:docMk/>
            <pc:sldMk cId="3751347925" sldId="257"/>
            <ac:spMk id="177" creationId="{815090C9-7FB3-4264-91AF-77954B31A690}"/>
          </ac:spMkLst>
        </pc:spChg>
        <pc:spChg chg="mod">
          <ac:chgData name="Shay Axelrod" userId="310b0d24785f8b3b" providerId="LiveId" clId="{795C128B-A4FA-44D3-8AE4-461C4DDF8D96}" dt="2020-06-15T11:36:50.958" v="8431" actId="165"/>
          <ac:spMkLst>
            <pc:docMk/>
            <pc:sldMk cId="3751347925" sldId="257"/>
            <ac:spMk id="178" creationId="{44C3F257-6FDF-433C-A15D-8E74CB1474FD}"/>
          </ac:spMkLst>
        </pc:spChg>
        <pc:spChg chg="mod ord">
          <ac:chgData name="Shay Axelrod" userId="310b0d24785f8b3b" providerId="LiveId" clId="{795C128B-A4FA-44D3-8AE4-461C4DDF8D96}" dt="2020-06-15T11:36:50.958" v="8431" actId="165"/>
          <ac:spMkLst>
            <pc:docMk/>
            <pc:sldMk cId="3751347925" sldId="257"/>
            <ac:spMk id="181" creationId="{3C0F6040-FEF0-4A2C-8C66-FDC882C6ADD1}"/>
          </ac:spMkLst>
        </pc:spChg>
        <pc:spChg chg="mod">
          <ac:chgData name="Shay Axelrod" userId="310b0d24785f8b3b" providerId="LiveId" clId="{795C128B-A4FA-44D3-8AE4-461C4DDF8D96}" dt="2020-06-15T11:36:50.958" v="8431" actId="165"/>
          <ac:spMkLst>
            <pc:docMk/>
            <pc:sldMk cId="3751347925" sldId="257"/>
            <ac:spMk id="182" creationId="{65727431-C461-41C7-B79C-B41C46A998AA}"/>
          </ac:spMkLst>
        </pc:spChg>
        <pc:spChg chg="mod">
          <ac:chgData name="Shay Axelrod" userId="310b0d24785f8b3b" providerId="LiveId" clId="{795C128B-A4FA-44D3-8AE4-461C4DDF8D96}" dt="2020-06-15T11:36:50.958" v="8431" actId="165"/>
          <ac:spMkLst>
            <pc:docMk/>
            <pc:sldMk cId="3751347925" sldId="257"/>
            <ac:spMk id="183" creationId="{36C718E7-6089-4AAD-AE81-EB28F29194E3}"/>
          </ac:spMkLst>
        </pc:spChg>
        <pc:spChg chg="del mod topLvl">
          <ac:chgData name="Shay Axelrod" userId="310b0d24785f8b3b" providerId="LiveId" clId="{795C128B-A4FA-44D3-8AE4-461C4DDF8D96}" dt="2020-06-10T20:15:26.629" v="7916" actId="478"/>
          <ac:spMkLst>
            <pc:docMk/>
            <pc:sldMk cId="3751347925" sldId="257"/>
            <ac:spMk id="186" creationId="{4B7DDA02-C23F-4D23-BF23-88ACB3C1A159}"/>
          </ac:spMkLst>
        </pc:spChg>
        <pc:spChg chg="mod">
          <ac:chgData name="Shay Axelrod" userId="310b0d24785f8b3b" providerId="LiveId" clId="{795C128B-A4FA-44D3-8AE4-461C4DDF8D96}" dt="2020-06-10T20:16:12.368" v="7934" actId="207"/>
          <ac:spMkLst>
            <pc:docMk/>
            <pc:sldMk cId="3751347925" sldId="257"/>
            <ac:spMk id="187" creationId="{FC5784B0-BEBD-457A-83A2-79B2E903E0A5}"/>
          </ac:spMkLst>
        </pc:spChg>
        <pc:spChg chg="mod">
          <ac:chgData name="Shay Axelrod" userId="310b0d24785f8b3b" providerId="LiveId" clId="{795C128B-A4FA-44D3-8AE4-461C4DDF8D96}" dt="2020-06-10T20:16:04.978" v="7933" actId="207"/>
          <ac:spMkLst>
            <pc:docMk/>
            <pc:sldMk cId="3751347925" sldId="257"/>
            <ac:spMk id="188" creationId="{FCC46CC2-C8C9-45B1-BDBD-8A6B06D1E56A}"/>
          </ac:spMkLst>
        </pc:spChg>
        <pc:spChg chg="del mod ord">
          <ac:chgData name="Shay Axelrod" userId="310b0d24785f8b3b" providerId="LiveId" clId="{795C128B-A4FA-44D3-8AE4-461C4DDF8D96}" dt="2020-06-10T20:19:57.459" v="7985" actId="478"/>
          <ac:spMkLst>
            <pc:docMk/>
            <pc:sldMk cId="3751347925" sldId="257"/>
            <ac:spMk id="191" creationId="{34EEF5C2-8114-49A0-9720-6C213FAFBAA5}"/>
          </ac:spMkLst>
        </pc:spChg>
        <pc:spChg chg="mod">
          <ac:chgData name="Shay Axelrod" userId="310b0d24785f8b3b" providerId="LiveId" clId="{795C128B-A4FA-44D3-8AE4-461C4DDF8D96}" dt="2020-06-10T20:33:34.679" v="8244" actId="338"/>
          <ac:spMkLst>
            <pc:docMk/>
            <pc:sldMk cId="3751347925" sldId="257"/>
            <ac:spMk id="192" creationId="{29166B26-B9D3-464E-9B88-A57476537BED}"/>
          </ac:spMkLst>
        </pc:spChg>
        <pc:spChg chg="del mod">
          <ac:chgData name="Shay Axelrod" userId="310b0d24785f8b3b" providerId="LiveId" clId="{795C128B-A4FA-44D3-8AE4-461C4DDF8D96}" dt="2020-06-10T20:17:48.703" v="7956" actId="478"/>
          <ac:spMkLst>
            <pc:docMk/>
            <pc:sldMk cId="3751347925" sldId="257"/>
            <ac:spMk id="193" creationId="{AA7620F9-11A6-4236-B950-1B2A2CDC45EB}"/>
          </ac:spMkLst>
        </pc:spChg>
        <pc:spChg chg="add mod ord">
          <ac:chgData name="Shay Axelrod" userId="310b0d24785f8b3b" providerId="LiveId" clId="{795C128B-A4FA-44D3-8AE4-461C4DDF8D96}" dt="2020-06-10T20:33:34.679" v="8244" actId="338"/>
          <ac:spMkLst>
            <pc:docMk/>
            <pc:sldMk cId="3751347925" sldId="257"/>
            <ac:spMk id="194" creationId="{E87251FE-C3B7-4585-A69A-43CD3A2D0DF2}"/>
          </ac:spMkLst>
        </pc:spChg>
        <pc:spChg chg="del mod topLvl">
          <ac:chgData name="Shay Axelrod" userId="310b0d24785f8b3b" providerId="LiveId" clId="{795C128B-A4FA-44D3-8AE4-461C4DDF8D96}" dt="2020-06-10T20:23:24.651" v="8047" actId="478"/>
          <ac:spMkLst>
            <pc:docMk/>
            <pc:sldMk cId="3751347925" sldId="257"/>
            <ac:spMk id="196" creationId="{1D081EC4-719C-4068-960A-1A6AD10DBA0F}"/>
          </ac:spMkLst>
        </pc:spChg>
        <pc:spChg chg="mod ord topLvl">
          <ac:chgData name="Shay Axelrod" userId="310b0d24785f8b3b" providerId="LiveId" clId="{795C128B-A4FA-44D3-8AE4-461C4DDF8D96}" dt="2020-06-10T20:33:34.679" v="8244" actId="338"/>
          <ac:spMkLst>
            <pc:docMk/>
            <pc:sldMk cId="3751347925" sldId="257"/>
            <ac:spMk id="198" creationId="{0544463A-42AF-4A09-B86A-3515C3ADFAC6}"/>
          </ac:spMkLst>
        </pc:spChg>
        <pc:spChg chg="mod ord topLvl">
          <ac:chgData name="Shay Axelrod" userId="310b0d24785f8b3b" providerId="LiveId" clId="{795C128B-A4FA-44D3-8AE4-461C4DDF8D96}" dt="2020-06-10T20:33:34.679" v="8244" actId="338"/>
          <ac:spMkLst>
            <pc:docMk/>
            <pc:sldMk cId="3751347925" sldId="257"/>
            <ac:spMk id="199" creationId="{CFB806C6-4451-41A4-850C-17CA45C4DE64}"/>
          </ac:spMkLst>
        </pc:spChg>
        <pc:spChg chg="mod">
          <ac:chgData name="Shay Axelrod" userId="310b0d24785f8b3b" providerId="LiveId" clId="{795C128B-A4FA-44D3-8AE4-461C4DDF8D96}" dt="2020-06-10T20:33:34.679" v="8244" actId="338"/>
          <ac:spMkLst>
            <pc:docMk/>
            <pc:sldMk cId="3751347925" sldId="257"/>
            <ac:spMk id="201" creationId="{15C56B68-A4CB-4D47-A3CB-164E5CDDBB32}"/>
          </ac:spMkLst>
        </pc:spChg>
        <pc:spChg chg="mod">
          <ac:chgData name="Shay Axelrod" userId="310b0d24785f8b3b" providerId="LiveId" clId="{795C128B-A4FA-44D3-8AE4-461C4DDF8D96}" dt="2020-06-10T20:33:34.679" v="8244" actId="338"/>
          <ac:spMkLst>
            <pc:docMk/>
            <pc:sldMk cId="3751347925" sldId="257"/>
            <ac:spMk id="202" creationId="{83FE2D3E-DAC3-42FE-AC46-63142E406622}"/>
          </ac:spMkLst>
        </pc:spChg>
        <pc:spChg chg="mod topLvl">
          <ac:chgData name="Shay Axelrod" userId="310b0d24785f8b3b" providerId="LiveId" clId="{795C128B-A4FA-44D3-8AE4-461C4DDF8D96}" dt="2020-06-10T20:33:34.679" v="8244" actId="338"/>
          <ac:spMkLst>
            <pc:docMk/>
            <pc:sldMk cId="3751347925" sldId="257"/>
            <ac:spMk id="204" creationId="{48C8C320-0748-40C1-A9F2-C2ABE96BEEBB}"/>
          </ac:spMkLst>
        </pc:spChg>
        <pc:spChg chg="mod ord topLvl">
          <ac:chgData name="Shay Axelrod" userId="310b0d24785f8b3b" providerId="LiveId" clId="{795C128B-A4FA-44D3-8AE4-461C4DDF8D96}" dt="2020-06-10T20:33:34.679" v="8244" actId="338"/>
          <ac:spMkLst>
            <pc:docMk/>
            <pc:sldMk cId="3751347925" sldId="257"/>
            <ac:spMk id="206" creationId="{FC9ACCAA-454E-4393-8ABB-FA2D72F79300}"/>
          </ac:spMkLst>
        </pc:spChg>
        <pc:spChg chg="mod">
          <ac:chgData name="Shay Axelrod" userId="310b0d24785f8b3b" providerId="LiveId" clId="{795C128B-A4FA-44D3-8AE4-461C4DDF8D96}" dt="2020-06-10T20:28:05.837" v="8108" actId="165"/>
          <ac:spMkLst>
            <pc:docMk/>
            <pc:sldMk cId="3751347925" sldId="257"/>
            <ac:spMk id="207" creationId="{F10BFE56-BF35-475B-8195-30B70C6D1079}"/>
          </ac:spMkLst>
        </pc:spChg>
        <pc:spChg chg="mod">
          <ac:chgData name="Shay Axelrod" userId="310b0d24785f8b3b" providerId="LiveId" clId="{795C128B-A4FA-44D3-8AE4-461C4DDF8D96}" dt="2020-06-10T20:28:05.837" v="8108" actId="165"/>
          <ac:spMkLst>
            <pc:docMk/>
            <pc:sldMk cId="3751347925" sldId="257"/>
            <ac:spMk id="208" creationId="{37B76420-1689-4EB6-BF3B-B916C30B4EFD}"/>
          </ac:spMkLst>
        </pc:spChg>
        <pc:spChg chg="add del mod">
          <ac:chgData name="Shay Axelrod" userId="310b0d24785f8b3b" providerId="LiveId" clId="{795C128B-A4FA-44D3-8AE4-461C4DDF8D96}" dt="2020-06-10T20:27:49.905" v="8098"/>
          <ac:spMkLst>
            <pc:docMk/>
            <pc:sldMk cId="3751347925" sldId="257"/>
            <ac:spMk id="209" creationId="{6FCF4A9C-17E8-45F5-8801-A82FAE351E47}"/>
          </ac:spMkLst>
        </pc:spChg>
        <pc:spChg chg="mod">
          <ac:chgData name="Shay Axelrod" userId="310b0d24785f8b3b" providerId="LiveId" clId="{795C128B-A4FA-44D3-8AE4-461C4DDF8D96}" dt="2020-06-10T20:27:57.724" v="8102"/>
          <ac:spMkLst>
            <pc:docMk/>
            <pc:sldMk cId="3751347925" sldId="257"/>
            <ac:spMk id="211" creationId="{8B701B70-C788-4809-81B0-309A7B08B34F}"/>
          </ac:spMkLst>
        </pc:spChg>
        <pc:spChg chg="mod">
          <ac:chgData name="Shay Axelrod" userId="310b0d24785f8b3b" providerId="LiveId" clId="{795C128B-A4FA-44D3-8AE4-461C4DDF8D96}" dt="2020-06-10T20:27:57.724" v="8102"/>
          <ac:spMkLst>
            <pc:docMk/>
            <pc:sldMk cId="3751347925" sldId="257"/>
            <ac:spMk id="212" creationId="{E6CD966C-8191-460F-9127-9DC82C6DF25C}"/>
          </ac:spMkLst>
        </pc:spChg>
        <pc:spChg chg="mod">
          <ac:chgData name="Shay Axelrod" userId="310b0d24785f8b3b" providerId="LiveId" clId="{795C128B-A4FA-44D3-8AE4-461C4DDF8D96}" dt="2020-06-10T20:27:57.724" v="8102"/>
          <ac:spMkLst>
            <pc:docMk/>
            <pc:sldMk cId="3751347925" sldId="257"/>
            <ac:spMk id="214" creationId="{2F8F6582-23AC-46EA-8D7B-23D999895386}"/>
          </ac:spMkLst>
        </pc:spChg>
        <pc:spChg chg="mod">
          <ac:chgData name="Shay Axelrod" userId="310b0d24785f8b3b" providerId="LiveId" clId="{795C128B-A4FA-44D3-8AE4-461C4DDF8D96}" dt="2020-06-10T20:27:57.724" v="8102"/>
          <ac:spMkLst>
            <pc:docMk/>
            <pc:sldMk cId="3751347925" sldId="257"/>
            <ac:spMk id="215" creationId="{BF521CBE-E719-4BFE-9CEF-E25E4D52F7EA}"/>
          </ac:spMkLst>
        </pc:spChg>
        <pc:spChg chg="mod">
          <ac:chgData name="Shay Axelrod" userId="310b0d24785f8b3b" providerId="LiveId" clId="{795C128B-A4FA-44D3-8AE4-461C4DDF8D96}" dt="2020-06-10T20:28:00.350" v="8104"/>
          <ac:spMkLst>
            <pc:docMk/>
            <pc:sldMk cId="3751347925" sldId="257"/>
            <ac:spMk id="217" creationId="{BCA30CA8-B147-4D83-A0E9-43A71E4390F5}"/>
          </ac:spMkLst>
        </pc:spChg>
        <pc:spChg chg="mod">
          <ac:chgData name="Shay Axelrod" userId="310b0d24785f8b3b" providerId="LiveId" clId="{795C128B-A4FA-44D3-8AE4-461C4DDF8D96}" dt="2020-06-10T20:28:00.350" v="8104"/>
          <ac:spMkLst>
            <pc:docMk/>
            <pc:sldMk cId="3751347925" sldId="257"/>
            <ac:spMk id="218" creationId="{66984EF4-CD47-4115-95C0-7FF8A0FB12F9}"/>
          </ac:spMkLst>
        </pc:spChg>
        <pc:spChg chg="mod">
          <ac:chgData name="Shay Axelrod" userId="310b0d24785f8b3b" providerId="LiveId" clId="{795C128B-A4FA-44D3-8AE4-461C4DDF8D96}" dt="2020-06-10T20:28:00.350" v="8104"/>
          <ac:spMkLst>
            <pc:docMk/>
            <pc:sldMk cId="3751347925" sldId="257"/>
            <ac:spMk id="220" creationId="{C1E89026-029C-4B7F-A53E-12A2FAAA82FF}"/>
          </ac:spMkLst>
        </pc:spChg>
        <pc:spChg chg="mod">
          <ac:chgData name="Shay Axelrod" userId="310b0d24785f8b3b" providerId="LiveId" clId="{795C128B-A4FA-44D3-8AE4-461C4DDF8D96}" dt="2020-06-10T20:28:00.350" v="8104"/>
          <ac:spMkLst>
            <pc:docMk/>
            <pc:sldMk cId="3751347925" sldId="257"/>
            <ac:spMk id="221" creationId="{1BDE4084-DCDF-41B7-AD18-CD03EF5C3DFC}"/>
          </ac:spMkLst>
        </pc:spChg>
        <pc:spChg chg="add mod">
          <ac:chgData name="Shay Axelrod" userId="310b0d24785f8b3b" providerId="LiveId" clId="{795C128B-A4FA-44D3-8AE4-461C4DDF8D96}" dt="2020-06-10T20:33:34.679" v="8244" actId="338"/>
          <ac:spMkLst>
            <pc:docMk/>
            <pc:sldMk cId="3751347925" sldId="257"/>
            <ac:spMk id="222" creationId="{EC8717FF-348E-4853-91FE-0998B9D6848E}"/>
          </ac:spMkLst>
        </pc:spChg>
        <pc:spChg chg="mod topLvl">
          <ac:chgData name="Shay Axelrod" userId="310b0d24785f8b3b" providerId="LiveId" clId="{795C128B-A4FA-44D3-8AE4-461C4DDF8D96}" dt="2020-06-10T20:33:26.149" v="8242" actId="338"/>
          <ac:spMkLst>
            <pc:docMk/>
            <pc:sldMk cId="3751347925" sldId="257"/>
            <ac:spMk id="225" creationId="{05E132B3-9BA1-43DD-A7F4-F5AB513DC29F}"/>
          </ac:spMkLst>
        </pc:spChg>
        <pc:spChg chg="del mod topLvl">
          <ac:chgData name="Shay Axelrod" userId="310b0d24785f8b3b" providerId="LiveId" clId="{795C128B-A4FA-44D3-8AE4-461C4DDF8D96}" dt="2020-06-10T20:29:46.454" v="8132" actId="478"/>
          <ac:spMkLst>
            <pc:docMk/>
            <pc:sldMk cId="3751347925" sldId="257"/>
            <ac:spMk id="226" creationId="{0EF3FFE9-4836-40E9-8B86-F0EED51CB65F}"/>
          </ac:spMkLst>
        </pc:spChg>
        <pc:spChg chg="mod ord topLvl">
          <ac:chgData name="Shay Axelrod" userId="310b0d24785f8b3b" providerId="LiveId" clId="{795C128B-A4FA-44D3-8AE4-461C4DDF8D96}" dt="2020-06-10T20:33:26.149" v="8242" actId="338"/>
          <ac:spMkLst>
            <pc:docMk/>
            <pc:sldMk cId="3751347925" sldId="257"/>
            <ac:spMk id="227" creationId="{3C5AFB99-971E-4D5E-BBC2-3321DDCCE3ED}"/>
          </ac:spMkLst>
        </pc:spChg>
        <pc:grpChg chg="add del mod">
          <ac:chgData name="Shay Axelrod" userId="310b0d24785f8b3b" providerId="LiveId" clId="{795C128B-A4FA-44D3-8AE4-461C4DDF8D96}" dt="2020-06-10T20:13:23.599" v="7853" actId="478"/>
          <ac:grpSpMkLst>
            <pc:docMk/>
            <pc:sldMk cId="3751347925" sldId="257"/>
            <ac:grpSpMk id="9" creationId="{DB1C8382-00A0-4688-9A1A-2FA95A4C21A7}"/>
          </ac:grpSpMkLst>
        </pc:grpChg>
        <pc:grpChg chg="del mod topLvl">
          <ac:chgData name="Shay Axelrod" userId="310b0d24785f8b3b" providerId="LiveId" clId="{795C128B-A4FA-44D3-8AE4-461C4DDF8D96}" dt="2020-06-07T10:00:48.297" v="1099" actId="165"/>
          <ac:grpSpMkLst>
            <pc:docMk/>
            <pc:sldMk cId="3751347925" sldId="257"/>
            <ac:grpSpMk id="9" creationId="{F4CF8C6E-D841-4A73-B124-F8A7F4CB7EB9}"/>
          </ac:grpSpMkLst>
        </pc:grpChg>
        <pc:grpChg chg="add del mod topLvl">
          <ac:chgData name="Shay Axelrod" userId="310b0d24785f8b3b" providerId="LiveId" clId="{795C128B-A4FA-44D3-8AE4-461C4DDF8D96}" dt="2020-06-10T20:14:47.897" v="7900" actId="478"/>
          <ac:grpSpMkLst>
            <pc:docMk/>
            <pc:sldMk cId="3751347925" sldId="257"/>
            <ac:grpSpMk id="10" creationId="{374DA636-A7FE-45C3-8B7E-2E1120461555}"/>
          </ac:grpSpMkLst>
        </pc:grpChg>
        <pc:grpChg chg="add del mod">
          <ac:chgData name="Shay Axelrod" userId="310b0d24785f8b3b" providerId="LiveId" clId="{795C128B-A4FA-44D3-8AE4-461C4DDF8D96}" dt="2020-06-10T18:55:15.916" v="6968" actId="165"/>
          <ac:grpSpMkLst>
            <pc:docMk/>
            <pc:sldMk cId="3751347925" sldId="257"/>
            <ac:grpSpMk id="11" creationId="{825065D3-270A-42C2-AA97-EDA53043A77A}"/>
          </ac:grpSpMkLst>
        </pc:grpChg>
        <pc:grpChg chg="add del mod topLvl">
          <ac:chgData name="Shay Axelrod" userId="310b0d24785f8b3b" providerId="LiveId" clId="{795C128B-A4FA-44D3-8AE4-461C4DDF8D96}" dt="2020-06-10T20:19:30.997" v="7979" actId="478"/>
          <ac:grpSpMkLst>
            <pc:docMk/>
            <pc:sldMk cId="3751347925" sldId="257"/>
            <ac:grpSpMk id="13" creationId="{BF040BBA-44EE-4AF5-8B99-057270596D87}"/>
          </ac:grpSpMkLst>
        </pc:grpChg>
        <pc:grpChg chg="add del mod topLvl">
          <ac:chgData name="Shay Axelrod" userId="310b0d24785f8b3b" providerId="LiveId" clId="{795C128B-A4FA-44D3-8AE4-461C4DDF8D96}" dt="2020-06-10T20:24:33.889" v="8076" actId="478"/>
          <ac:grpSpMkLst>
            <pc:docMk/>
            <pc:sldMk cId="3751347925" sldId="257"/>
            <ac:grpSpMk id="14" creationId="{BF7A9796-1F4C-44E1-9931-604776600AF6}"/>
          </ac:grpSpMkLst>
        </pc:grpChg>
        <pc:grpChg chg="add del mod ord topLvl">
          <ac:chgData name="Shay Axelrod" userId="310b0d24785f8b3b" providerId="LiveId" clId="{795C128B-A4FA-44D3-8AE4-461C4DDF8D96}" dt="2020-06-10T20:20:46.830" v="7994" actId="165"/>
          <ac:grpSpMkLst>
            <pc:docMk/>
            <pc:sldMk cId="3751347925" sldId="257"/>
            <ac:grpSpMk id="15" creationId="{1230077F-FB2C-4A91-B191-45AB23030329}"/>
          </ac:grpSpMkLst>
        </pc:grpChg>
        <pc:grpChg chg="add del mod topLvl">
          <ac:chgData name="Shay Axelrod" userId="310b0d24785f8b3b" providerId="LiveId" clId="{795C128B-A4FA-44D3-8AE4-461C4DDF8D96}" dt="2020-06-10T20:28:32.497" v="8114" actId="478"/>
          <ac:grpSpMkLst>
            <pc:docMk/>
            <pc:sldMk cId="3751347925" sldId="257"/>
            <ac:grpSpMk id="16" creationId="{9A470518-C06D-429D-B376-483B3F1F6F1B}"/>
          </ac:grpSpMkLst>
        </pc:grpChg>
        <pc:grpChg chg="add del mod topLvl">
          <ac:chgData name="Shay Axelrod" userId="310b0d24785f8b3b" providerId="LiveId" clId="{795C128B-A4FA-44D3-8AE4-461C4DDF8D96}" dt="2020-06-10T20:28:42.965" v="8117" actId="21"/>
          <ac:grpSpMkLst>
            <pc:docMk/>
            <pc:sldMk cId="3751347925" sldId="257"/>
            <ac:grpSpMk id="17" creationId="{82BCCB05-81EA-4E06-992F-BC62D2254475}"/>
          </ac:grpSpMkLst>
        </pc:grpChg>
        <pc:grpChg chg="add del mod topLvl">
          <ac:chgData name="Shay Axelrod" userId="310b0d24785f8b3b" providerId="LiveId" clId="{795C128B-A4FA-44D3-8AE4-461C4DDF8D96}" dt="2020-06-10T20:19:19.060" v="7973" actId="165"/>
          <ac:grpSpMkLst>
            <pc:docMk/>
            <pc:sldMk cId="3751347925" sldId="257"/>
            <ac:grpSpMk id="18" creationId="{B2F7A26B-A988-44A7-9744-A4591706F60A}"/>
          </ac:grpSpMkLst>
        </pc:grpChg>
        <pc:grpChg chg="add del mod">
          <ac:chgData name="Shay Axelrod" userId="310b0d24785f8b3b" providerId="LiveId" clId="{795C128B-A4FA-44D3-8AE4-461C4DDF8D96}" dt="2020-06-07T10:03:52.164" v="1168" actId="165"/>
          <ac:grpSpMkLst>
            <pc:docMk/>
            <pc:sldMk cId="3751347925" sldId="257"/>
            <ac:grpSpMk id="23" creationId="{2228DA0C-D53A-461C-BE04-A710417F224C}"/>
          </ac:grpSpMkLst>
        </pc:grpChg>
        <pc:grpChg chg="add del mod topLvl">
          <ac:chgData name="Shay Axelrod" userId="310b0d24785f8b3b" providerId="LiveId" clId="{795C128B-A4FA-44D3-8AE4-461C4DDF8D96}" dt="2020-06-10T19:12:44.264" v="7201" actId="165"/>
          <ac:grpSpMkLst>
            <pc:docMk/>
            <pc:sldMk cId="3751347925" sldId="257"/>
            <ac:grpSpMk id="25" creationId="{DD6A579A-3968-469B-9BDB-123E7DD20579}"/>
          </ac:grpSpMkLst>
        </pc:grpChg>
        <pc:grpChg chg="add del mod topLvl">
          <ac:chgData name="Shay Axelrod" userId="310b0d24785f8b3b" providerId="LiveId" clId="{795C128B-A4FA-44D3-8AE4-461C4DDF8D96}" dt="2020-06-10T19:12:40.590" v="7200" actId="165"/>
          <ac:grpSpMkLst>
            <pc:docMk/>
            <pc:sldMk cId="3751347925" sldId="257"/>
            <ac:grpSpMk id="27" creationId="{FC53CAC9-E121-4DC6-9974-33F6C331EDE3}"/>
          </ac:grpSpMkLst>
        </pc:grpChg>
        <pc:grpChg chg="add del mod">
          <ac:chgData name="Shay Axelrod" userId="310b0d24785f8b3b" providerId="LiveId" clId="{795C128B-A4FA-44D3-8AE4-461C4DDF8D96}" dt="2020-06-10T19:12:38.061" v="7199" actId="165"/>
          <ac:grpSpMkLst>
            <pc:docMk/>
            <pc:sldMk cId="3751347925" sldId="257"/>
            <ac:grpSpMk id="28" creationId="{71FE16D9-BE9E-40BD-8E80-60CBA889AC95}"/>
          </ac:grpSpMkLst>
        </pc:grpChg>
        <pc:grpChg chg="del mod topLvl">
          <ac:chgData name="Shay Axelrod" userId="310b0d24785f8b3b" providerId="LiveId" clId="{795C128B-A4FA-44D3-8AE4-461C4DDF8D96}" dt="2020-06-07T11:22:30.060" v="2832" actId="165"/>
          <ac:grpSpMkLst>
            <pc:docMk/>
            <pc:sldMk cId="3751347925" sldId="257"/>
            <ac:grpSpMk id="28" creationId="{EF7CEEBF-EAE0-431F-9B10-BCD12011D610}"/>
          </ac:grpSpMkLst>
        </pc:grpChg>
        <pc:grpChg chg="add del mod">
          <ac:chgData name="Shay Axelrod" userId="310b0d24785f8b3b" providerId="LiveId" clId="{795C128B-A4FA-44D3-8AE4-461C4DDF8D96}" dt="2020-06-10T20:13:20.113" v="7852" actId="478"/>
          <ac:grpSpMkLst>
            <pc:docMk/>
            <pc:sldMk cId="3751347925" sldId="257"/>
            <ac:grpSpMk id="29" creationId="{063E6E61-1F57-4F46-98EA-C84CA5C184FC}"/>
          </ac:grpSpMkLst>
        </pc:grpChg>
        <pc:grpChg chg="del mod topLvl">
          <ac:chgData name="Shay Axelrod" userId="310b0d24785f8b3b" providerId="LiveId" clId="{795C128B-A4FA-44D3-8AE4-461C4DDF8D96}" dt="2020-06-07T11:22:30.060" v="2832" actId="165"/>
          <ac:grpSpMkLst>
            <pc:docMk/>
            <pc:sldMk cId="3751347925" sldId="257"/>
            <ac:grpSpMk id="29" creationId="{9AE71DFB-C72B-463C-B52A-AD314DA21A41}"/>
          </ac:grpSpMkLst>
        </pc:grpChg>
        <pc:grpChg chg="add del mod">
          <ac:chgData name="Shay Axelrod" userId="310b0d24785f8b3b" providerId="LiveId" clId="{795C128B-A4FA-44D3-8AE4-461C4DDF8D96}" dt="2020-06-10T20:13:30.569" v="7854" actId="478"/>
          <ac:grpSpMkLst>
            <pc:docMk/>
            <pc:sldMk cId="3751347925" sldId="257"/>
            <ac:grpSpMk id="30" creationId="{2E83EF6C-82FF-4A3E-8E61-66FE1331205F}"/>
          </ac:grpSpMkLst>
        </pc:grpChg>
        <pc:grpChg chg="del mod topLvl">
          <ac:chgData name="Shay Axelrod" userId="310b0d24785f8b3b" providerId="LiveId" clId="{795C128B-A4FA-44D3-8AE4-461C4DDF8D96}" dt="2020-06-07T11:22:30.060" v="2832" actId="165"/>
          <ac:grpSpMkLst>
            <pc:docMk/>
            <pc:sldMk cId="3751347925" sldId="257"/>
            <ac:grpSpMk id="30" creationId="{9C63382A-155C-4B17-BA91-3A56C62914CA}"/>
          </ac:grpSpMkLst>
        </pc:grpChg>
        <pc:grpChg chg="del mod topLvl">
          <ac:chgData name="Shay Axelrod" userId="310b0d24785f8b3b" providerId="LiveId" clId="{795C128B-A4FA-44D3-8AE4-461C4DDF8D96}" dt="2020-06-07T11:22:27.337" v="2831" actId="165"/>
          <ac:grpSpMkLst>
            <pc:docMk/>
            <pc:sldMk cId="3751347925" sldId="257"/>
            <ac:grpSpMk id="31" creationId="{0B25BD50-4C97-48B5-936E-1B012D40E359}"/>
          </ac:grpSpMkLst>
        </pc:grpChg>
        <pc:grpChg chg="add del mod topLvl">
          <ac:chgData name="Shay Axelrod" userId="310b0d24785f8b3b" providerId="LiveId" clId="{795C128B-A4FA-44D3-8AE4-461C4DDF8D96}" dt="2020-06-10T20:19:48.275" v="7984" actId="165"/>
          <ac:grpSpMkLst>
            <pc:docMk/>
            <pc:sldMk cId="3751347925" sldId="257"/>
            <ac:grpSpMk id="31" creationId="{BCB2488E-20E4-4FD9-9B0E-F53ECB8AECA9}"/>
          </ac:grpSpMkLst>
        </pc:grpChg>
        <pc:grpChg chg="del mod topLvl">
          <ac:chgData name="Shay Axelrod" userId="310b0d24785f8b3b" providerId="LiveId" clId="{795C128B-A4FA-44D3-8AE4-461C4DDF8D96}" dt="2020-06-07T10:00:43.363" v="1098" actId="165"/>
          <ac:grpSpMkLst>
            <pc:docMk/>
            <pc:sldMk cId="3751347925" sldId="257"/>
            <ac:grpSpMk id="32" creationId="{5EDFFE71-3CDE-49AC-9C7D-79E5CAB4407E}"/>
          </ac:grpSpMkLst>
        </pc:grpChg>
        <pc:grpChg chg="add del mod">
          <ac:chgData name="Shay Axelrod" userId="310b0d24785f8b3b" providerId="LiveId" clId="{795C128B-A4FA-44D3-8AE4-461C4DDF8D96}" dt="2020-06-10T20:19:15.555" v="7972" actId="165"/>
          <ac:grpSpMkLst>
            <pc:docMk/>
            <pc:sldMk cId="3751347925" sldId="257"/>
            <ac:grpSpMk id="32" creationId="{6B2119F2-AD05-4556-8FC0-8AC008D0393C}"/>
          </ac:grpSpMkLst>
        </pc:grpChg>
        <pc:grpChg chg="add del mod">
          <ac:chgData name="Shay Axelrod" userId="310b0d24785f8b3b" providerId="LiveId" clId="{795C128B-A4FA-44D3-8AE4-461C4DDF8D96}" dt="2020-06-15T11:36:50.958" v="8431" actId="165"/>
          <ac:grpSpMkLst>
            <pc:docMk/>
            <pc:sldMk cId="3751347925" sldId="257"/>
            <ac:grpSpMk id="36" creationId="{00989E9B-FB99-4C9E-A6B6-C52D08314ECC}"/>
          </ac:grpSpMkLst>
        </pc:grpChg>
        <pc:grpChg chg="add mod ord topLvl">
          <ac:chgData name="Shay Axelrod" userId="310b0d24785f8b3b" providerId="LiveId" clId="{795C128B-A4FA-44D3-8AE4-461C4DDF8D96}" dt="2020-06-10T20:33:38.635" v="8245" actId="164"/>
          <ac:grpSpMkLst>
            <pc:docMk/>
            <pc:sldMk cId="3751347925" sldId="257"/>
            <ac:grpSpMk id="37" creationId="{8E1C780D-1ADE-4426-99D6-38A176B26812}"/>
          </ac:grpSpMkLst>
        </pc:grpChg>
        <pc:grpChg chg="add mod">
          <ac:chgData name="Shay Axelrod" userId="310b0d24785f8b3b" providerId="LiveId" clId="{795C128B-A4FA-44D3-8AE4-461C4DDF8D96}" dt="2020-06-10T20:20:45.225" v="7993" actId="338"/>
          <ac:grpSpMkLst>
            <pc:docMk/>
            <pc:sldMk cId="3751347925" sldId="257"/>
            <ac:grpSpMk id="38" creationId="{0CEB3184-E7EF-4928-B09E-EBB2EEF10B09}"/>
          </ac:grpSpMkLst>
        </pc:grpChg>
        <pc:grpChg chg="add del mod">
          <ac:chgData name="Shay Axelrod" userId="310b0d24785f8b3b" providerId="LiveId" clId="{795C128B-A4FA-44D3-8AE4-461C4DDF8D96}" dt="2020-06-10T20:23:49.609" v="8054" actId="165"/>
          <ac:grpSpMkLst>
            <pc:docMk/>
            <pc:sldMk cId="3751347925" sldId="257"/>
            <ac:grpSpMk id="39" creationId="{26AD55FC-8CE8-4D2F-8478-1B7B26935A8D}"/>
          </ac:grpSpMkLst>
        </pc:grpChg>
        <pc:grpChg chg="add mod topLvl">
          <ac:chgData name="Shay Axelrod" userId="310b0d24785f8b3b" providerId="LiveId" clId="{795C128B-A4FA-44D3-8AE4-461C4DDF8D96}" dt="2020-06-10T20:33:38.635" v="8245" actId="164"/>
          <ac:grpSpMkLst>
            <pc:docMk/>
            <pc:sldMk cId="3751347925" sldId="257"/>
            <ac:grpSpMk id="40" creationId="{1B618F2F-26AD-4CAC-93AC-2DB420980AFF}"/>
          </ac:grpSpMkLst>
        </pc:grpChg>
        <pc:grpChg chg="del mod topLvl">
          <ac:chgData name="Shay Axelrod" userId="310b0d24785f8b3b" providerId="LiveId" clId="{795C128B-A4FA-44D3-8AE4-461C4DDF8D96}" dt="2020-06-07T10:01:13.959" v="1103" actId="478"/>
          <ac:grpSpMkLst>
            <pc:docMk/>
            <pc:sldMk cId="3751347925" sldId="257"/>
            <ac:grpSpMk id="41" creationId="{85D403E2-D6F8-4E7D-8002-55333B66F2D5}"/>
          </ac:grpSpMkLst>
        </pc:grpChg>
        <pc:grpChg chg="add mod">
          <ac:chgData name="Shay Axelrod" userId="310b0d24785f8b3b" providerId="LiveId" clId="{795C128B-A4FA-44D3-8AE4-461C4DDF8D96}" dt="2020-06-10T20:27:12.815" v="8086" actId="338"/>
          <ac:grpSpMkLst>
            <pc:docMk/>
            <pc:sldMk cId="3751347925" sldId="257"/>
            <ac:grpSpMk id="41" creationId="{B1551447-43E1-4D65-8AA3-FF045215C8D7}"/>
          </ac:grpSpMkLst>
        </pc:grpChg>
        <pc:grpChg chg="del mod topLvl">
          <ac:chgData name="Shay Axelrod" userId="310b0d24785f8b3b" providerId="LiveId" clId="{795C128B-A4FA-44D3-8AE4-461C4DDF8D96}" dt="2020-06-07T10:00:39.227" v="1097" actId="165"/>
          <ac:grpSpMkLst>
            <pc:docMk/>
            <pc:sldMk cId="3751347925" sldId="257"/>
            <ac:grpSpMk id="42" creationId="{13FE7553-0B57-4DA5-B097-72C151B92100}"/>
          </ac:grpSpMkLst>
        </pc:grpChg>
        <pc:grpChg chg="add mod topLvl">
          <ac:chgData name="Shay Axelrod" userId="310b0d24785f8b3b" providerId="LiveId" clId="{795C128B-A4FA-44D3-8AE4-461C4DDF8D96}" dt="2020-06-10T20:33:38.635" v="8245" actId="164"/>
          <ac:grpSpMkLst>
            <pc:docMk/>
            <pc:sldMk cId="3751347925" sldId="257"/>
            <ac:grpSpMk id="42" creationId="{1DBA5B19-26E9-4A2D-9EC8-D36B06CF6D42}"/>
          </ac:grpSpMkLst>
        </pc:grpChg>
        <pc:grpChg chg="add del mod topLvl">
          <ac:chgData name="Shay Axelrod" userId="310b0d24785f8b3b" providerId="LiveId" clId="{795C128B-A4FA-44D3-8AE4-461C4DDF8D96}" dt="2020-06-10T20:33:05.880" v="8236" actId="165"/>
          <ac:grpSpMkLst>
            <pc:docMk/>
            <pc:sldMk cId="3751347925" sldId="257"/>
            <ac:grpSpMk id="43" creationId="{11E34595-2EF0-4089-9A84-4BF9A4A2D9E7}"/>
          </ac:grpSpMkLst>
        </pc:grpChg>
        <pc:grpChg chg="del mod topLvl">
          <ac:chgData name="Shay Axelrod" userId="310b0d24785f8b3b" providerId="LiveId" clId="{795C128B-A4FA-44D3-8AE4-461C4DDF8D96}" dt="2020-06-07T10:00:35.769" v="1096" actId="165"/>
          <ac:grpSpMkLst>
            <pc:docMk/>
            <pc:sldMk cId="3751347925" sldId="257"/>
            <ac:grpSpMk id="43" creationId="{4EC5600F-D81F-4C14-9BE3-49CAFA8EBC11}"/>
          </ac:grpSpMkLst>
        </pc:grpChg>
        <pc:grpChg chg="del mod">
          <ac:chgData name="Shay Axelrod" userId="310b0d24785f8b3b" providerId="LiveId" clId="{795C128B-A4FA-44D3-8AE4-461C4DDF8D96}" dt="2020-06-07T11:50:18.523" v="3291" actId="478"/>
          <ac:grpSpMkLst>
            <pc:docMk/>
            <pc:sldMk cId="3751347925" sldId="257"/>
            <ac:grpSpMk id="44" creationId="{BC9875FC-E835-4B05-8BCF-1CB856599AE7}"/>
          </ac:grpSpMkLst>
        </pc:grpChg>
        <pc:grpChg chg="add del mod topLvl">
          <ac:chgData name="Shay Axelrod" userId="310b0d24785f8b3b" providerId="LiveId" clId="{795C128B-A4FA-44D3-8AE4-461C4DDF8D96}" dt="2020-06-10T20:33:03.703" v="8235" actId="165"/>
          <ac:grpSpMkLst>
            <pc:docMk/>
            <pc:sldMk cId="3751347925" sldId="257"/>
            <ac:grpSpMk id="44" creationId="{FFCC3BFC-60FA-47F4-BD5F-44A4460F2CA6}"/>
          </ac:grpSpMkLst>
        </pc:grpChg>
        <pc:grpChg chg="del mod">
          <ac:chgData name="Shay Axelrod" userId="310b0d24785f8b3b" providerId="LiveId" clId="{795C128B-A4FA-44D3-8AE4-461C4DDF8D96}" dt="2020-06-07T11:50:10.244" v="3287" actId="478"/>
          <ac:grpSpMkLst>
            <pc:docMk/>
            <pc:sldMk cId="3751347925" sldId="257"/>
            <ac:grpSpMk id="45" creationId="{B0BD198B-B2DF-46DF-A9BA-6EB26ECBD5F5}"/>
          </ac:grpSpMkLst>
        </pc:grpChg>
        <pc:grpChg chg="add del mod ord">
          <ac:chgData name="Shay Axelrod" userId="310b0d24785f8b3b" providerId="LiveId" clId="{795C128B-A4FA-44D3-8AE4-461C4DDF8D96}" dt="2020-06-10T20:33:01.338" v="8234" actId="165"/>
          <ac:grpSpMkLst>
            <pc:docMk/>
            <pc:sldMk cId="3751347925" sldId="257"/>
            <ac:grpSpMk id="45" creationId="{F605F84A-449C-4B1D-8297-77559C7405AE}"/>
          </ac:grpSpMkLst>
        </pc:grpChg>
        <pc:grpChg chg="add mod">
          <ac:chgData name="Shay Axelrod" userId="310b0d24785f8b3b" providerId="LiveId" clId="{795C128B-A4FA-44D3-8AE4-461C4DDF8D96}" dt="2020-06-10T20:33:38.635" v="8245" actId="164"/>
          <ac:grpSpMkLst>
            <pc:docMk/>
            <pc:sldMk cId="3751347925" sldId="257"/>
            <ac:grpSpMk id="46" creationId="{AC892369-7C24-49DF-9889-A0FC7EF856E1}"/>
          </ac:grpSpMkLst>
        </pc:grpChg>
        <pc:grpChg chg="add mod">
          <ac:chgData name="Shay Axelrod" userId="310b0d24785f8b3b" providerId="LiveId" clId="{795C128B-A4FA-44D3-8AE4-461C4DDF8D96}" dt="2020-06-10T20:33:34.679" v="8244" actId="338"/>
          <ac:grpSpMkLst>
            <pc:docMk/>
            <pc:sldMk cId="3751347925" sldId="257"/>
            <ac:grpSpMk id="47" creationId="{69E87B63-B551-4B16-BA94-13B7B404BC26}"/>
          </ac:grpSpMkLst>
        </pc:grpChg>
        <pc:grpChg chg="add del mod topLvl">
          <ac:chgData name="Shay Axelrod" userId="310b0d24785f8b3b" providerId="LiveId" clId="{795C128B-A4FA-44D3-8AE4-461C4DDF8D96}" dt="2020-06-10T18:48:29.944" v="6935" actId="478"/>
          <ac:grpSpMkLst>
            <pc:docMk/>
            <pc:sldMk cId="3751347925" sldId="257"/>
            <ac:grpSpMk id="48" creationId="{32E118C1-5688-4632-8AB4-B3481E1B775A}"/>
          </ac:grpSpMkLst>
        </pc:grpChg>
        <pc:grpChg chg="add mod">
          <ac:chgData name="Shay Axelrod" userId="310b0d24785f8b3b" providerId="LiveId" clId="{795C128B-A4FA-44D3-8AE4-461C4DDF8D96}" dt="2020-06-10T20:33:41.382" v="8246" actId="164"/>
          <ac:grpSpMkLst>
            <pc:docMk/>
            <pc:sldMk cId="3751347925" sldId="257"/>
            <ac:grpSpMk id="49" creationId="{4CBF428D-F6DA-4988-AC70-272F6138BFA5}"/>
          </ac:grpSpMkLst>
        </pc:grpChg>
        <pc:grpChg chg="add del mod topLvl">
          <ac:chgData name="Shay Axelrod" userId="310b0d24785f8b3b" providerId="LiveId" clId="{795C128B-A4FA-44D3-8AE4-461C4DDF8D96}" dt="2020-06-07T11:22:24.901" v="2830" actId="165"/>
          <ac:grpSpMkLst>
            <pc:docMk/>
            <pc:sldMk cId="3751347925" sldId="257"/>
            <ac:grpSpMk id="49" creationId="{73A1085D-7456-41D0-81B1-E4843D734CC7}"/>
          </ac:grpSpMkLst>
        </pc:grpChg>
        <pc:grpChg chg="add del mod">
          <ac:chgData name="Shay Axelrod" userId="310b0d24785f8b3b" providerId="LiveId" clId="{795C128B-A4FA-44D3-8AE4-461C4DDF8D96}" dt="2020-06-07T11:22:14.732" v="2827" actId="165"/>
          <ac:grpSpMkLst>
            <pc:docMk/>
            <pc:sldMk cId="3751347925" sldId="257"/>
            <ac:grpSpMk id="50" creationId="{25A2EFF6-0973-4E85-A981-79B147C2F8CE}"/>
          </ac:grpSpMkLst>
        </pc:grpChg>
        <pc:grpChg chg="add mod">
          <ac:chgData name="Shay Axelrod" userId="310b0d24785f8b3b" providerId="LiveId" clId="{795C128B-A4FA-44D3-8AE4-461C4DDF8D96}" dt="2020-06-10T20:33:41.382" v="8246" actId="164"/>
          <ac:grpSpMkLst>
            <pc:docMk/>
            <pc:sldMk cId="3751347925" sldId="257"/>
            <ac:grpSpMk id="50" creationId="{31E71F34-9771-41C7-B310-9138F9DC4053}"/>
          </ac:grpSpMkLst>
        </pc:grpChg>
        <pc:grpChg chg="add del mod">
          <ac:chgData name="Shay Axelrod" userId="310b0d24785f8b3b" providerId="LiveId" clId="{795C128B-A4FA-44D3-8AE4-461C4DDF8D96}" dt="2020-06-07T11:50:20.204" v="3292" actId="478"/>
          <ac:grpSpMkLst>
            <pc:docMk/>
            <pc:sldMk cId="3751347925" sldId="257"/>
            <ac:grpSpMk id="54" creationId="{48E0C258-A3F4-4110-8690-7268A3FC5FBE}"/>
          </ac:grpSpMkLst>
        </pc:grpChg>
        <pc:grpChg chg="add del mod">
          <ac:chgData name="Shay Axelrod" userId="310b0d24785f8b3b" providerId="LiveId" clId="{795C128B-A4FA-44D3-8AE4-461C4DDF8D96}" dt="2020-06-07T11:14:42.559" v="2613" actId="478"/>
          <ac:grpSpMkLst>
            <pc:docMk/>
            <pc:sldMk cId="3751347925" sldId="257"/>
            <ac:grpSpMk id="56" creationId="{63425FCC-8A2B-4A3C-964E-7C1D00D341D2}"/>
          </ac:grpSpMkLst>
        </pc:grpChg>
        <pc:grpChg chg="mod">
          <ac:chgData name="Shay Axelrod" userId="310b0d24785f8b3b" providerId="LiveId" clId="{795C128B-A4FA-44D3-8AE4-461C4DDF8D96}" dt="2020-06-07T10:00:23.254" v="1092" actId="165"/>
          <ac:grpSpMkLst>
            <pc:docMk/>
            <pc:sldMk cId="3751347925" sldId="257"/>
            <ac:grpSpMk id="60" creationId="{95F4221F-DDA9-4A27-8442-529CEBE8ED7F}"/>
          </ac:grpSpMkLst>
        </pc:grpChg>
        <pc:grpChg chg="add del mod">
          <ac:chgData name="Shay Axelrod" userId="310b0d24785f8b3b" providerId="LiveId" clId="{795C128B-A4FA-44D3-8AE4-461C4DDF8D96}" dt="2020-06-15T11:37:52.726" v="8543" actId="478"/>
          <ac:grpSpMkLst>
            <pc:docMk/>
            <pc:sldMk cId="3751347925" sldId="257"/>
            <ac:grpSpMk id="71" creationId="{7E21A2BE-DEB2-43C1-8CDE-7D82DDC898B2}"/>
          </ac:grpSpMkLst>
        </pc:grpChg>
        <pc:grpChg chg="add del mod">
          <ac:chgData name="Shay Axelrod" userId="310b0d24785f8b3b" providerId="LiveId" clId="{795C128B-A4FA-44D3-8AE4-461C4DDF8D96}" dt="2020-06-10T18:44:43.406" v="6835" actId="478"/>
          <ac:grpSpMkLst>
            <pc:docMk/>
            <pc:sldMk cId="3751347925" sldId="257"/>
            <ac:grpSpMk id="72" creationId="{1675FF05-ACB9-4CEB-B2F6-EEBABDD8AC72}"/>
          </ac:grpSpMkLst>
        </pc:grpChg>
        <pc:grpChg chg="mod topLvl">
          <ac:chgData name="Shay Axelrod" userId="310b0d24785f8b3b" providerId="LiveId" clId="{795C128B-A4FA-44D3-8AE4-461C4DDF8D96}" dt="2020-06-15T11:37:52.726" v="8543" actId="478"/>
          <ac:grpSpMkLst>
            <pc:docMk/>
            <pc:sldMk cId="3751347925" sldId="257"/>
            <ac:grpSpMk id="72" creationId="{3F37B47F-0023-4545-824C-97588A867EB1}"/>
          </ac:grpSpMkLst>
        </pc:grpChg>
        <pc:grpChg chg="add del mod">
          <ac:chgData name="Shay Axelrod" userId="310b0d24785f8b3b" providerId="LiveId" clId="{795C128B-A4FA-44D3-8AE4-461C4DDF8D96}" dt="2020-06-10T18:44:47.970" v="6838" actId="165"/>
          <ac:grpSpMkLst>
            <pc:docMk/>
            <pc:sldMk cId="3751347925" sldId="257"/>
            <ac:grpSpMk id="76" creationId="{4910D61B-8DAD-4F68-B008-B4CB2CB0D195}"/>
          </ac:grpSpMkLst>
        </pc:grpChg>
        <pc:grpChg chg="add del mod">
          <ac:chgData name="Shay Axelrod" userId="310b0d24785f8b3b" providerId="LiveId" clId="{795C128B-A4FA-44D3-8AE4-461C4DDF8D96}" dt="2020-06-10T18:45:04.404" v="6844" actId="165"/>
          <ac:grpSpMkLst>
            <pc:docMk/>
            <pc:sldMk cId="3751347925" sldId="257"/>
            <ac:grpSpMk id="83" creationId="{DAADB498-9EBF-49C2-AD66-3468B644C937}"/>
          </ac:grpSpMkLst>
        </pc:grpChg>
        <pc:grpChg chg="add del mod ord topLvl">
          <ac:chgData name="Shay Axelrod" userId="310b0d24785f8b3b" providerId="LiveId" clId="{795C128B-A4FA-44D3-8AE4-461C4DDF8D96}" dt="2020-06-07T11:50:16.024" v="3290" actId="478"/>
          <ac:grpSpMkLst>
            <pc:docMk/>
            <pc:sldMk cId="3751347925" sldId="257"/>
            <ac:grpSpMk id="84" creationId="{E47270D2-D29D-480E-957A-EC04D1ED281E}"/>
          </ac:grpSpMkLst>
        </pc:grpChg>
        <pc:grpChg chg="del mod ord topLvl">
          <ac:chgData name="Shay Axelrod" userId="310b0d24785f8b3b" providerId="LiveId" clId="{795C128B-A4FA-44D3-8AE4-461C4DDF8D96}" dt="2020-06-07T10:00:30.388" v="1095" actId="165"/>
          <ac:grpSpMkLst>
            <pc:docMk/>
            <pc:sldMk cId="3751347925" sldId="257"/>
            <ac:grpSpMk id="85" creationId="{9EB00E05-24A1-451D-9627-C39A7DBD7672}"/>
          </ac:grpSpMkLst>
        </pc:grpChg>
        <pc:grpChg chg="add del mod ord">
          <ac:chgData name="Shay Axelrod" userId="310b0d24785f8b3b" providerId="LiveId" clId="{795C128B-A4FA-44D3-8AE4-461C4DDF8D96}" dt="2020-06-10T20:16:36.666" v="7949" actId="478"/>
          <ac:grpSpMkLst>
            <pc:docMk/>
            <pc:sldMk cId="3751347925" sldId="257"/>
            <ac:grpSpMk id="86" creationId="{8D3023B2-2808-474F-AFFF-139497F666D7}"/>
          </ac:grpSpMkLst>
        </pc:grpChg>
        <pc:grpChg chg="add mod">
          <ac:chgData name="Shay Axelrod" userId="310b0d24785f8b3b" providerId="LiveId" clId="{795C128B-A4FA-44D3-8AE4-461C4DDF8D96}" dt="2020-06-07T11:11:19.703" v="2511" actId="164"/>
          <ac:grpSpMkLst>
            <pc:docMk/>
            <pc:sldMk cId="3751347925" sldId="257"/>
            <ac:grpSpMk id="89" creationId="{B73DE6B5-C946-4BE0-BF8E-AB9019E1BD17}"/>
          </ac:grpSpMkLst>
        </pc:grpChg>
        <pc:grpChg chg="add del mod">
          <ac:chgData name="Shay Axelrod" userId="310b0d24785f8b3b" providerId="LiveId" clId="{795C128B-A4FA-44D3-8AE4-461C4DDF8D96}" dt="2020-06-10T18:53:49.422" v="6945" actId="478"/>
          <ac:grpSpMkLst>
            <pc:docMk/>
            <pc:sldMk cId="3751347925" sldId="257"/>
            <ac:grpSpMk id="92" creationId="{82A45392-CE72-409D-AE78-25EA02BA806B}"/>
          </ac:grpSpMkLst>
        </pc:grpChg>
        <pc:grpChg chg="add mod">
          <ac:chgData name="Shay Axelrod" userId="310b0d24785f8b3b" providerId="LiveId" clId="{795C128B-A4FA-44D3-8AE4-461C4DDF8D96}" dt="2020-06-07T11:14:45.287" v="2615"/>
          <ac:grpSpMkLst>
            <pc:docMk/>
            <pc:sldMk cId="3751347925" sldId="257"/>
            <ac:grpSpMk id="94" creationId="{30AF2C89-2794-40D4-BD7A-058216A67E34}"/>
          </ac:grpSpMkLst>
        </pc:grpChg>
        <pc:grpChg chg="mod">
          <ac:chgData name="Shay Axelrod" userId="310b0d24785f8b3b" providerId="LiveId" clId="{795C128B-A4FA-44D3-8AE4-461C4DDF8D96}" dt="2020-06-07T11:14:45.287" v="2615"/>
          <ac:grpSpMkLst>
            <pc:docMk/>
            <pc:sldMk cId="3751347925" sldId="257"/>
            <ac:grpSpMk id="95" creationId="{50CB198F-9279-44E1-86FD-4C7AE2D1A30D}"/>
          </ac:grpSpMkLst>
        </pc:grpChg>
        <pc:grpChg chg="mod">
          <ac:chgData name="Shay Axelrod" userId="310b0d24785f8b3b" providerId="LiveId" clId="{795C128B-A4FA-44D3-8AE4-461C4DDF8D96}" dt="2020-06-07T10:00:23.254" v="1092" actId="165"/>
          <ac:grpSpMkLst>
            <pc:docMk/>
            <pc:sldMk cId="3751347925" sldId="257"/>
            <ac:grpSpMk id="96" creationId="{1327B184-C1E1-4DA1-A5DA-891172D7200A}"/>
          </ac:grpSpMkLst>
        </pc:grpChg>
        <pc:grpChg chg="mod">
          <ac:chgData name="Shay Axelrod" userId="310b0d24785f8b3b" providerId="LiveId" clId="{795C128B-A4FA-44D3-8AE4-461C4DDF8D96}" dt="2020-06-07T10:00:23.254" v="1092" actId="165"/>
          <ac:grpSpMkLst>
            <pc:docMk/>
            <pc:sldMk cId="3751347925" sldId="257"/>
            <ac:grpSpMk id="97" creationId="{73CA1477-8F8F-4C22-8D6D-1AF550232399}"/>
          </ac:grpSpMkLst>
        </pc:grpChg>
        <pc:grpChg chg="add del mod">
          <ac:chgData name="Shay Axelrod" userId="310b0d24785f8b3b" providerId="LiveId" clId="{795C128B-A4FA-44D3-8AE4-461C4DDF8D96}" dt="2020-06-10T18:55:07.982" v="6966" actId="478"/>
          <ac:grpSpMkLst>
            <pc:docMk/>
            <pc:sldMk cId="3751347925" sldId="257"/>
            <ac:grpSpMk id="99" creationId="{8216681C-889A-45DC-A326-81445964F070}"/>
          </ac:grpSpMkLst>
        </pc:grpChg>
        <pc:grpChg chg="mod">
          <ac:chgData name="Shay Axelrod" userId="310b0d24785f8b3b" providerId="LiveId" clId="{795C128B-A4FA-44D3-8AE4-461C4DDF8D96}" dt="2020-06-07T10:00:23.254" v="1092" actId="165"/>
          <ac:grpSpMkLst>
            <pc:docMk/>
            <pc:sldMk cId="3751347925" sldId="257"/>
            <ac:grpSpMk id="100" creationId="{5F4CAD71-09FF-4D12-8FCA-F8D5AD9EBE47}"/>
          </ac:grpSpMkLst>
        </pc:grpChg>
        <pc:grpChg chg="mod">
          <ac:chgData name="Shay Axelrod" userId="310b0d24785f8b3b" providerId="LiveId" clId="{795C128B-A4FA-44D3-8AE4-461C4DDF8D96}" dt="2020-06-07T10:00:23.254" v="1092" actId="165"/>
          <ac:grpSpMkLst>
            <pc:docMk/>
            <pc:sldMk cId="3751347925" sldId="257"/>
            <ac:grpSpMk id="103" creationId="{080B476F-4FCF-4BDD-A350-AB14C6EC23BF}"/>
          </ac:grpSpMkLst>
        </pc:grpChg>
        <pc:grpChg chg="add del mod">
          <ac:chgData name="Shay Axelrod" userId="310b0d24785f8b3b" providerId="LiveId" clId="{795C128B-A4FA-44D3-8AE4-461C4DDF8D96}" dt="2020-06-10T18:58:05.011" v="7015" actId="478"/>
          <ac:grpSpMkLst>
            <pc:docMk/>
            <pc:sldMk cId="3751347925" sldId="257"/>
            <ac:grpSpMk id="103" creationId="{4DC62147-7D48-40B6-B5EE-F440D403AFDF}"/>
          </ac:grpSpMkLst>
        </pc:grpChg>
        <pc:grpChg chg="mod">
          <ac:chgData name="Shay Axelrod" userId="310b0d24785f8b3b" providerId="LiveId" clId="{795C128B-A4FA-44D3-8AE4-461C4DDF8D96}" dt="2020-06-07T10:00:23.254" v="1092" actId="165"/>
          <ac:grpSpMkLst>
            <pc:docMk/>
            <pc:sldMk cId="3751347925" sldId="257"/>
            <ac:grpSpMk id="104" creationId="{9410209A-6F0B-42A2-911D-96EB8A11B715}"/>
          </ac:grpSpMkLst>
        </pc:grpChg>
        <pc:grpChg chg="del mod topLvl">
          <ac:chgData name="Shay Axelrod" userId="310b0d24785f8b3b" providerId="LiveId" clId="{795C128B-A4FA-44D3-8AE4-461C4DDF8D96}" dt="2020-06-07T11:23:11.059" v="2855" actId="478"/>
          <ac:grpSpMkLst>
            <pc:docMk/>
            <pc:sldMk cId="3751347925" sldId="257"/>
            <ac:grpSpMk id="106" creationId="{17909518-F5AD-4D4A-8A7C-6ECF7016F343}"/>
          </ac:grpSpMkLst>
        </pc:grpChg>
        <pc:grpChg chg="del">
          <ac:chgData name="Shay Axelrod" userId="310b0d24785f8b3b" providerId="LiveId" clId="{795C128B-A4FA-44D3-8AE4-461C4DDF8D96}" dt="2020-06-07T10:00:23.254" v="1092" actId="165"/>
          <ac:grpSpMkLst>
            <pc:docMk/>
            <pc:sldMk cId="3751347925" sldId="257"/>
            <ac:grpSpMk id="107" creationId="{B42343C9-11D6-4EC9-B3DE-E38B2158499C}"/>
          </ac:grpSpMkLst>
        </pc:grpChg>
        <pc:grpChg chg="add del mod">
          <ac:chgData name="Shay Axelrod" userId="310b0d24785f8b3b" providerId="LiveId" clId="{795C128B-A4FA-44D3-8AE4-461C4DDF8D96}" dt="2020-06-07T11:21:56.027" v="2826"/>
          <ac:grpSpMkLst>
            <pc:docMk/>
            <pc:sldMk cId="3751347925" sldId="257"/>
            <ac:grpSpMk id="108" creationId="{502FA419-6E31-47CD-B1F2-7948770E7CCD}"/>
          </ac:grpSpMkLst>
        </pc:grpChg>
        <pc:grpChg chg="mod">
          <ac:chgData name="Shay Axelrod" userId="310b0d24785f8b3b" providerId="LiveId" clId="{795C128B-A4FA-44D3-8AE4-461C4DDF8D96}" dt="2020-06-07T11:21:52.219" v="2825"/>
          <ac:grpSpMkLst>
            <pc:docMk/>
            <pc:sldMk cId="3751347925" sldId="257"/>
            <ac:grpSpMk id="110" creationId="{D9F87690-0CDA-447A-9FFE-F1D1ED754A2D}"/>
          </ac:grpSpMkLst>
        </pc:grpChg>
        <pc:grpChg chg="add del mod">
          <ac:chgData name="Shay Axelrod" userId="310b0d24785f8b3b" providerId="LiveId" clId="{795C128B-A4FA-44D3-8AE4-461C4DDF8D96}" dt="2020-06-10T18:59:56.739" v="7041" actId="478"/>
          <ac:grpSpMkLst>
            <pc:docMk/>
            <pc:sldMk cId="3751347925" sldId="257"/>
            <ac:grpSpMk id="111" creationId="{3D2F6335-D7F0-433F-A8CA-C8A422AEE000}"/>
          </ac:grpSpMkLst>
        </pc:grpChg>
        <pc:grpChg chg="mod">
          <ac:chgData name="Shay Axelrod" userId="310b0d24785f8b3b" providerId="LiveId" clId="{795C128B-A4FA-44D3-8AE4-461C4DDF8D96}" dt="2020-06-07T11:21:52.219" v="2825"/>
          <ac:grpSpMkLst>
            <pc:docMk/>
            <pc:sldMk cId="3751347925" sldId="257"/>
            <ac:grpSpMk id="111" creationId="{4C335381-78BA-4C79-A71C-44FF4055A523}"/>
          </ac:grpSpMkLst>
        </pc:grpChg>
        <pc:grpChg chg="mod">
          <ac:chgData name="Shay Axelrod" userId="310b0d24785f8b3b" providerId="LiveId" clId="{795C128B-A4FA-44D3-8AE4-461C4DDF8D96}" dt="2020-06-07T11:21:52.219" v="2825"/>
          <ac:grpSpMkLst>
            <pc:docMk/>
            <pc:sldMk cId="3751347925" sldId="257"/>
            <ac:grpSpMk id="112" creationId="{90CD6167-F9BB-469E-AEAA-1F1B7413B830}"/>
          </ac:grpSpMkLst>
        </pc:grpChg>
        <pc:grpChg chg="mod">
          <ac:chgData name="Shay Axelrod" userId="310b0d24785f8b3b" providerId="LiveId" clId="{795C128B-A4FA-44D3-8AE4-461C4DDF8D96}" dt="2020-06-07T11:21:52.219" v="2825"/>
          <ac:grpSpMkLst>
            <pc:docMk/>
            <pc:sldMk cId="3751347925" sldId="257"/>
            <ac:grpSpMk id="113" creationId="{562EB3FB-9533-477B-96F2-A222D78CC796}"/>
          </ac:grpSpMkLst>
        </pc:grpChg>
        <pc:grpChg chg="del mod">
          <ac:chgData name="Shay Axelrod" userId="310b0d24785f8b3b" providerId="LiveId" clId="{795C128B-A4FA-44D3-8AE4-461C4DDF8D96}" dt="2020-06-10T18:59:53.944" v="7038" actId="478"/>
          <ac:grpSpMkLst>
            <pc:docMk/>
            <pc:sldMk cId="3751347925" sldId="257"/>
            <ac:grpSpMk id="113" creationId="{62AE1226-5D3D-489B-97E9-1DB5390E9BCF}"/>
          </ac:grpSpMkLst>
        </pc:grpChg>
        <pc:grpChg chg="mod">
          <ac:chgData name="Shay Axelrod" userId="310b0d24785f8b3b" providerId="LiveId" clId="{795C128B-A4FA-44D3-8AE4-461C4DDF8D96}" dt="2020-06-07T11:21:52.219" v="2825"/>
          <ac:grpSpMkLst>
            <pc:docMk/>
            <pc:sldMk cId="3751347925" sldId="257"/>
            <ac:grpSpMk id="114" creationId="{11E1D73F-3791-46FB-BA11-84B81692F449}"/>
          </ac:grpSpMkLst>
        </pc:grpChg>
        <pc:grpChg chg="mod">
          <ac:chgData name="Shay Axelrod" userId="310b0d24785f8b3b" providerId="LiveId" clId="{795C128B-A4FA-44D3-8AE4-461C4DDF8D96}" dt="2020-06-07T11:21:52.219" v="2825"/>
          <ac:grpSpMkLst>
            <pc:docMk/>
            <pc:sldMk cId="3751347925" sldId="257"/>
            <ac:grpSpMk id="120" creationId="{81A73301-DC3F-4A50-9D73-B37C45AC7D45}"/>
          </ac:grpSpMkLst>
        </pc:grpChg>
        <pc:grpChg chg="add mod">
          <ac:chgData name="Shay Axelrod" userId="310b0d24785f8b3b" providerId="LiveId" clId="{795C128B-A4FA-44D3-8AE4-461C4DDF8D96}" dt="2020-06-07T11:22:48.276" v="2840"/>
          <ac:grpSpMkLst>
            <pc:docMk/>
            <pc:sldMk cId="3751347925" sldId="257"/>
            <ac:grpSpMk id="125" creationId="{842DFE96-6823-466C-8BFA-E81186B09436}"/>
          </ac:grpSpMkLst>
        </pc:grpChg>
        <pc:grpChg chg="mod">
          <ac:chgData name="Shay Axelrod" userId="310b0d24785f8b3b" providerId="LiveId" clId="{795C128B-A4FA-44D3-8AE4-461C4DDF8D96}" dt="2020-06-07T11:22:48.276" v="2840"/>
          <ac:grpSpMkLst>
            <pc:docMk/>
            <pc:sldMk cId="3751347925" sldId="257"/>
            <ac:grpSpMk id="126" creationId="{C1B85CF0-6D6F-4C00-AC0B-CC504101EEA9}"/>
          </ac:grpSpMkLst>
        </pc:grpChg>
        <pc:grpChg chg="mod">
          <ac:chgData name="Shay Axelrod" userId="310b0d24785f8b3b" providerId="LiveId" clId="{795C128B-A4FA-44D3-8AE4-461C4DDF8D96}" dt="2020-06-07T11:22:48.276" v="2840"/>
          <ac:grpSpMkLst>
            <pc:docMk/>
            <pc:sldMk cId="3751347925" sldId="257"/>
            <ac:grpSpMk id="127" creationId="{73918765-8300-400B-9E15-37C042D59595}"/>
          </ac:grpSpMkLst>
        </pc:grpChg>
        <pc:grpChg chg="mod">
          <ac:chgData name="Shay Axelrod" userId="310b0d24785f8b3b" providerId="LiveId" clId="{795C128B-A4FA-44D3-8AE4-461C4DDF8D96}" dt="2020-06-07T11:22:48.276" v="2840"/>
          <ac:grpSpMkLst>
            <pc:docMk/>
            <pc:sldMk cId="3751347925" sldId="257"/>
            <ac:grpSpMk id="128" creationId="{C60224A4-606D-4A49-819C-D8289F7A8BC5}"/>
          </ac:grpSpMkLst>
        </pc:grpChg>
        <pc:grpChg chg="add del mod ord">
          <ac:chgData name="Shay Axelrod" userId="310b0d24785f8b3b" providerId="LiveId" clId="{795C128B-A4FA-44D3-8AE4-461C4DDF8D96}" dt="2020-06-10T19:03:39.019" v="7051" actId="165"/>
          <ac:grpSpMkLst>
            <pc:docMk/>
            <pc:sldMk cId="3751347925" sldId="257"/>
            <ac:grpSpMk id="138" creationId="{7B202960-9B4C-4269-88EE-DB0EF4D05D35}"/>
          </ac:grpSpMkLst>
        </pc:grpChg>
        <pc:grpChg chg="del mod">
          <ac:chgData name="Shay Axelrod" userId="310b0d24785f8b3b" providerId="LiveId" clId="{795C128B-A4FA-44D3-8AE4-461C4DDF8D96}" dt="2020-06-10T18:59:38.545" v="7033" actId="478"/>
          <ac:grpSpMkLst>
            <pc:docMk/>
            <pc:sldMk cId="3751347925" sldId="257"/>
            <ac:grpSpMk id="140" creationId="{F29D29F7-8C2F-4614-BD0E-7336236498C8}"/>
          </ac:grpSpMkLst>
        </pc:grpChg>
        <pc:grpChg chg="del mod">
          <ac:chgData name="Shay Axelrod" userId="310b0d24785f8b3b" providerId="LiveId" clId="{795C128B-A4FA-44D3-8AE4-461C4DDF8D96}" dt="2020-06-10T18:59:38.545" v="7033" actId="478"/>
          <ac:grpSpMkLst>
            <pc:docMk/>
            <pc:sldMk cId="3751347925" sldId="257"/>
            <ac:grpSpMk id="141" creationId="{076A8AE6-60EB-48F9-883C-A1569F77F721}"/>
          </ac:grpSpMkLst>
        </pc:grpChg>
        <pc:grpChg chg="del mod">
          <ac:chgData name="Shay Axelrod" userId="310b0d24785f8b3b" providerId="LiveId" clId="{795C128B-A4FA-44D3-8AE4-461C4DDF8D96}" dt="2020-06-10T18:58:20.667" v="7019" actId="478"/>
          <ac:grpSpMkLst>
            <pc:docMk/>
            <pc:sldMk cId="3751347925" sldId="257"/>
            <ac:grpSpMk id="142" creationId="{3A41C83E-2718-4AD3-BACB-C235B578DE95}"/>
          </ac:grpSpMkLst>
        </pc:grpChg>
        <pc:grpChg chg="del mod">
          <ac:chgData name="Shay Axelrod" userId="310b0d24785f8b3b" providerId="LiveId" clId="{795C128B-A4FA-44D3-8AE4-461C4DDF8D96}" dt="2020-06-10T18:57:27.860" v="7003" actId="478"/>
          <ac:grpSpMkLst>
            <pc:docMk/>
            <pc:sldMk cId="3751347925" sldId="257"/>
            <ac:grpSpMk id="143" creationId="{F171D74B-C9A7-4255-8EEA-38223257C2FC}"/>
          </ac:grpSpMkLst>
        </pc:grpChg>
        <pc:grpChg chg="add del mod topLvl">
          <ac:chgData name="Shay Axelrod" userId="310b0d24785f8b3b" providerId="LiveId" clId="{795C128B-A4FA-44D3-8AE4-461C4DDF8D96}" dt="2020-06-10T19:03:45.118" v="7054" actId="478"/>
          <ac:grpSpMkLst>
            <pc:docMk/>
            <pc:sldMk cId="3751347925" sldId="257"/>
            <ac:grpSpMk id="144" creationId="{DCD715BD-7A86-48C7-A577-A7449DFF7EAF}"/>
          </ac:grpSpMkLst>
        </pc:grpChg>
        <pc:grpChg chg="del mod">
          <ac:chgData name="Shay Axelrod" userId="310b0d24785f8b3b" providerId="LiveId" clId="{795C128B-A4FA-44D3-8AE4-461C4DDF8D96}" dt="2020-06-10T18:58:29.962" v="7024" actId="478"/>
          <ac:grpSpMkLst>
            <pc:docMk/>
            <pc:sldMk cId="3751347925" sldId="257"/>
            <ac:grpSpMk id="150" creationId="{1A78BCFC-D0B2-4080-A657-208A7158AF71}"/>
          </ac:grpSpMkLst>
        </pc:grpChg>
        <pc:grpChg chg="add mod">
          <ac:chgData name="Shay Axelrod" userId="310b0d24785f8b3b" providerId="LiveId" clId="{795C128B-A4FA-44D3-8AE4-461C4DDF8D96}" dt="2020-06-07T11:23:17.527" v="2856"/>
          <ac:grpSpMkLst>
            <pc:docMk/>
            <pc:sldMk cId="3751347925" sldId="257"/>
            <ac:grpSpMk id="155" creationId="{8F41DA28-C777-4BC8-832D-9D00EA317FC5}"/>
          </ac:grpSpMkLst>
        </pc:grpChg>
        <pc:grpChg chg="add del mod ord">
          <ac:chgData name="Shay Axelrod" userId="310b0d24785f8b3b" providerId="LiveId" clId="{795C128B-A4FA-44D3-8AE4-461C4DDF8D96}" dt="2020-06-10T18:44:02.714" v="6822" actId="478"/>
          <ac:grpSpMkLst>
            <pc:docMk/>
            <pc:sldMk cId="3751347925" sldId="257"/>
            <ac:grpSpMk id="158" creationId="{1F83E516-6D1E-4057-99D7-071FBC607CA5}"/>
          </ac:grpSpMkLst>
        </pc:grpChg>
        <pc:grpChg chg="mod">
          <ac:chgData name="Shay Axelrod" userId="310b0d24785f8b3b" providerId="LiveId" clId="{795C128B-A4FA-44D3-8AE4-461C4DDF8D96}" dt="2020-06-07T11:49:54.011" v="3284"/>
          <ac:grpSpMkLst>
            <pc:docMk/>
            <pc:sldMk cId="3751347925" sldId="257"/>
            <ac:grpSpMk id="159" creationId="{96BCCDED-8ED2-4767-B859-02FF08D7B15F}"/>
          </ac:grpSpMkLst>
        </pc:grpChg>
        <pc:grpChg chg="mod">
          <ac:chgData name="Shay Axelrod" userId="310b0d24785f8b3b" providerId="LiveId" clId="{795C128B-A4FA-44D3-8AE4-461C4DDF8D96}" dt="2020-06-07T11:49:54.011" v="3284"/>
          <ac:grpSpMkLst>
            <pc:docMk/>
            <pc:sldMk cId="3751347925" sldId="257"/>
            <ac:grpSpMk id="160" creationId="{8F11A114-485E-4D0C-ACD3-C09D600D3F62}"/>
          </ac:grpSpMkLst>
        </pc:grpChg>
        <pc:grpChg chg="add del mod">
          <ac:chgData name="Shay Axelrod" userId="310b0d24785f8b3b" providerId="LiveId" clId="{795C128B-A4FA-44D3-8AE4-461C4DDF8D96}" dt="2020-06-10T19:10:33.839" v="7160"/>
          <ac:grpSpMkLst>
            <pc:docMk/>
            <pc:sldMk cId="3751347925" sldId="257"/>
            <ac:grpSpMk id="166" creationId="{6C1F961A-296C-40B6-913F-4A516B8CF941}"/>
          </ac:grpSpMkLst>
        </pc:grpChg>
        <pc:grpChg chg="mod">
          <ac:chgData name="Shay Axelrod" userId="310b0d24785f8b3b" providerId="LiveId" clId="{795C128B-A4FA-44D3-8AE4-461C4DDF8D96}" dt="2020-06-10T19:10:33.372" v="7159"/>
          <ac:grpSpMkLst>
            <pc:docMk/>
            <pc:sldMk cId="3751347925" sldId="257"/>
            <ac:grpSpMk id="167" creationId="{BB7A6867-5428-4009-9E46-71D7B0868B7D}"/>
          </ac:grpSpMkLst>
        </pc:grpChg>
        <pc:grpChg chg="mod">
          <ac:chgData name="Shay Axelrod" userId="310b0d24785f8b3b" providerId="LiveId" clId="{795C128B-A4FA-44D3-8AE4-461C4DDF8D96}" dt="2020-06-10T19:10:33.372" v="7159"/>
          <ac:grpSpMkLst>
            <pc:docMk/>
            <pc:sldMk cId="3751347925" sldId="257"/>
            <ac:grpSpMk id="168" creationId="{BA2EF715-E5DD-4493-A58C-007DFE126B1F}"/>
          </ac:grpSpMkLst>
        </pc:grpChg>
        <pc:grpChg chg="add mod ord topLvl">
          <ac:chgData name="Shay Axelrod" userId="310b0d24785f8b3b" providerId="LiveId" clId="{795C128B-A4FA-44D3-8AE4-461C4DDF8D96}" dt="2020-06-15T11:36:50.958" v="8431" actId="165"/>
          <ac:grpSpMkLst>
            <pc:docMk/>
            <pc:sldMk cId="3751347925" sldId="257"/>
            <ac:grpSpMk id="174" creationId="{53861F97-A1D1-406C-B4CE-A550813F8533}"/>
          </ac:grpSpMkLst>
        </pc:grpChg>
        <pc:grpChg chg="mod">
          <ac:chgData name="Shay Axelrod" userId="310b0d24785f8b3b" providerId="LiveId" clId="{795C128B-A4FA-44D3-8AE4-461C4DDF8D96}" dt="2020-06-15T11:36:50.958" v="8431" actId="165"/>
          <ac:grpSpMkLst>
            <pc:docMk/>
            <pc:sldMk cId="3751347925" sldId="257"/>
            <ac:grpSpMk id="175" creationId="{48FDCDB4-EAA1-484B-AA98-A15512427C48}"/>
          </ac:grpSpMkLst>
        </pc:grpChg>
        <pc:grpChg chg="add mod topLvl">
          <ac:chgData name="Shay Axelrod" userId="310b0d24785f8b3b" providerId="LiveId" clId="{795C128B-A4FA-44D3-8AE4-461C4DDF8D96}" dt="2020-06-15T11:36:50.958" v="8431" actId="165"/>
          <ac:grpSpMkLst>
            <pc:docMk/>
            <pc:sldMk cId="3751347925" sldId="257"/>
            <ac:grpSpMk id="179" creationId="{9210A698-E7A0-4001-A78B-E340C9BCC375}"/>
          </ac:grpSpMkLst>
        </pc:grpChg>
        <pc:grpChg chg="mod">
          <ac:chgData name="Shay Axelrod" userId="310b0d24785f8b3b" providerId="LiveId" clId="{795C128B-A4FA-44D3-8AE4-461C4DDF8D96}" dt="2020-06-15T11:36:50.958" v="8431" actId="165"/>
          <ac:grpSpMkLst>
            <pc:docMk/>
            <pc:sldMk cId="3751347925" sldId="257"/>
            <ac:grpSpMk id="180" creationId="{F6BB0297-DA05-432C-8FBB-315C975C0535}"/>
          </ac:grpSpMkLst>
        </pc:grpChg>
        <pc:grpChg chg="add del mod">
          <ac:chgData name="Shay Axelrod" userId="310b0d24785f8b3b" providerId="LiveId" clId="{795C128B-A4FA-44D3-8AE4-461C4DDF8D96}" dt="2020-06-10T20:15:26.629" v="7916" actId="478"/>
          <ac:grpSpMkLst>
            <pc:docMk/>
            <pc:sldMk cId="3751347925" sldId="257"/>
            <ac:grpSpMk id="184" creationId="{4A591DA1-65E7-419A-987B-462D6E794C98}"/>
          </ac:grpSpMkLst>
        </pc:grpChg>
        <pc:grpChg chg="mod ord topLvl">
          <ac:chgData name="Shay Axelrod" userId="310b0d24785f8b3b" providerId="LiveId" clId="{795C128B-A4FA-44D3-8AE4-461C4DDF8D96}" dt="2020-06-10T20:16:34.836" v="7948" actId="167"/>
          <ac:grpSpMkLst>
            <pc:docMk/>
            <pc:sldMk cId="3751347925" sldId="257"/>
            <ac:grpSpMk id="185" creationId="{7570309D-67A9-4FCF-8BB8-22CDBA44FEAB}"/>
          </ac:grpSpMkLst>
        </pc:grpChg>
        <pc:grpChg chg="add del mod">
          <ac:chgData name="Shay Axelrod" userId="310b0d24785f8b3b" providerId="LiveId" clId="{795C128B-A4FA-44D3-8AE4-461C4DDF8D96}" dt="2020-06-10T20:19:57.459" v="7985" actId="478"/>
          <ac:grpSpMkLst>
            <pc:docMk/>
            <pc:sldMk cId="3751347925" sldId="257"/>
            <ac:grpSpMk id="189" creationId="{FAC7F362-85CA-41F0-9947-5C1177E8C606}"/>
          </ac:grpSpMkLst>
        </pc:grpChg>
        <pc:grpChg chg="del mod">
          <ac:chgData name="Shay Axelrod" userId="310b0d24785f8b3b" providerId="LiveId" clId="{795C128B-A4FA-44D3-8AE4-461C4DDF8D96}" dt="2020-06-10T20:17:48.703" v="7956" actId="478"/>
          <ac:grpSpMkLst>
            <pc:docMk/>
            <pc:sldMk cId="3751347925" sldId="257"/>
            <ac:grpSpMk id="190" creationId="{80F83D63-D55E-401A-8280-255963A9B6BA}"/>
          </ac:grpSpMkLst>
        </pc:grpChg>
        <pc:grpChg chg="add del mod">
          <ac:chgData name="Shay Axelrod" userId="310b0d24785f8b3b" providerId="LiveId" clId="{795C128B-A4FA-44D3-8AE4-461C4DDF8D96}" dt="2020-06-10T20:23:24.651" v="8047" actId="478"/>
          <ac:grpSpMkLst>
            <pc:docMk/>
            <pc:sldMk cId="3751347925" sldId="257"/>
            <ac:grpSpMk id="195" creationId="{DE251AA4-8EC3-4626-BBC6-E36D4B94E65D}"/>
          </ac:grpSpMkLst>
        </pc:grpChg>
        <pc:grpChg chg="del mod topLvl">
          <ac:chgData name="Shay Axelrod" userId="310b0d24785f8b3b" providerId="LiveId" clId="{795C128B-A4FA-44D3-8AE4-461C4DDF8D96}" dt="2020-06-10T20:23:52.179" v="8055" actId="165"/>
          <ac:grpSpMkLst>
            <pc:docMk/>
            <pc:sldMk cId="3751347925" sldId="257"/>
            <ac:grpSpMk id="197" creationId="{E60C4F69-7B6E-4A25-9895-3F97E40AF80E}"/>
          </ac:grpSpMkLst>
        </pc:grpChg>
        <pc:grpChg chg="add mod topLvl">
          <ac:chgData name="Shay Axelrod" userId="310b0d24785f8b3b" providerId="LiveId" clId="{795C128B-A4FA-44D3-8AE4-461C4DDF8D96}" dt="2020-06-10T20:33:34.679" v="8244" actId="338"/>
          <ac:grpSpMkLst>
            <pc:docMk/>
            <pc:sldMk cId="3751347925" sldId="257"/>
            <ac:grpSpMk id="200" creationId="{4B165898-0334-46E6-A3D8-D4767A46D180}"/>
          </ac:grpSpMkLst>
        </pc:grpChg>
        <pc:grpChg chg="add del mod ord">
          <ac:chgData name="Shay Axelrod" userId="310b0d24785f8b3b" providerId="LiveId" clId="{795C128B-A4FA-44D3-8AE4-461C4DDF8D96}" dt="2020-06-10T20:28:05.837" v="8108" actId="165"/>
          <ac:grpSpMkLst>
            <pc:docMk/>
            <pc:sldMk cId="3751347925" sldId="257"/>
            <ac:grpSpMk id="203" creationId="{82D647CF-7BD4-40D1-A19F-332E96F5BED2}"/>
          </ac:grpSpMkLst>
        </pc:grpChg>
        <pc:grpChg chg="add del mod topLvl">
          <ac:chgData name="Shay Axelrod" userId="310b0d24785f8b3b" providerId="LiveId" clId="{795C128B-A4FA-44D3-8AE4-461C4DDF8D96}" dt="2020-06-10T20:28:08.647" v="8109" actId="478"/>
          <ac:grpSpMkLst>
            <pc:docMk/>
            <pc:sldMk cId="3751347925" sldId="257"/>
            <ac:grpSpMk id="205" creationId="{BE8080C7-6F20-4166-B117-29934AF8D384}"/>
          </ac:grpSpMkLst>
        </pc:grpChg>
        <pc:grpChg chg="add del mod">
          <ac:chgData name="Shay Axelrod" userId="310b0d24785f8b3b" providerId="LiveId" clId="{795C128B-A4FA-44D3-8AE4-461C4DDF8D96}" dt="2020-06-10T20:27:59.002" v="8103"/>
          <ac:grpSpMkLst>
            <pc:docMk/>
            <pc:sldMk cId="3751347925" sldId="257"/>
            <ac:grpSpMk id="210" creationId="{C34341A3-7E69-443F-AC1C-76EF69AC6583}"/>
          </ac:grpSpMkLst>
        </pc:grpChg>
        <pc:grpChg chg="mod">
          <ac:chgData name="Shay Axelrod" userId="310b0d24785f8b3b" providerId="LiveId" clId="{795C128B-A4FA-44D3-8AE4-461C4DDF8D96}" dt="2020-06-10T20:27:57.724" v="8102"/>
          <ac:grpSpMkLst>
            <pc:docMk/>
            <pc:sldMk cId="3751347925" sldId="257"/>
            <ac:grpSpMk id="213" creationId="{B86E440D-AECA-490E-88DF-4627D8FF8708}"/>
          </ac:grpSpMkLst>
        </pc:grpChg>
        <pc:grpChg chg="add del mod">
          <ac:chgData name="Shay Axelrod" userId="310b0d24785f8b3b" providerId="LiveId" clId="{795C128B-A4FA-44D3-8AE4-461C4DDF8D96}" dt="2020-06-10T20:28:01.167" v="8105"/>
          <ac:grpSpMkLst>
            <pc:docMk/>
            <pc:sldMk cId="3751347925" sldId="257"/>
            <ac:grpSpMk id="216" creationId="{D0188D2B-027E-479A-8E8A-4E7F812A81B3}"/>
          </ac:grpSpMkLst>
        </pc:grpChg>
        <pc:grpChg chg="mod">
          <ac:chgData name="Shay Axelrod" userId="310b0d24785f8b3b" providerId="LiveId" clId="{795C128B-A4FA-44D3-8AE4-461C4DDF8D96}" dt="2020-06-10T20:28:00.350" v="8104"/>
          <ac:grpSpMkLst>
            <pc:docMk/>
            <pc:sldMk cId="3751347925" sldId="257"/>
            <ac:grpSpMk id="219" creationId="{0814F4CB-0420-405D-913B-0562607A936D}"/>
          </ac:grpSpMkLst>
        </pc:grpChg>
        <pc:grpChg chg="add del mod">
          <ac:chgData name="Shay Axelrod" userId="310b0d24785f8b3b" providerId="LiveId" clId="{795C128B-A4FA-44D3-8AE4-461C4DDF8D96}" dt="2020-06-10T20:29:34.905" v="8131" actId="165"/>
          <ac:grpSpMkLst>
            <pc:docMk/>
            <pc:sldMk cId="3751347925" sldId="257"/>
            <ac:grpSpMk id="224" creationId="{0EA0550A-C89F-4101-B456-B121D8BA68EB}"/>
          </ac:grpSpMkLst>
        </pc:grpChg>
        <pc:picChg chg="add del">
          <ac:chgData name="Shay Axelrod" userId="310b0d24785f8b3b" providerId="LiveId" clId="{795C128B-A4FA-44D3-8AE4-461C4DDF8D96}" dt="2020-06-10T20:51:15.069" v="8390" actId="478"/>
          <ac:picMkLst>
            <pc:docMk/>
            <pc:sldMk cId="3751347925" sldId="257"/>
            <ac:picMk id="3" creationId="{F3DA4F15-06E2-4574-B53F-37717F52E940}"/>
          </ac:picMkLst>
        </pc:picChg>
        <pc:picChg chg="del">
          <ac:chgData name="Shay Axelrod" userId="310b0d24785f8b3b" providerId="LiveId" clId="{795C128B-A4FA-44D3-8AE4-461C4DDF8D96}" dt="2020-06-07T11:03:51.850" v="2486" actId="478"/>
          <ac:picMkLst>
            <pc:docMk/>
            <pc:sldMk cId="3751347925" sldId="257"/>
            <ac:picMk id="4" creationId="{6F8E2716-E849-4E9B-B9CC-B6D9188133DD}"/>
          </ac:picMkLst>
        </pc:picChg>
        <pc:picChg chg="add del mod">
          <ac:chgData name="Shay Axelrod" userId="310b0d24785f8b3b" providerId="LiveId" clId="{795C128B-A4FA-44D3-8AE4-461C4DDF8D96}" dt="2020-06-10T18:47:40.968" v="6908" actId="478"/>
          <ac:picMkLst>
            <pc:docMk/>
            <pc:sldMk cId="3751347925" sldId="257"/>
            <ac:picMk id="4" creationId="{F34C6538-0B14-4233-A9C0-67D67C3C2C47}"/>
          </ac:picMkLst>
        </pc:picChg>
        <pc:picChg chg="del mod ord topLvl">
          <ac:chgData name="Shay Axelrod" userId="310b0d24785f8b3b" providerId="LiveId" clId="{795C128B-A4FA-44D3-8AE4-461C4DDF8D96}" dt="2020-06-07T10:00:57.649" v="1100" actId="478"/>
          <ac:picMkLst>
            <pc:docMk/>
            <pc:sldMk cId="3751347925" sldId="257"/>
            <ac:picMk id="5" creationId="{8EB84F76-1920-41ED-A650-028C51FE857A}"/>
          </ac:picMkLst>
        </pc:picChg>
        <pc:picChg chg="add del mod">
          <ac:chgData name="Shay Axelrod" userId="310b0d24785f8b3b" providerId="LiveId" clId="{795C128B-A4FA-44D3-8AE4-461C4DDF8D96}" dt="2020-06-10T18:47:41.458" v="6909" actId="478"/>
          <ac:picMkLst>
            <pc:docMk/>
            <pc:sldMk cId="3751347925" sldId="257"/>
            <ac:picMk id="6" creationId="{30CE98B3-4AB3-44AF-8EF0-34CFDE31A89A}"/>
          </ac:picMkLst>
        </pc:picChg>
        <pc:picChg chg="add del mod ord topLvl">
          <ac:chgData name="Shay Axelrod" userId="310b0d24785f8b3b" providerId="LiveId" clId="{795C128B-A4FA-44D3-8AE4-461C4DDF8D96}" dt="2020-06-08T13:02:32.035" v="6233" actId="478"/>
          <ac:picMkLst>
            <pc:docMk/>
            <pc:sldMk cId="3751347925" sldId="257"/>
            <ac:picMk id="6" creationId="{41E72106-E3A7-49BC-A125-FBEE3D07201D}"/>
          </ac:picMkLst>
        </pc:picChg>
        <pc:picChg chg="del mod topLvl">
          <ac:chgData name="Shay Axelrod" userId="310b0d24785f8b3b" providerId="LiveId" clId="{795C128B-A4FA-44D3-8AE4-461C4DDF8D96}" dt="2020-06-07T10:01:20.754" v="1108" actId="478"/>
          <ac:picMkLst>
            <pc:docMk/>
            <pc:sldMk cId="3751347925" sldId="257"/>
            <ac:picMk id="7" creationId="{CB88A42A-3A72-484E-80D9-733B0A2C9B22}"/>
          </ac:picMkLst>
        </pc:picChg>
        <pc:picChg chg="del mod topLvl">
          <ac:chgData name="Shay Axelrod" userId="310b0d24785f8b3b" providerId="LiveId" clId="{795C128B-A4FA-44D3-8AE4-461C4DDF8D96}" dt="2020-06-07T10:01:08.849" v="1101" actId="478"/>
          <ac:picMkLst>
            <pc:docMk/>
            <pc:sldMk cId="3751347925" sldId="257"/>
            <ac:picMk id="8" creationId="{5C6C6611-582C-4EFE-A884-15FF932369CA}"/>
          </ac:picMkLst>
        </pc:picChg>
        <pc:picChg chg="add mod ord topLvl">
          <ac:chgData name="Shay Axelrod" userId="310b0d24785f8b3b" providerId="LiveId" clId="{795C128B-A4FA-44D3-8AE4-461C4DDF8D96}" dt="2020-06-21T11:34:03.520" v="8795" actId="167"/>
          <ac:picMkLst>
            <pc:docMk/>
            <pc:sldMk cId="3751347925" sldId="257"/>
            <ac:picMk id="12" creationId="{A3926214-05D5-44D6-B1B7-ECF2211759E3}"/>
          </ac:picMkLst>
        </pc:picChg>
        <pc:picChg chg="del mod topLvl">
          <ac:chgData name="Shay Axelrod" userId="310b0d24785f8b3b" providerId="LiveId" clId="{795C128B-A4FA-44D3-8AE4-461C4DDF8D96}" dt="2020-06-07T10:01:15.328" v="1105" actId="478"/>
          <ac:picMkLst>
            <pc:docMk/>
            <pc:sldMk cId="3751347925" sldId="257"/>
            <ac:picMk id="13" creationId="{138847E1-F532-42C8-B425-4F9F386EC0B4}"/>
          </ac:picMkLst>
        </pc:picChg>
        <pc:picChg chg="del mod topLvl">
          <ac:chgData name="Shay Axelrod" userId="310b0d24785f8b3b" providerId="LiveId" clId="{795C128B-A4FA-44D3-8AE4-461C4DDF8D96}" dt="2020-06-07T10:01:17.568" v="1106" actId="478"/>
          <ac:picMkLst>
            <pc:docMk/>
            <pc:sldMk cId="3751347925" sldId="257"/>
            <ac:picMk id="15" creationId="{5AD4C755-F633-4786-A3B3-906CA6855892}"/>
          </ac:picMkLst>
        </pc:picChg>
        <pc:picChg chg="del mod topLvl">
          <ac:chgData name="Shay Axelrod" userId="310b0d24785f8b3b" providerId="LiveId" clId="{795C128B-A4FA-44D3-8AE4-461C4DDF8D96}" dt="2020-06-07T10:01:18.823" v="1107" actId="478"/>
          <ac:picMkLst>
            <pc:docMk/>
            <pc:sldMk cId="3751347925" sldId="257"/>
            <ac:picMk id="16" creationId="{272E2FAC-8484-412A-ADAF-7424A1033157}"/>
          </ac:picMkLst>
        </pc:picChg>
        <pc:picChg chg="del mod topLvl">
          <ac:chgData name="Shay Axelrod" userId="310b0d24785f8b3b" providerId="LiveId" clId="{795C128B-A4FA-44D3-8AE4-461C4DDF8D96}" dt="2020-06-07T10:01:14.708" v="1104" actId="478"/>
          <ac:picMkLst>
            <pc:docMk/>
            <pc:sldMk cId="3751347925" sldId="257"/>
            <ac:picMk id="17" creationId="{254846F4-B950-456E-9945-0DE77D81BA5F}"/>
          </ac:picMkLst>
        </pc:picChg>
        <pc:picChg chg="add del mod">
          <ac:chgData name="Shay Axelrod" userId="310b0d24785f8b3b" providerId="LiveId" clId="{795C128B-A4FA-44D3-8AE4-461C4DDF8D96}" dt="2020-06-10T19:05:09.421" v="7065" actId="478"/>
          <ac:picMkLst>
            <pc:docMk/>
            <pc:sldMk cId="3751347925" sldId="257"/>
            <ac:picMk id="20" creationId="{B9BE516C-EF8F-4A56-9C60-EE5263C58D47}"/>
          </ac:picMkLst>
        </pc:picChg>
        <pc:picChg chg="add del mod topLvl">
          <ac:chgData name="Shay Axelrod" userId="310b0d24785f8b3b" providerId="LiveId" clId="{795C128B-A4FA-44D3-8AE4-461C4DDF8D96}" dt="2020-06-07T10:03:54.741" v="1169" actId="21"/>
          <ac:picMkLst>
            <pc:docMk/>
            <pc:sldMk cId="3751347925" sldId="257"/>
            <ac:picMk id="21" creationId="{AFAFA7B8-5B10-4C8E-85DC-7D25CA03E184}"/>
          </ac:picMkLst>
        </pc:picChg>
        <pc:picChg chg="add del mod">
          <ac:chgData name="Shay Axelrod" userId="310b0d24785f8b3b" providerId="LiveId" clId="{795C128B-A4FA-44D3-8AE4-461C4DDF8D96}" dt="2020-06-10T19:05:45.153" v="7069" actId="478"/>
          <ac:picMkLst>
            <pc:docMk/>
            <pc:sldMk cId="3751347925" sldId="257"/>
            <ac:picMk id="22" creationId="{191087AD-4961-4F22-A610-7892CBAC39AF}"/>
          </ac:picMkLst>
        </pc:picChg>
        <pc:picChg chg="del mod topLvl">
          <ac:chgData name="Shay Axelrod" userId="310b0d24785f8b3b" providerId="LiveId" clId="{795C128B-A4FA-44D3-8AE4-461C4DDF8D96}" dt="2020-06-07T11:22:42.042" v="2833" actId="478"/>
          <ac:picMkLst>
            <pc:docMk/>
            <pc:sldMk cId="3751347925" sldId="257"/>
            <ac:picMk id="22" creationId="{533E7A47-44A7-4908-9055-B5F79AB65C8A}"/>
          </ac:picMkLst>
        </pc:picChg>
        <pc:picChg chg="add del mod">
          <ac:chgData name="Shay Axelrod" userId="310b0d24785f8b3b" providerId="LiveId" clId="{795C128B-A4FA-44D3-8AE4-461C4DDF8D96}" dt="2020-06-10T19:09:49.757" v="7137" actId="478"/>
          <ac:picMkLst>
            <pc:docMk/>
            <pc:sldMk cId="3751347925" sldId="257"/>
            <ac:picMk id="24" creationId="{6EED9041-1D98-4CD6-8159-9DDA4C7E70CB}"/>
          </ac:picMkLst>
        </pc:picChg>
        <pc:picChg chg="del mod topLvl">
          <ac:chgData name="Shay Axelrod" userId="310b0d24785f8b3b" providerId="LiveId" clId="{795C128B-A4FA-44D3-8AE4-461C4DDF8D96}" dt="2020-06-07T11:22:45.527" v="2837" actId="478"/>
          <ac:picMkLst>
            <pc:docMk/>
            <pc:sldMk cId="3751347925" sldId="257"/>
            <ac:picMk id="25" creationId="{BC78D294-2C73-4AAD-AC7C-12C9324200E5}"/>
          </ac:picMkLst>
        </pc:picChg>
        <pc:picChg chg="add mod topLvl">
          <ac:chgData name="Shay Axelrod" userId="310b0d24785f8b3b" providerId="LiveId" clId="{795C128B-A4FA-44D3-8AE4-461C4DDF8D96}" dt="2020-06-07T11:22:19.993" v="2829" actId="165"/>
          <ac:picMkLst>
            <pc:docMk/>
            <pc:sldMk cId="3751347925" sldId="257"/>
            <ac:picMk id="26" creationId="{D2C17E31-0763-462B-8115-FD5D7A8B165D}"/>
          </ac:picMkLst>
        </pc:picChg>
        <pc:picChg chg="del mod topLvl">
          <ac:chgData name="Shay Axelrod" userId="310b0d24785f8b3b" providerId="LiveId" clId="{795C128B-A4FA-44D3-8AE4-461C4DDF8D96}" dt="2020-06-07T11:22:44.907" v="2836" actId="478"/>
          <ac:picMkLst>
            <pc:docMk/>
            <pc:sldMk cId="3751347925" sldId="257"/>
            <ac:picMk id="27" creationId="{4DAFB494-EBE9-4FF3-9D2C-0C43AFE30399}"/>
          </ac:picMkLst>
        </pc:picChg>
        <pc:picChg chg="mod topLvl">
          <ac:chgData name="Shay Axelrod" userId="310b0d24785f8b3b" providerId="LiveId" clId="{795C128B-A4FA-44D3-8AE4-461C4DDF8D96}" dt="2020-06-07T11:22:30.060" v="2832" actId="165"/>
          <ac:picMkLst>
            <pc:docMk/>
            <pc:sldMk cId="3751347925" sldId="257"/>
            <ac:picMk id="33" creationId="{312CD006-A360-4578-A313-9F3868795572}"/>
          </ac:picMkLst>
        </pc:picChg>
        <pc:picChg chg="del mod topLvl">
          <ac:chgData name="Shay Axelrod" userId="310b0d24785f8b3b" providerId="LiveId" clId="{795C128B-A4FA-44D3-8AE4-461C4DDF8D96}" dt="2020-06-07T10:01:12.933" v="1102" actId="478"/>
          <ac:picMkLst>
            <pc:docMk/>
            <pc:sldMk cId="3751347925" sldId="257"/>
            <ac:picMk id="36" creationId="{4E441BB8-69E1-488A-8B38-69C2BA9BA124}"/>
          </ac:picMkLst>
        </pc:picChg>
        <pc:picChg chg="del mod">
          <ac:chgData name="Shay Axelrod" userId="310b0d24785f8b3b" providerId="LiveId" clId="{795C128B-A4FA-44D3-8AE4-461C4DDF8D96}" dt="2020-06-07T11:50:18.523" v="3291" actId="478"/>
          <ac:picMkLst>
            <pc:docMk/>
            <pc:sldMk cId="3751347925" sldId="257"/>
            <ac:picMk id="37" creationId="{0971D590-F2D9-4A02-8C37-491F9A6EADA5}"/>
          </ac:picMkLst>
        </pc:picChg>
        <pc:picChg chg="mod">
          <ac:chgData name="Shay Axelrod" userId="310b0d24785f8b3b" providerId="LiveId" clId="{795C128B-A4FA-44D3-8AE4-461C4DDF8D96}" dt="2020-06-07T10:00:39.227" v="1097" actId="165"/>
          <ac:picMkLst>
            <pc:docMk/>
            <pc:sldMk cId="3751347925" sldId="257"/>
            <ac:picMk id="38" creationId="{7C84CB7C-DDB3-442B-9A3D-78C237FF3374}"/>
          </ac:picMkLst>
        </pc:picChg>
        <pc:picChg chg="mod">
          <ac:chgData name="Shay Axelrod" userId="310b0d24785f8b3b" providerId="LiveId" clId="{795C128B-A4FA-44D3-8AE4-461C4DDF8D96}" dt="2020-06-07T10:00:39.227" v="1097" actId="165"/>
          <ac:picMkLst>
            <pc:docMk/>
            <pc:sldMk cId="3751347925" sldId="257"/>
            <ac:picMk id="40" creationId="{4069BFC5-4D7A-481F-BC58-6F25FC2FB4EA}"/>
          </ac:picMkLst>
        </pc:picChg>
        <pc:picChg chg="del mod">
          <ac:chgData name="Shay Axelrod" userId="310b0d24785f8b3b" providerId="LiveId" clId="{795C128B-A4FA-44D3-8AE4-461C4DDF8D96}" dt="2020-06-07T11:50:10.244" v="3287" actId="478"/>
          <ac:picMkLst>
            <pc:docMk/>
            <pc:sldMk cId="3751347925" sldId="257"/>
            <ac:picMk id="47" creationId="{F2A79A2C-F1EA-4383-B3FD-BE482A0C464B}"/>
          </ac:picMkLst>
        </pc:picChg>
        <pc:picChg chg="mod">
          <ac:chgData name="Shay Axelrod" userId="310b0d24785f8b3b" providerId="LiveId" clId="{795C128B-A4FA-44D3-8AE4-461C4DDF8D96}" dt="2020-06-07T10:00:23.254" v="1092" actId="165"/>
          <ac:picMkLst>
            <pc:docMk/>
            <pc:sldMk cId="3751347925" sldId="257"/>
            <ac:picMk id="51" creationId="{8ADA4FD1-7FDA-4978-9CEB-9B3359268760}"/>
          </ac:picMkLst>
        </pc:picChg>
        <pc:picChg chg="mod">
          <ac:chgData name="Shay Axelrod" userId="310b0d24785f8b3b" providerId="LiveId" clId="{795C128B-A4FA-44D3-8AE4-461C4DDF8D96}" dt="2020-06-07T10:00:23.254" v="1092" actId="165"/>
          <ac:picMkLst>
            <pc:docMk/>
            <pc:sldMk cId="3751347925" sldId="257"/>
            <ac:picMk id="53" creationId="{4F2A1EE2-E8DC-4B3F-93A6-CE693A5053AC}"/>
          </ac:picMkLst>
        </pc:picChg>
        <pc:picChg chg="add del mod ord">
          <ac:chgData name="Shay Axelrod" userId="310b0d24785f8b3b" providerId="LiveId" clId="{795C128B-A4FA-44D3-8AE4-461C4DDF8D96}" dt="2020-06-10T18:36:20.088" v="6734" actId="478"/>
          <ac:picMkLst>
            <pc:docMk/>
            <pc:sldMk cId="3751347925" sldId="257"/>
            <ac:picMk id="62" creationId="{4695E0E0-7BD6-43BD-B7FF-F3F32E4CDA5D}"/>
          </ac:picMkLst>
        </pc:picChg>
        <pc:picChg chg="add del mod">
          <ac:chgData name="Shay Axelrod" userId="310b0d24785f8b3b" providerId="LiveId" clId="{795C128B-A4FA-44D3-8AE4-461C4DDF8D96}" dt="2020-06-08T13:13:52.701" v="6286"/>
          <ac:picMkLst>
            <pc:docMk/>
            <pc:sldMk cId="3751347925" sldId="257"/>
            <ac:picMk id="64" creationId="{ADF1E3CC-F978-4064-A921-A27591BA7FE0}"/>
          </ac:picMkLst>
        </pc:picChg>
        <pc:picChg chg="mod">
          <ac:chgData name="Shay Axelrod" userId="310b0d24785f8b3b" providerId="LiveId" clId="{795C128B-A4FA-44D3-8AE4-461C4DDF8D96}" dt="2020-06-07T10:06:10.719" v="1189"/>
          <ac:picMkLst>
            <pc:docMk/>
            <pc:sldMk cId="3751347925" sldId="257"/>
            <ac:picMk id="88" creationId="{9FFD4505-F283-4224-B4B0-CE396935AB88}"/>
          </ac:picMkLst>
        </pc:picChg>
        <pc:picChg chg="mod">
          <ac:chgData name="Shay Axelrod" userId="310b0d24785f8b3b" providerId="LiveId" clId="{795C128B-A4FA-44D3-8AE4-461C4DDF8D96}" dt="2020-06-07T11:03:52.603" v="2487"/>
          <ac:picMkLst>
            <pc:docMk/>
            <pc:sldMk cId="3751347925" sldId="257"/>
            <ac:picMk id="90" creationId="{2DD2D74A-3BDC-4CD8-AB04-E0ED76950B79}"/>
          </ac:picMkLst>
        </pc:picChg>
        <pc:picChg chg="mod">
          <ac:chgData name="Shay Axelrod" userId="310b0d24785f8b3b" providerId="LiveId" clId="{795C128B-A4FA-44D3-8AE4-461C4DDF8D96}" dt="2020-06-07T11:03:52.603" v="2487"/>
          <ac:picMkLst>
            <pc:docMk/>
            <pc:sldMk cId="3751347925" sldId="257"/>
            <ac:picMk id="91" creationId="{B2AC70D6-8AA6-4172-87F0-F1FEC99420E2}"/>
          </ac:picMkLst>
        </pc:picChg>
        <pc:picChg chg="add mod">
          <ac:chgData name="Shay Axelrod" userId="310b0d24785f8b3b" providerId="LiveId" clId="{795C128B-A4FA-44D3-8AE4-461C4DDF8D96}" dt="2020-06-10T18:48:45.753" v="6938" actId="1076"/>
          <ac:picMkLst>
            <pc:docMk/>
            <pc:sldMk cId="3751347925" sldId="257"/>
            <ac:picMk id="91" creationId="{CCE7CCE1-3B31-40DE-9E75-942EE2B1EF01}"/>
          </ac:picMkLst>
        </pc:picChg>
        <pc:picChg chg="mod">
          <ac:chgData name="Shay Axelrod" userId="310b0d24785f8b3b" providerId="LiveId" clId="{795C128B-A4FA-44D3-8AE4-461C4DDF8D96}" dt="2020-06-07T10:06:24.894" v="1190"/>
          <ac:picMkLst>
            <pc:docMk/>
            <pc:sldMk cId="3751347925" sldId="257"/>
            <ac:picMk id="99" creationId="{934FD8EA-A353-4FE0-9BA8-01EED417ED7B}"/>
          </ac:picMkLst>
        </pc:picChg>
        <pc:picChg chg="mod">
          <ac:chgData name="Shay Axelrod" userId="310b0d24785f8b3b" providerId="LiveId" clId="{795C128B-A4FA-44D3-8AE4-461C4DDF8D96}" dt="2020-06-07T11:14:45.287" v="2615"/>
          <ac:picMkLst>
            <pc:docMk/>
            <pc:sldMk cId="3751347925" sldId="257"/>
            <ac:picMk id="101" creationId="{B758F217-493D-4298-B9A5-339A87D3388A}"/>
          </ac:picMkLst>
        </pc:picChg>
        <pc:picChg chg="mod">
          <ac:chgData name="Shay Axelrod" userId="310b0d24785f8b3b" providerId="LiveId" clId="{795C128B-A4FA-44D3-8AE4-461C4DDF8D96}" dt="2020-06-07T10:06:24.894" v="1190"/>
          <ac:picMkLst>
            <pc:docMk/>
            <pc:sldMk cId="3751347925" sldId="257"/>
            <ac:picMk id="102" creationId="{0E520E6F-6AF3-4484-A8DD-20B5902755F3}"/>
          </ac:picMkLst>
        </pc:picChg>
        <pc:picChg chg="mod">
          <ac:chgData name="Shay Axelrod" userId="310b0d24785f8b3b" providerId="LiveId" clId="{795C128B-A4FA-44D3-8AE4-461C4DDF8D96}" dt="2020-06-07T11:14:45.287" v="2615"/>
          <ac:picMkLst>
            <pc:docMk/>
            <pc:sldMk cId="3751347925" sldId="257"/>
            <ac:picMk id="105" creationId="{BC720F66-26CF-45EA-BED3-521D1A6C76A1}"/>
          </ac:picMkLst>
        </pc:picChg>
        <pc:picChg chg="mod">
          <ac:chgData name="Shay Axelrod" userId="310b0d24785f8b3b" providerId="LiveId" clId="{795C128B-A4FA-44D3-8AE4-461C4DDF8D96}" dt="2020-06-07T11:21:52.219" v="2825"/>
          <ac:picMkLst>
            <pc:docMk/>
            <pc:sldMk cId="3751347925" sldId="257"/>
            <ac:picMk id="115" creationId="{1E676158-9F74-4DEA-A114-5E67D3C35749}"/>
          </ac:picMkLst>
        </pc:picChg>
        <pc:picChg chg="mod">
          <ac:chgData name="Shay Axelrod" userId="310b0d24785f8b3b" providerId="LiveId" clId="{795C128B-A4FA-44D3-8AE4-461C4DDF8D96}" dt="2020-06-07T11:21:52.219" v="2825"/>
          <ac:picMkLst>
            <pc:docMk/>
            <pc:sldMk cId="3751347925" sldId="257"/>
            <ac:picMk id="116" creationId="{EBDCE777-B483-4402-9A54-F50A930BD61B}"/>
          </ac:picMkLst>
        </pc:picChg>
        <pc:picChg chg="mod">
          <ac:chgData name="Shay Axelrod" userId="310b0d24785f8b3b" providerId="LiveId" clId="{795C128B-A4FA-44D3-8AE4-461C4DDF8D96}" dt="2020-06-07T11:21:52.219" v="2825"/>
          <ac:picMkLst>
            <pc:docMk/>
            <pc:sldMk cId="3751347925" sldId="257"/>
            <ac:picMk id="117" creationId="{4E674E06-031E-4E6A-BE89-04C6676EF657}"/>
          </ac:picMkLst>
        </pc:picChg>
        <pc:picChg chg="mod">
          <ac:chgData name="Shay Axelrod" userId="310b0d24785f8b3b" providerId="LiveId" clId="{795C128B-A4FA-44D3-8AE4-461C4DDF8D96}" dt="2020-06-07T11:21:52.219" v="2825"/>
          <ac:picMkLst>
            <pc:docMk/>
            <pc:sldMk cId="3751347925" sldId="257"/>
            <ac:picMk id="119" creationId="{D125C5B8-7BB4-4A7D-B412-B7FF7BBD52FE}"/>
          </ac:picMkLst>
        </pc:picChg>
        <pc:picChg chg="mod">
          <ac:chgData name="Shay Axelrod" userId="310b0d24785f8b3b" providerId="LiveId" clId="{795C128B-A4FA-44D3-8AE4-461C4DDF8D96}" dt="2020-06-07T11:21:52.219" v="2825"/>
          <ac:picMkLst>
            <pc:docMk/>
            <pc:sldMk cId="3751347925" sldId="257"/>
            <ac:picMk id="123" creationId="{92513D3F-33DD-4943-A04D-7A0F08FBA43B}"/>
          </ac:picMkLst>
        </pc:picChg>
        <pc:picChg chg="mod">
          <ac:chgData name="Shay Axelrod" userId="310b0d24785f8b3b" providerId="LiveId" clId="{795C128B-A4FA-44D3-8AE4-461C4DDF8D96}" dt="2020-06-07T11:22:48.276" v="2840"/>
          <ac:picMkLst>
            <pc:docMk/>
            <pc:sldMk cId="3751347925" sldId="257"/>
            <ac:picMk id="131" creationId="{2847FE37-A90E-44EA-B0B7-ED843763992F}"/>
          </ac:picMkLst>
        </pc:picChg>
        <pc:picChg chg="mod">
          <ac:chgData name="Shay Axelrod" userId="310b0d24785f8b3b" providerId="LiveId" clId="{795C128B-A4FA-44D3-8AE4-461C4DDF8D96}" dt="2020-06-07T11:22:48.276" v="2840"/>
          <ac:picMkLst>
            <pc:docMk/>
            <pc:sldMk cId="3751347925" sldId="257"/>
            <ac:picMk id="133" creationId="{2EA36F90-76BD-4FAD-939D-156FF65244B5}"/>
          </ac:picMkLst>
        </pc:picChg>
        <pc:picChg chg="mod">
          <ac:chgData name="Shay Axelrod" userId="310b0d24785f8b3b" providerId="LiveId" clId="{795C128B-A4FA-44D3-8AE4-461C4DDF8D96}" dt="2020-06-07T11:22:48.276" v="2840"/>
          <ac:picMkLst>
            <pc:docMk/>
            <pc:sldMk cId="3751347925" sldId="257"/>
            <ac:picMk id="136" creationId="{9EC89994-2307-4FF3-A5CB-0D3CF8771AE9}"/>
          </ac:picMkLst>
        </pc:picChg>
        <pc:picChg chg="del mod topLvl">
          <ac:chgData name="Shay Axelrod" userId="310b0d24785f8b3b" providerId="LiveId" clId="{795C128B-A4FA-44D3-8AE4-461C4DDF8D96}" dt="2020-06-10T19:03:45.118" v="7054" actId="478"/>
          <ac:picMkLst>
            <pc:docMk/>
            <pc:sldMk cId="3751347925" sldId="257"/>
            <ac:picMk id="145" creationId="{52FBB797-E11C-4C01-B762-8C0B65CA1E57}"/>
          </ac:picMkLst>
        </pc:picChg>
        <pc:picChg chg="del mod topLvl">
          <ac:chgData name="Shay Axelrod" userId="310b0d24785f8b3b" providerId="LiveId" clId="{795C128B-A4FA-44D3-8AE4-461C4DDF8D96}" dt="2020-06-10T20:28:42.965" v="8117" actId="21"/>
          <ac:picMkLst>
            <pc:docMk/>
            <pc:sldMk cId="3751347925" sldId="257"/>
            <ac:picMk id="146" creationId="{41D7BA46-9FF7-424D-B76D-8EF863FF1F24}"/>
          </ac:picMkLst>
        </pc:picChg>
        <pc:picChg chg="del mod">
          <ac:chgData name="Shay Axelrod" userId="310b0d24785f8b3b" providerId="LiveId" clId="{795C128B-A4FA-44D3-8AE4-461C4DDF8D96}" dt="2020-06-10T18:57:27.860" v="7003" actId="478"/>
          <ac:picMkLst>
            <pc:docMk/>
            <pc:sldMk cId="3751347925" sldId="257"/>
            <ac:picMk id="147" creationId="{EA0EEDB1-20AC-476E-AAD8-16A686B7FF3B}"/>
          </ac:picMkLst>
        </pc:picChg>
        <pc:picChg chg="del mod">
          <ac:chgData name="Shay Axelrod" userId="310b0d24785f8b3b" providerId="LiveId" clId="{795C128B-A4FA-44D3-8AE4-461C4DDF8D96}" dt="2020-06-10T18:58:20.667" v="7019" actId="478"/>
          <ac:picMkLst>
            <pc:docMk/>
            <pc:sldMk cId="3751347925" sldId="257"/>
            <ac:picMk id="149" creationId="{A8EFBB43-B42A-4AEF-9730-5D1273EB77BB}"/>
          </ac:picMkLst>
        </pc:picChg>
        <pc:picChg chg="del mod">
          <ac:chgData name="Shay Axelrod" userId="310b0d24785f8b3b" providerId="LiveId" clId="{795C128B-A4FA-44D3-8AE4-461C4DDF8D96}" dt="2020-06-10T18:59:38.545" v="7033" actId="478"/>
          <ac:picMkLst>
            <pc:docMk/>
            <pc:sldMk cId="3751347925" sldId="257"/>
            <ac:picMk id="153" creationId="{A09A7027-026D-4EC5-8341-7F4A3DD845CD}"/>
          </ac:picMkLst>
        </pc:picChg>
        <pc:picChg chg="mod">
          <ac:chgData name="Shay Axelrod" userId="310b0d24785f8b3b" providerId="LiveId" clId="{795C128B-A4FA-44D3-8AE4-461C4DDF8D96}" dt="2020-06-07T11:23:17.527" v="2856"/>
          <ac:picMkLst>
            <pc:docMk/>
            <pc:sldMk cId="3751347925" sldId="257"/>
            <ac:picMk id="157" creationId="{363DBB21-09AF-47C6-9021-6BA8E09DEEA4}"/>
          </ac:picMkLst>
        </pc:picChg>
        <pc:picChg chg="mod">
          <ac:chgData name="Shay Axelrod" userId="310b0d24785f8b3b" providerId="LiveId" clId="{795C128B-A4FA-44D3-8AE4-461C4DDF8D96}" dt="2020-06-08T13:09:07.802" v="6272" actId="14861"/>
          <ac:picMkLst>
            <pc:docMk/>
            <pc:sldMk cId="3751347925" sldId="257"/>
            <ac:picMk id="161" creationId="{86D8512A-457E-499C-A8DA-29718B3650EC}"/>
          </ac:picMkLst>
        </pc:picChg>
        <pc:picChg chg="mod">
          <ac:chgData name="Shay Axelrod" userId="310b0d24785f8b3b" providerId="LiveId" clId="{795C128B-A4FA-44D3-8AE4-461C4DDF8D96}" dt="2020-06-10T18:39:20.867" v="6750"/>
          <ac:picMkLst>
            <pc:docMk/>
            <pc:sldMk cId="3751347925" sldId="257"/>
            <ac:picMk id="163" creationId="{9C8842E7-35E3-4753-A6A4-2344251F303C}"/>
          </ac:picMkLst>
        </pc:picChg>
        <pc:picChg chg="add mod ord topLvl">
          <ac:chgData name="Shay Axelrod" userId="310b0d24785f8b3b" providerId="LiveId" clId="{795C128B-A4FA-44D3-8AE4-461C4DDF8D96}" dt="2020-06-10T20:33:26.149" v="8242" actId="338"/>
          <ac:picMkLst>
            <pc:docMk/>
            <pc:sldMk cId="3751347925" sldId="257"/>
            <ac:picMk id="223" creationId="{076DFCB2-FD98-4D53-8B05-D71C4ACDBC0A}"/>
          </ac:picMkLst>
        </pc:picChg>
      </pc:sldChg>
      <pc:sldChg chg="addSp delSp modSp add del mod modShow">
        <pc:chgData name="Shay Axelrod" userId="310b0d24785f8b3b" providerId="LiveId" clId="{795C128B-A4FA-44D3-8AE4-461C4DDF8D96}" dt="2020-06-08T13:15:01.478" v="6293" actId="47"/>
        <pc:sldMkLst>
          <pc:docMk/>
          <pc:sldMk cId="2715283517" sldId="258"/>
        </pc:sldMkLst>
        <pc:spChg chg="add mod">
          <ac:chgData name="Shay Axelrod" userId="310b0d24785f8b3b" providerId="LiveId" clId="{795C128B-A4FA-44D3-8AE4-461C4DDF8D96}" dt="2020-06-08T13:05:17.578" v="6250"/>
          <ac:spMkLst>
            <pc:docMk/>
            <pc:sldMk cId="2715283517" sldId="258"/>
            <ac:spMk id="19" creationId="{D59F481F-A44B-45A6-8BAA-B74D4D12F834}"/>
          </ac:spMkLst>
        </pc:spChg>
        <pc:spChg chg="mod topLvl">
          <ac:chgData name="Shay Axelrod" userId="310b0d24785f8b3b" providerId="LiveId" clId="{795C128B-A4FA-44D3-8AE4-461C4DDF8D96}" dt="2020-06-07T11:12:33.763" v="2552" actId="165"/>
          <ac:spMkLst>
            <pc:docMk/>
            <pc:sldMk cId="2715283517" sldId="258"/>
            <ac:spMk id="34" creationId="{A4E826E7-EC7B-4F1C-8837-25D9473BD112}"/>
          </ac:spMkLst>
        </pc:spChg>
        <pc:spChg chg="add del mod">
          <ac:chgData name="Shay Axelrod" userId="310b0d24785f8b3b" providerId="LiveId" clId="{795C128B-A4FA-44D3-8AE4-461C4DDF8D96}" dt="2020-06-07T10:40:39.468" v="1724" actId="478"/>
          <ac:spMkLst>
            <pc:docMk/>
            <pc:sldMk cId="2715283517" sldId="258"/>
            <ac:spMk id="54" creationId="{32AD7FBA-0DAF-45C1-A7C2-6A6DDE417A33}"/>
          </ac:spMkLst>
        </pc:spChg>
        <pc:spChg chg="add mod topLvl">
          <ac:chgData name="Shay Axelrod" userId="310b0d24785f8b3b" providerId="LiveId" clId="{795C128B-A4FA-44D3-8AE4-461C4DDF8D96}" dt="2020-06-07T11:12:37.528" v="2553" actId="165"/>
          <ac:spMkLst>
            <pc:docMk/>
            <pc:sldMk cId="2715283517" sldId="258"/>
            <ac:spMk id="63" creationId="{39664C79-9ECE-41F0-9077-601BC07BFDBD}"/>
          </ac:spMkLst>
        </pc:spChg>
        <pc:spChg chg="add mod topLvl">
          <ac:chgData name="Shay Axelrod" userId="310b0d24785f8b3b" providerId="LiveId" clId="{795C128B-A4FA-44D3-8AE4-461C4DDF8D96}" dt="2020-06-07T11:12:37.528" v="2553" actId="165"/>
          <ac:spMkLst>
            <pc:docMk/>
            <pc:sldMk cId="2715283517" sldId="258"/>
            <ac:spMk id="68" creationId="{8D913F18-06DD-4ED3-BA7D-F34C5E55BD61}"/>
          </ac:spMkLst>
        </pc:spChg>
        <pc:spChg chg="del mod">
          <ac:chgData name="Shay Axelrod" userId="310b0d24785f8b3b" providerId="LiveId" clId="{795C128B-A4FA-44D3-8AE4-461C4DDF8D96}" dt="2020-06-07T12:02:20.407" v="3405" actId="478"/>
          <ac:spMkLst>
            <pc:docMk/>
            <pc:sldMk cId="2715283517" sldId="258"/>
            <ac:spMk id="73" creationId="{3DB2EDFB-DDC1-4DB3-B7F5-BB822568A8EC}"/>
          </ac:spMkLst>
        </pc:spChg>
        <pc:spChg chg="mod topLvl">
          <ac:chgData name="Shay Axelrod" userId="310b0d24785f8b3b" providerId="LiveId" clId="{795C128B-A4FA-44D3-8AE4-461C4DDF8D96}" dt="2020-06-07T11:52:44.974" v="3307" actId="1038"/>
          <ac:spMkLst>
            <pc:docMk/>
            <pc:sldMk cId="2715283517" sldId="258"/>
            <ac:spMk id="74" creationId="{2D75CDAB-A239-42D4-B3E9-6606A6D8AEE2}"/>
          </ac:spMkLst>
        </pc:spChg>
        <pc:spChg chg="add del mod">
          <ac:chgData name="Shay Axelrod" userId="310b0d24785f8b3b" providerId="LiveId" clId="{795C128B-A4FA-44D3-8AE4-461C4DDF8D96}" dt="2020-06-08T13:05:17.076" v="6249" actId="478"/>
          <ac:spMkLst>
            <pc:docMk/>
            <pc:sldMk cId="2715283517" sldId="258"/>
            <ac:spMk id="77" creationId="{6A29111B-F4A0-43BC-B8FA-1E38F20E72F9}"/>
          </ac:spMkLst>
        </pc:spChg>
        <pc:spChg chg="mod">
          <ac:chgData name="Shay Axelrod" userId="310b0d24785f8b3b" providerId="LiveId" clId="{795C128B-A4FA-44D3-8AE4-461C4DDF8D96}" dt="2020-06-07T10:40:22.288" v="1723" actId="20577"/>
          <ac:spMkLst>
            <pc:docMk/>
            <pc:sldMk cId="2715283517" sldId="258"/>
            <ac:spMk id="81" creationId="{A34D7DA3-1693-4B99-AC7D-5113797A34A4}"/>
          </ac:spMkLst>
        </pc:spChg>
        <pc:grpChg chg="add del mod">
          <ac:chgData name="Shay Axelrod" userId="310b0d24785f8b3b" providerId="LiveId" clId="{795C128B-A4FA-44D3-8AE4-461C4DDF8D96}" dt="2020-06-07T10:41:36.365" v="1810" actId="478"/>
          <ac:grpSpMkLst>
            <pc:docMk/>
            <pc:sldMk cId="2715283517" sldId="258"/>
            <ac:grpSpMk id="7" creationId="{0D531918-EBE3-44C6-854E-22256636522B}"/>
          </ac:grpSpMkLst>
        </pc:grpChg>
        <pc:grpChg chg="add del mod topLvl">
          <ac:chgData name="Shay Axelrod" userId="310b0d24785f8b3b" providerId="LiveId" clId="{795C128B-A4FA-44D3-8AE4-461C4DDF8D96}" dt="2020-06-07T11:12:51.220" v="2554" actId="165"/>
          <ac:grpSpMkLst>
            <pc:docMk/>
            <pc:sldMk cId="2715283517" sldId="258"/>
            <ac:grpSpMk id="15" creationId="{79E1EC19-C6F0-4771-AC3B-20119D1AD270}"/>
          </ac:grpSpMkLst>
        </pc:grpChg>
        <pc:grpChg chg="add del mod topLvl">
          <ac:chgData name="Shay Axelrod" userId="310b0d24785f8b3b" providerId="LiveId" clId="{795C128B-A4FA-44D3-8AE4-461C4DDF8D96}" dt="2020-06-07T11:12:51.220" v="2554" actId="165"/>
          <ac:grpSpMkLst>
            <pc:docMk/>
            <pc:sldMk cId="2715283517" sldId="258"/>
            <ac:grpSpMk id="16" creationId="{F567C067-B669-43F0-9C0A-102A09B31E7C}"/>
          </ac:grpSpMkLst>
        </pc:grpChg>
        <pc:grpChg chg="add del mod topLvl">
          <ac:chgData name="Shay Axelrod" userId="310b0d24785f8b3b" providerId="LiveId" clId="{795C128B-A4FA-44D3-8AE4-461C4DDF8D96}" dt="2020-06-07T11:12:37.528" v="2553" actId="165"/>
          <ac:grpSpMkLst>
            <pc:docMk/>
            <pc:sldMk cId="2715283517" sldId="258"/>
            <ac:grpSpMk id="17" creationId="{33CA271D-859E-4CD4-82E2-C2214F627015}"/>
          </ac:grpSpMkLst>
        </pc:grpChg>
        <pc:grpChg chg="add del mod">
          <ac:chgData name="Shay Axelrod" userId="310b0d24785f8b3b" providerId="LiveId" clId="{795C128B-A4FA-44D3-8AE4-461C4DDF8D96}" dt="2020-06-07T11:12:33.763" v="2552" actId="165"/>
          <ac:grpSpMkLst>
            <pc:docMk/>
            <pc:sldMk cId="2715283517" sldId="258"/>
            <ac:grpSpMk id="23" creationId="{F3232C1E-C2E1-4261-B428-02FC3D272314}"/>
          </ac:grpSpMkLst>
        </pc:grpChg>
        <pc:grpChg chg="add del mod">
          <ac:chgData name="Shay Axelrod" userId="310b0d24785f8b3b" providerId="LiveId" clId="{795C128B-A4FA-44D3-8AE4-461C4DDF8D96}" dt="2020-06-07T11:53:11.103" v="3311" actId="21"/>
          <ac:grpSpMkLst>
            <pc:docMk/>
            <pc:sldMk cId="2715283517" sldId="258"/>
            <ac:grpSpMk id="24" creationId="{5EF5DB8F-AF5B-4044-AFC8-F4D8BB968E9D}"/>
          </ac:grpSpMkLst>
        </pc:grpChg>
        <pc:grpChg chg="del">
          <ac:chgData name="Shay Axelrod" userId="310b0d24785f8b3b" providerId="LiveId" clId="{795C128B-A4FA-44D3-8AE4-461C4DDF8D96}" dt="2020-06-07T10:39:17.140" v="1645" actId="478"/>
          <ac:grpSpMkLst>
            <pc:docMk/>
            <pc:sldMk cId="2715283517" sldId="258"/>
            <ac:grpSpMk id="28" creationId="{EF7CEEBF-EAE0-431F-9B10-BCD12011D610}"/>
          </ac:grpSpMkLst>
        </pc:grpChg>
        <pc:grpChg chg="del">
          <ac:chgData name="Shay Axelrod" userId="310b0d24785f8b3b" providerId="LiveId" clId="{795C128B-A4FA-44D3-8AE4-461C4DDF8D96}" dt="2020-06-07T10:39:12.979" v="1642" actId="478"/>
          <ac:grpSpMkLst>
            <pc:docMk/>
            <pc:sldMk cId="2715283517" sldId="258"/>
            <ac:grpSpMk id="29" creationId="{9AE71DFB-C72B-463C-B52A-AD314DA21A41}"/>
          </ac:grpSpMkLst>
        </pc:grpChg>
        <pc:grpChg chg="del">
          <ac:chgData name="Shay Axelrod" userId="310b0d24785f8b3b" providerId="LiveId" clId="{795C128B-A4FA-44D3-8AE4-461C4DDF8D96}" dt="2020-06-07T10:39:09.348" v="1641" actId="478"/>
          <ac:grpSpMkLst>
            <pc:docMk/>
            <pc:sldMk cId="2715283517" sldId="258"/>
            <ac:grpSpMk id="30" creationId="{9C63382A-155C-4B17-BA91-3A56C62914CA}"/>
          </ac:grpSpMkLst>
        </pc:grpChg>
        <pc:grpChg chg="del">
          <ac:chgData name="Shay Axelrod" userId="310b0d24785f8b3b" providerId="LiveId" clId="{795C128B-A4FA-44D3-8AE4-461C4DDF8D96}" dt="2020-06-07T10:39:25.629" v="1650" actId="478"/>
          <ac:grpSpMkLst>
            <pc:docMk/>
            <pc:sldMk cId="2715283517" sldId="258"/>
            <ac:grpSpMk id="41" creationId="{85D403E2-D6F8-4E7D-8002-55333B66F2D5}"/>
          </ac:grpSpMkLst>
        </pc:grpChg>
        <pc:grpChg chg="add mod topLvl">
          <ac:chgData name="Shay Axelrod" userId="310b0d24785f8b3b" providerId="LiveId" clId="{795C128B-A4FA-44D3-8AE4-461C4DDF8D96}" dt="2020-06-07T11:12:51.220" v="2554" actId="165"/>
          <ac:grpSpMkLst>
            <pc:docMk/>
            <pc:sldMk cId="2715283517" sldId="258"/>
            <ac:grpSpMk id="64" creationId="{5DC33E4A-B27B-4575-82FE-BCAB81685B16}"/>
          </ac:grpSpMkLst>
        </pc:grpChg>
        <pc:grpChg chg="add del mod">
          <ac:chgData name="Shay Axelrod" userId="310b0d24785f8b3b" providerId="LiveId" clId="{795C128B-A4FA-44D3-8AE4-461C4DDF8D96}" dt="2020-06-07T11:52:22.566" v="3296" actId="165"/>
          <ac:grpSpMkLst>
            <pc:docMk/>
            <pc:sldMk cId="2715283517" sldId="258"/>
            <ac:grpSpMk id="71" creationId="{279F9F54-FA39-4CB5-90AD-47F2085D2997}"/>
          </ac:grpSpMkLst>
        </pc:grpChg>
        <pc:grpChg chg="mod topLvl">
          <ac:chgData name="Shay Axelrod" userId="310b0d24785f8b3b" providerId="LiveId" clId="{795C128B-A4FA-44D3-8AE4-461C4DDF8D96}" dt="2020-06-07T11:52:33.950" v="3301" actId="164"/>
          <ac:grpSpMkLst>
            <pc:docMk/>
            <pc:sldMk cId="2715283517" sldId="258"/>
            <ac:grpSpMk id="72" creationId="{54871FBD-5478-47FE-BA0F-AB97A83D8B9D}"/>
          </ac:grpSpMkLst>
        </pc:grpChg>
        <pc:grpChg chg="del">
          <ac:chgData name="Shay Axelrod" userId="310b0d24785f8b3b" providerId="LiveId" clId="{795C128B-A4FA-44D3-8AE4-461C4DDF8D96}" dt="2020-06-07T10:39:24.694" v="1649" actId="478"/>
          <ac:grpSpMkLst>
            <pc:docMk/>
            <pc:sldMk cId="2715283517" sldId="258"/>
            <ac:grpSpMk id="84" creationId="{E47270D2-D29D-480E-957A-EC04D1ED281E}"/>
          </ac:grpSpMkLst>
        </pc:grpChg>
        <pc:grpChg chg="del">
          <ac:chgData name="Shay Axelrod" userId="310b0d24785f8b3b" providerId="LiveId" clId="{795C128B-A4FA-44D3-8AE4-461C4DDF8D96}" dt="2020-06-07T10:39:19.484" v="1646" actId="478"/>
          <ac:grpSpMkLst>
            <pc:docMk/>
            <pc:sldMk cId="2715283517" sldId="258"/>
            <ac:grpSpMk id="106" creationId="{17909518-F5AD-4D4A-8A7C-6ECF7016F343}"/>
          </ac:grpSpMkLst>
        </pc:grpChg>
        <pc:picChg chg="del">
          <ac:chgData name="Shay Axelrod" userId="310b0d24785f8b3b" providerId="LiveId" clId="{795C128B-A4FA-44D3-8AE4-461C4DDF8D96}" dt="2020-06-07T10:37:59.196" v="1624" actId="478"/>
          <ac:picMkLst>
            <pc:docMk/>
            <pc:sldMk cId="2715283517" sldId="258"/>
            <ac:picMk id="4" creationId="{6F8E2716-E849-4E9B-B9CC-B6D9188133DD}"/>
          </ac:picMkLst>
        </pc:picChg>
        <pc:picChg chg="add mod">
          <ac:chgData name="Shay Axelrod" userId="310b0d24785f8b3b" providerId="LiveId" clId="{795C128B-A4FA-44D3-8AE4-461C4DDF8D96}" dt="2020-06-07T10:41:05.504" v="1799" actId="164"/>
          <ac:picMkLst>
            <pc:docMk/>
            <pc:sldMk cId="2715283517" sldId="258"/>
            <ac:picMk id="5" creationId="{0F704BE5-A909-4727-B156-DE216A061D25}"/>
          </ac:picMkLst>
        </pc:picChg>
        <pc:picChg chg="add del mod">
          <ac:chgData name="Shay Axelrod" userId="310b0d24785f8b3b" providerId="LiveId" clId="{795C128B-A4FA-44D3-8AE4-461C4DDF8D96}" dt="2020-06-07T10:47:47.938" v="2177" actId="14100"/>
          <ac:picMkLst>
            <pc:docMk/>
            <pc:sldMk cId="2715283517" sldId="258"/>
            <ac:picMk id="6" creationId="{41E72106-E3A7-49BC-A125-FBEE3D07201D}"/>
          </ac:picMkLst>
        </pc:picChg>
        <pc:picChg chg="add del mod">
          <ac:chgData name="Shay Axelrod" userId="310b0d24785f8b3b" providerId="LiveId" clId="{795C128B-A4FA-44D3-8AE4-461C4DDF8D96}" dt="2020-06-07T10:41:47.240" v="1812" actId="478"/>
          <ac:picMkLst>
            <pc:docMk/>
            <pc:sldMk cId="2715283517" sldId="258"/>
            <ac:picMk id="9" creationId="{CA6B0BC7-EC99-48CE-A997-823B4E580580}"/>
          </ac:picMkLst>
        </pc:picChg>
        <pc:picChg chg="del">
          <ac:chgData name="Shay Axelrod" userId="310b0d24785f8b3b" providerId="LiveId" clId="{795C128B-A4FA-44D3-8AE4-461C4DDF8D96}" dt="2020-06-07T10:39:22.925" v="1648" actId="478"/>
          <ac:picMkLst>
            <pc:docMk/>
            <pc:sldMk cId="2715283517" sldId="258"/>
            <ac:picMk id="12" creationId="{3252F314-985F-4762-87DD-A52586C37D5B}"/>
          </ac:picMkLst>
        </pc:picChg>
        <pc:picChg chg="add mod">
          <ac:chgData name="Shay Axelrod" userId="310b0d24785f8b3b" providerId="LiveId" clId="{795C128B-A4FA-44D3-8AE4-461C4DDF8D96}" dt="2020-06-07T11:12:51.220" v="2554" actId="165"/>
          <ac:picMkLst>
            <pc:docMk/>
            <pc:sldMk cId="2715283517" sldId="258"/>
            <ac:picMk id="14" creationId="{FD1ACFFB-BEF9-48E8-90B8-91E140F19BB5}"/>
          </ac:picMkLst>
        </pc:picChg>
        <pc:picChg chg="del">
          <ac:chgData name="Shay Axelrod" userId="310b0d24785f8b3b" providerId="LiveId" clId="{795C128B-A4FA-44D3-8AE4-461C4DDF8D96}" dt="2020-06-07T10:38:47.653" v="1625" actId="478"/>
          <ac:picMkLst>
            <pc:docMk/>
            <pc:sldMk cId="2715283517" sldId="258"/>
            <ac:picMk id="21" creationId="{0B1FF535-D70F-4BE7-A39B-0361D559D36A}"/>
          </ac:picMkLst>
        </pc:picChg>
        <pc:picChg chg="add mod">
          <ac:chgData name="Shay Axelrod" userId="310b0d24785f8b3b" providerId="LiveId" clId="{795C128B-A4FA-44D3-8AE4-461C4DDF8D96}" dt="2020-06-07T10:41:05.504" v="1799" actId="164"/>
          <ac:picMkLst>
            <pc:docMk/>
            <pc:sldMk cId="2715283517" sldId="258"/>
            <ac:picMk id="56" creationId="{47C02E54-630E-4212-A317-622E300D686F}"/>
          </ac:picMkLst>
        </pc:picChg>
        <pc:picChg chg="add del mod">
          <ac:chgData name="Shay Axelrod" userId="310b0d24785f8b3b" providerId="LiveId" clId="{795C128B-A4FA-44D3-8AE4-461C4DDF8D96}" dt="2020-06-07T11:12:51.220" v="2554" actId="165"/>
          <ac:picMkLst>
            <pc:docMk/>
            <pc:sldMk cId="2715283517" sldId="258"/>
            <ac:picMk id="61" creationId="{657E5493-A195-4EE8-9C15-C70B8DD39DC7}"/>
          </ac:picMkLst>
        </pc:picChg>
        <pc:picChg chg="mod">
          <ac:chgData name="Shay Axelrod" userId="310b0d24785f8b3b" providerId="LiveId" clId="{795C128B-A4FA-44D3-8AE4-461C4DDF8D96}" dt="2020-06-07T11:12:51.220" v="2554" actId="165"/>
          <ac:picMkLst>
            <pc:docMk/>
            <pc:sldMk cId="2715283517" sldId="258"/>
            <ac:picMk id="65" creationId="{EFC532C7-6124-40CB-8C6B-375036C832EB}"/>
          </ac:picMkLst>
        </pc:picChg>
        <pc:picChg chg="mod">
          <ac:chgData name="Shay Axelrod" userId="310b0d24785f8b3b" providerId="LiveId" clId="{795C128B-A4FA-44D3-8AE4-461C4DDF8D96}" dt="2020-06-07T11:12:51.220" v="2554" actId="165"/>
          <ac:picMkLst>
            <pc:docMk/>
            <pc:sldMk cId="2715283517" sldId="258"/>
            <ac:picMk id="67" creationId="{62659300-78B3-44D1-93F0-64182F5E693E}"/>
          </ac:picMkLst>
        </pc:picChg>
        <pc:picChg chg="del">
          <ac:chgData name="Shay Axelrod" userId="310b0d24785f8b3b" providerId="LiveId" clId="{795C128B-A4FA-44D3-8AE4-461C4DDF8D96}" dt="2020-06-07T10:39:22.394" v="1647" actId="478"/>
          <ac:picMkLst>
            <pc:docMk/>
            <pc:sldMk cId="2715283517" sldId="258"/>
            <ac:picMk id="69" creationId="{D71E1F52-4353-48A8-ADA6-E81F19030253}"/>
          </ac:picMkLst>
        </pc:picChg>
        <pc:picChg chg="mod">
          <ac:chgData name="Shay Axelrod" userId="310b0d24785f8b3b" providerId="LiveId" clId="{795C128B-A4FA-44D3-8AE4-461C4DDF8D96}" dt="2020-06-07T11:52:22.566" v="3296" actId="165"/>
          <ac:picMkLst>
            <pc:docMk/>
            <pc:sldMk cId="2715283517" sldId="258"/>
            <ac:picMk id="75" creationId="{6ED73D48-30FA-4EC6-901B-AC02361550D8}"/>
          </ac:picMkLst>
        </pc:picChg>
        <pc:picChg chg="mod">
          <ac:chgData name="Shay Axelrod" userId="310b0d24785f8b3b" providerId="LiveId" clId="{795C128B-A4FA-44D3-8AE4-461C4DDF8D96}" dt="2020-06-07T11:52:22.566" v="3296" actId="165"/>
          <ac:picMkLst>
            <pc:docMk/>
            <pc:sldMk cId="2715283517" sldId="258"/>
            <ac:picMk id="76" creationId="{A1DE45CA-1E46-4621-85A6-65B5F78B8587}"/>
          </ac:picMkLst>
        </pc:picChg>
      </pc:sldChg>
      <pc:sldChg chg="addSp delSp modSp add mod">
        <pc:chgData name="Shay Axelrod" userId="310b0d24785f8b3b" providerId="LiveId" clId="{795C128B-A4FA-44D3-8AE4-461C4DDF8D96}" dt="2020-06-10T20:12:25.210" v="7840"/>
        <pc:sldMkLst>
          <pc:docMk/>
          <pc:sldMk cId="4028826827" sldId="259"/>
        </pc:sldMkLst>
        <pc:spChg chg="add mod">
          <ac:chgData name="Shay Axelrod" userId="310b0d24785f8b3b" providerId="LiveId" clId="{795C128B-A4FA-44D3-8AE4-461C4DDF8D96}" dt="2020-06-07T12:54:47.056" v="3996" actId="165"/>
          <ac:spMkLst>
            <pc:docMk/>
            <pc:sldMk cId="4028826827" sldId="259"/>
            <ac:spMk id="2" creationId="{01D5F424-FD88-40A8-9C6C-98D4EDFBD7ED}"/>
          </ac:spMkLst>
        </pc:spChg>
        <pc:spChg chg="mod">
          <ac:chgData name="Shay Axelrod" userId="310b0d24785f8b3b" providerId="LiveId" clId="{795C128B-A4FA-44D3-8AE4-461C4DDF8D96}" dt="2020-06-08T13:18:00.004" v="6302" actId="14838"/>
          <ac:spMkLst>
            <pc:docMk/>
            <pc:sldMk cId="4028826827" sldId="259"/>
            <ac:spMk id="26" creationId="{05875633-4238-4827-A65A-3C70A5F569D1}"/>
          </ac:spMkLst>
        </pc:spChg>
        <pc:spChg chg="add mod">
          <ac:chgData name="Shay Axelrod" userId="310b0d24785f8b3b" providerId="LiveId" clId="{795C128B-A4FA-44D3-8AE4-461C4DDF8D96}" dt="2020-06-08T13:18:00.004" v="6302" actId="14838"/>
          <ac:spMkLst>
            <pc:docMk/>
            <pc:sldMk cId="4028826827" sldId="259"/>
            <ac:spMk id="29" creationId="{1924413B-07E3-4ED4-BCCD-A759966D26BD}"/>
          </ac:spMkLst>
        </pc:spChg>
        <pc:spChg chg="add del mod">
          <ac:chgData name="Shay Axelrod" userId="310b0d24785f8b3b" providerId="LiveId" clId="{795C128B-A4FA-44D3-8AE4-461C4DDF8D96}" dt="2020-06-08T13:05:21.232" v="6251" actId="478"/>
          <ac:spMkLst>
            <pc:docMk/>
            <pc:sldMk cId="4028826827" sldId="259"/>
            <ac:spMk id="30" creationId="{3772F435-BDEF-4F2B-B542-91855BD07765}"/>
          </ac:spMkLst>
        </pc:spChg>
        <pc:spChg chg="mod topLvl">
          <ac:chgData name="Shay Axelrod" userId="310b0d24785f8b3b" providerId="LiveId" clId="{795C128B-A4FA-44D3-8AE4-461C4DDF8D96}" dt="2020-06-08T13:18:00.004" v="6302" actId="14838"/>
          <ac:spMkLst>
            <pc:docMk/>
            <pc:sldMk cId="4028826827" sldId="259"/>
            <ac:spMk id="34" creationId="{A4E826E7-EC7B-4F1C-8837-25D9473BD112}"/>
          </ac:spMkLst>
        </pc:spChg>
        <pc:spChg chg="mod">
          <ac:chgData name="Shay Axelrod" userId="310b0d24785f8b3b" providerId="LiveId" clId="{795C128B-A4FA-44D3-8AE4-461C4DDF8D96}" dt="2020-06-08T13:18:00.004" v="6302" actId="14838"/>
          <ac:spMkLst>
            <pc:docMk/>
            <pc:sldMk cId="4028826827" sldId="259"/>
            <ac:spMk id="35" creationId="{6F7A8D38-79BA-4BA1-AD3D-112F8F4A22EC}"/>
          </ac:spMkLst>
        </pc:spChg>
        <pc:spChg chg="add mod">
          <ac:chgData name="Shay Axelrod" userId="310b0d24785f8b3b" providerId="LiveId" clId="{795C128B-A4FA-44D3-8AE4-461C4DDF8D96}" dt="2020-06-08T13:18:00.004" v="6302" actId="14838"/>
          <ac:spMkLst>
            <pc:docMk/>
            <pc:sldMk cId="4028826827" sldId="259"/>
            <ac:spMk id="36" creationId="{18E7AC17-69E0-46AA-8666-D9F598CF2758}"/>
          </ac:spMkLst>
        </pc:spChg>
        <pc:spChg chg="add mod">
          <ac:chgData name="Shay Axelrod" userId="310b0d24785f8b3b" providerId="LiveId" clId="{795C128B-A4FA-44D3-8AE4-461C4DDF8D96}" dt="2020-06-08T13:18:00.004" v="6302" actId="14838"/>
          <ac:spMkLst>
            <pc:docMk/>
            <pc:sldMk cId="4028826827" sldId="259"/>
            <ac:spMk id="37" creationId="{B0A1A08E-9DDF-462B-A2FE-95BCCFB735EA}"/>
          </ac:spMkLst>
        </pc:spChg>
        <pc:spChg chg="mod">
          <ac:chgData name="Shay Axelrod" userId="310b0d24785f8b3b" providerId="LiveId" clId="{795C128B-A4FA-44D3-8AE4-461C4DDF8D96}" dt="2020-06-08T13:18:38.043" v="6341" actId="207"/>
          <ac:spMkLst>
            <pc:docMk/>
            <pc:sldMk cId="4028826827" sldId="259"/>
            <ac:spMk id="39" creationId="{3C818C38-ED04-44C7-B012-A55E85EBFBD5}"/>
          </ac:spMkLst>
        </pc:spChg>
        <pc:spChg chg="add mod">
          <ac:chgData name="Shay Axelrod" userId="310b0d24785f8b3b" providerId="LiveId" clId="{795C128B-A4FA-44D3-8AE4-461C4DDF8D96}" dt="2020-06-10T19:18:51.932" v="7294" actId="207"/>
          <ac:spMkLst>
            <pc:docMk/>
            <pc:sldMk cId="4028826827" sldId="259"/>
            <ac:spMk id="41" creationId="{8CCE6CA3-47A7-43F8-AA6C-97422E3940AC}"/>
          </ac:spMkLst>
        </pc:spChg>
        <pc:spChg chg="mod">
          <ac:chgData name="Shay Axelrod" userId="310b0d24785f8b3b" providerId="LiveId" clId="{795C128B-A4FA-44D3-8AE4-461C4DDF8D96}" dt="2020-06-08T13:18:00.004" v="6302" actId="14838"/>
          <ac:spMkLst>
            <pc:docMk/>
            <pc:sldMk cId="4028826827" sldId="259"/>
            <ac:spMk id="46" creationId="{ADC44B3D-0F8D-458D-8DBC-A8987265CAB7}"/>
          </ac:spMkLst>
        </pc:spChg>
        <pc:spChg chg="mod">
          <ac:chgData name="Shay Axelrod" userId="310b0d24785f8b3b" providerId="LiveId" clId="{795C128B-A4FA-44D3-8AE4-461C4DDF8D96}" dt="2020-06-08T10:20:06.676" v="4957" actId="207"/>
          <ac:spMkLst>
            <pc:docMk/>
            <pc:sldMk cId="4028826827" sldId="259"/>
            <ac:spMk id="47" creationId="{AC16DAA3-C598-4626-BF23-B364BE036DDB}"/>
          </ac:spMkLst>
        </pc:spChg>
        <pc:spChg chg="mod">
          <ac:chgData name="Shay Axelrod" userId="310b0d24785f8b3b" providerId="LiveId" clId="{795C128B-A4FA-44D3-8AE4-461C4DDF8D96}" dt="2020-06-10T19:20:21.574" v="7354" actId="207"/>
          <ac:spMkLst>
            <pc:docMk/>
            <pc:sldMk cId="4028826827" sldId="259"/>
            <ac:spMk id="49" creationId="{1B2F32E1-8746-4216-A79C-A5017C2937D7}"/>
          </ac:spMkLst>
        </pc:spChg>
        <pc:spChg chg="mod">
          <ac:chgData name="Shay Axelrod" userId="310b0d24785f8b3b" providerId="LiveId" clId="{795C128B-A4FA-44D3-8AE4-461C4DDF8D96}" dt="2020-06-10T19:20:46.482" v="7361" actId="255"/>
          <ac:spMkLst>
            <pc:docMk/>
            <pc:sldMk cId="4028826827" sldId="259"/>
            <ac:spMk id="50" creationId="{70B3D8FA-FAEF-46DC-A990-8D366D11DBE4}"/>
          </ac:spMkLst>
        </pc:spChg>
        <pc:spChg chg="add mod">
          <ac:chgData name="Shay Axelrod" userId="310b0d24785f8b3b" providerId="LiveId" clId="{795C128B-A4FA-44D3-8AE4-461C4DDF8D96}" dt="2020-06-10T19:21:44.550" v="7384" actId="1036"/>
          <ac:spMkLst>
            <pc:docMk/>
            <pc:sldMk cId="4028826827" sldId="259"/>
            <ac:spMk id="51" creationId="{EB5C16AF-1C8D-4E7C-8ED2-149BF143A092}"/>
          </ac:spMkLst>
        </pc:spChg>
        <pc:spChg chg="add mod ord">
          <ac:chgData name="Shay Axelrod" userId="310b0d24785f8b3b" providerId="LiveId" clId="{795C128B-A4FA-44D3-8AE4-461C4DDF8D96}" dt="2020-06-10T19:36:28.387" v="7463" actId="167"/>
          <ac:spMkLst>
            <pc:docMk/>
            <pc:sldMk cId="4028826827" sldId="259"/>
            <ac:spMk id="52" creationId="{2C7936C9-26A9-4EFC-8600-90352D54E1AE}"/>
          </ac:spMkLst>
        </pc:spChg>
        <pc:spChg chg="mod">
          <ac:chgData name="Shay Axelrod" userId="310b0d24785f8b3b" providerId="LiveId" clId="{795C128B-A4FA-44D3-8AE4-461C4DDF8D96}" dt="2020-06-10T20:12:25.210" v="7840"/>
          <ac:spMkLst>
            <pc:docMk/>
            <pc:sldMk cId="4028826827" sldId="259"/>
            <ac:spMk id="55" creationId="{3F30B452-9C9C-4E83-912B-135D9CFAF84A}"/>
          </ac:spMkLst>
        </pc:spChg>
        <pc:spChg chg="mod">
          <ac:chgData name="Shay Axelrod" userId="310b0d24785f8b3b" providerId="LiveId" clId="{795C128B-A4FA-44D3-8AE4-461C4DDF8D96}" dt="2020-06-10T20:12:25.210" v="7840"/>
          <ac:spMkLst>
            <pc:docMk/>
            <pc:sldMk cId="4028826827" sldId="259"/>
            <ac:spMk id="56" creationId="{F7E5147E-4A8A-49B7-A655-6D791EEFB275}"/>
          </ac:spMkLst>
        </pc:spChg>
        <pc:spChg chg="mod">
          <ac:chgData name="Shay Axelrod" userId="310b0d24785f8b3b" providerId="LiveId" clId="{795C128B-A4FA-44D3-8AE4-461C4DDF8D96}" dt="2020-06-10T20:12:25.210" v="7840"/>
          <ac:spMkLst>
            <pc:docMk/>
            <pc:sldMk cId="4028826827" sldId="259"/>
            <ac:spMk id="57" creationId="{2B0C3649-E5F4-4E99-B7A4-9B4434922261}"/>
          </ac:spMkLst>
        </pc:spChg>
        <pc:spChg chg="mod">
          <ac:chgData name="Shay Axelrod" userId="310b0d24785f8b3b" providerId="LiveId" clId="{795C128B-A4FA-44D3-8AE4-461C4DDF8D96}" dt="2020-06-07T11:02:37.981" v="2433" actId="165"/>
          <ac:spMkLst>
            <pc:docMk/>
            <pc:sldMk cId="4028826827" sldId="259"/>
            <ac:spMk id="63" creationId="{39664C79-9ECE-41F0-9077-601BC07BFDBD}"/>
          </ac:spMkLst>
        </pc:spChg>
        <pc:spChg chg="del mod">
          <ac:chgData name="Shay Axelrod" userId="310b0d24785f8b3b" providerId="LiveId" clId="{795C128B-A4FA-44D3-8AE4-461C4DDF8D96}" dt="2020-06-07T11:53:18.583" v="3313" actId="21"/>
          <ac:spMkLst>
            <pc:docMk/>
            <pc:sldMk cId="4028826827" sldId="259"/>
            <ac:spMk id="68" creationId="{8D913F18-06DD-4ED3-BA7D-F34C5E55BD61}"/>
          </ac:spMkLst>
        </pc:spChg>
        <pc:spChg chg="del">
          <ac:chgData name="Shay Axelrod" userId="310b0d24785f8b3b" providerId="LiveId" clId="{795C128B-A4FA-44D3-8AE4-461C4DDF8D96}" dt="2020-06-07T12:02:24.012" v="3407" actId="478"/>
          <ac:spMkLst>
            <pc:docMk/>
            <pc:sldMk cId="4028826827" sldId="259"/>
            <ac:spMk id="73" creationId="{3DB2EDFB-DDC1-4DB3-B7F5-BB822568A8EC}"/>
          </ac:spMkLst>
        </pc:spChg>
        <pc:spChg chg="mod">
          <ac:chgData name="Shay Axelrod" userId="310b0d24785f8b3b" providerId="LiveId" clId="{795C128B-A4FA-44D3-8AE4-461C4DDF8D96}" dt="2020-06-07T11:02:27.472" v="2432" actId="20577"/>
          <ac:spMkLst>
            <pc:docMk/>
            <pc:sldMk cId="4028826827" sldId="259"/>
            <ac:spMk id="81" creationId="{A34D7DA3-1693-4B99-AC7D-5113797A34A4}"/>
          </ac:spMkLst>
        </pc:spChg>
        <pc:grpChg chg="add del mod">
          <ac:chgData name="Shay Axelrod" userId="310b0d24785f8b3b" providerId="LiveId" clId="{795C128B-A4FA-44D3-8AE4-461C4DDF8D96}" dt="2020-06-10T20:12:25.002" v="7839" actId="478"/>
          <ac:grpSpMkLst>
            <pc:docMk/>
            <pc:sldMk cId="4028826827" sldId="259"/>
            <ac:grpSpMk id="3" creationId="{24AC9953-3B6F-43F8-9BCD-390FB1F78B17}"/>
          </ac:grpSpMkLst>
        </pc:grpChg>
        <pc:grpChg chg="add mod">
          <ac:chgData name="Shay Axelrod" userId="310b0d24785f8b3b" providerId="LiveId" clId="{795C128B-A4FA-44D3-8AE4-461C4DDF8D96}" dt="2020-06-07T12:54:47.056" v="3996" actId="165"/>
          <ac:grpSpMkLst>
            <pc:docMk/>
            <pc:sldMk cId="4028826827" sldId="259"/>
            <ac:grpSpMk id="8" creationId="{1AA2961C-2ECF-4E4E-95EC-C818718CCB95}"/>
          </ac:grpSpMkLst>
        </pc:grpChg>
        <pc:grpChg chg="add mod topLvl">
          <ac:chgData name="Shay Axelrod" userId="310b0d24785f8b3b" providerId="LiveId" clId="{795C128B-A4FA-44D3-8AE4-461C4DDF8D96}" dt="2020-06-08T13:19:06.022" v="6343" actId="14861"/>
          <ac:grpSpMkLst>
            <pc:docMk/>
            <pc:sldMk cId="4028826827" sldId="259"/>
            <ac:grpSpMk id="9" creationId="{64198AFA-4D16-4610-91E1-226950F6FF6E}"/>
          </ac:grpSpMkLst>
        </pc:grpChg>
        <pc:grpChg chg="add mod topLvl">
          <ac:chgData name="Shay Axelrod" userId="310b0d24785f8b3b" providerId="LiveId" clId="{795C128B-A4FA-44D3-8AE4-461C4DDF8D96}" dt="2020-06-08T13:19:06.022" v="6343" actId="14861"/>
          <ac:grpSpMkLst>
            <pc:docMk/>
            <pc:sldMk cId="4028826827" sldId="259"/>
            <ac:grpSpMk id="10" creationId="{EAAB0355-C7D2-433E-A8C7-780B94B2D495}"/>
          </ac:grpSpMkLst>
        </pc:grpChg>
        <pc:grpChg chg="add del mod">
          <ac:chgData name="Shay Axelrod" userId="310b0d24785f8b3b" providerId="LiveId" clId="{795C128B-A4FA-44D3-8AE4-461C4DDF8D96}" dt="2020-06-07T12:31:49.639" v="3690" actId="165"/>
          <ac:grpSpMkLst>
            <pc:docMk/>
            <pc:sldMk cId="4028826827" sldId="259"/>
            <ac:grpSpMk id="11" creationId="{0EEA612C-2BC9-4946-86C0-722513CE4BFE}"/>
          </ac:grpSpMkLst>
        </pc:grpChg>
        <pc:grpChg chg="add del mod">
          <ac:chgData name="Shay Axelrod" userId="310b0d24785f8b3b" providerId="LiveId" clId="{795C128B-A4FA-44D3-8AE4-461C4DDF8D96}" dt="2020-06-07T12:54:47.056" v="3996" actId="165"/>
          <ac:grpSpMkLst>
            <pc:docMk/>
            <pc:sldMk cId="4028826827" sldId="259"/>
            <ac:grpSpMk id="12" creationId="{58F5E7C6-84EE-42A4-8B63-58DF511053E9}"/>
          </ac:grpSpMkLst>
        </pc:grpChg>
        <pc:grpChg chg="mod">
          <ac:chgData name="Shay Axelrod" userId="310b0d24785f8b3b" providerId="LiveId" clId="{795C128B-A4FA-44D3-8AE4-461C4DDF8D96}" dt="2020-06-07T11:02:37.981" v="2433" actId="165"/>
          <ac:grpSpMkLst>
            <pc:docMk/>
            <pc:sldMk cId="4028826827" sldId="259"/>
            <ac:grpSpMk id="15" creationId="{79E1EC19-C6F0-4771-AC3B-20119D1AD270}"/>
          </ac:grpSpMkLst>
        </pc:grpChg>
        <pc:grpChg chg="mod">
          <ac:chgData name="Shay Axelrod" userId="310b0d24785f8b3b" providerId="LiveId" clId="{795C128B-A4FA-44D3-8AE4-461C4DDF8D96}" dt="2020-06-07T11:02:37.981" v="2433" actId="165"/>
          <ac:grpSpMkLst>
            <pc:docMk/>
            <pc:sldMk cId="4028826827" sldId="259"/>
            <ac:grpSpMk id="16" creationId="{F567C067-B669-43F0-9C0A-102A09B31E7C}"/>
          </ac:grpSpMkLst>
        </pc:grpChg>
        <pc:grpChg chg="del mod topLvl">
          <ac:chgData name="Shay Axelrod" userId="310b0d24785f8b3b" providerId="LiveId" clId="{795C128B-A4FA-44D3-8AE4-461C4DDF8D96}" dt="2020-06-07T11:53:21.070" v="3314" actId="478"/>
          <ac:grpSpMkLst>
            <pc:docMk/>
            <pc:sldMk cId="4028826827" sldId="259"/>
            <ac:grpSpMk id="17" creationId="{33CA271D-859E-4CD4-82E2-C2214F627015}"/>
          </ac:grpSpMkLst>
        </pc:grpChg>
        <pc:grpChg chg="del">
          <ac:chgData name="Shay Axelrod" userId="310b0d24785f8b3b" providerId="LiveId" clId="{795C128B-A4FA-44D3-8AE4-461C4DDF8D96}" dt="2020-06-07T11:02:37.981" v="2433" actId="165"/>
          <ac:grpSpMkLst>
            <pc:docMk/>
            <pc:sldMk cId="4028826827" sldId="259"/>
            <ac:grpSpMk id="23" creationId="{F3232C1E-C2E1-4261-B428-02FC3D272314}"/>
          </ac:grpSpMkLst>
        </pc:grpChg>
        <pc:grpChg chg="add mod">
          <ac:chgData name="Shay Axelrod" userId="310b0d24785f8b3b" providerId="LiveId" clId="{795C128B-A4FA-44D3-8AE4-461C4DDF8D96}" dt="2020-06-07T11:53:12.639" v="3312"/>
          <ac:grpSpMkLst>
            <pc:docMk/>
            <pc:sldMk cId="4028826827" sldId="259"/>
            <ac:grpSpMk id="24" creationId="{CC08F1DF-EACB-46DF-B009-8E8C941E47AB}"/>
          </ac:grpSpMkLst>
        </pc:grpChg>
        <pc:grpChg chg="mod">
          <ac:chgData name="Shay Axelrod" userId="310b0d24785f8b3b" providerId="LiveId" clId="{795C128B-A4FA-44D3-8AE4-461C4DDF8D96}" dt="2020-06-07T11:53:12.639" v="3312"/>
          <ac:grpSpMkLst>
            <pc:docMk/>
            <pc:sldMk cId="4028826827" sldId="259"/>
            <ac:grpSpMk id="25" creationId="{42B5048F-AAC2-46B2-A4E5-C3B1D8470243}"/>
          </ac:grpSpMkLst>
        </pc:grpChg>
        <pc:grpChg chg="add del mod">
          <ac:chgData name="Shay Axelrod" userId="310b0d24785f8b3b" providerId="LiveId" clId="{795C128B-A4FA-44D3-8AE4-461C4DDF8D96}" dt="2020-06-10T19:19:57.083" v="7352" actId="478"/>
          <ac:grpSpMkLst>
            <pc:docMk/>
            <pc:sldMk cId="4028826827" sldId="259"/>
            <ac:grpSpMk id="32" creationId="{182913A8-D398-4E40-B90F-35CDE9660F4E}"/>
          </ac:grpSpMkLst>
        </pc:grpChg>
        <pc:grpChg chg="add mod">
          <ac:chgData name="Shay Axelrod" userId="310b0d24785f8b3b" providerId="LiveId" clId="{795C128B-A4FA-44D3-8AE4-461C4DDF8D96}" dt="2020-06-07T12:54:47.056" v="3996" actId="165"/>
          <ac:grpSpMkLst>
            <pc:docMk/>
            <pc:sldMk cId="4028826827" sldId="259"/>
            <ac:grpSpMk id="38" creationId="{BEE02597-D123-438E-86F8-2B765304B9A9}"/>
          </ac:grpSpMkLst>
        </pc:grpChg>
        <pc:grpChg chg="add mod ord">
          <ac:chgData name="Shay Axelrod" userId="310b0d24785f8b3b" providerId="LiveId" clId="{795C128B-A4FA-44D3-8AE4-461C4DDF8D96}" dt="2020-06-10T19:21:40.454" v="7376" actId="164"/>
          <ac:grpSpMkLst>
            <pc:docMk/>
            <pc:sldMk cId="4028826827" sldId="259"/>
            <ac:grpSpMk id="43" creationId="{AD55476E-3609-4001-B58A-FEBF4D41A03A}"/>
          </ac:grpSpMkLst>
        </pc:grpChg>
        <pc:grpChg chg="add mod topLvl">
          <ac:chgData name="Shay Axelrod" userId="310b0d24785f8b3b" providerId="LiveId" clId="{795C128B-A4FA-44D3-8AE4-461C4DDF8D96}" dt="2020-06-08T13:19:06.022" v="6343" actId="14861"/>
          <ac:grpSpMkLst>
            <pc:docMk/>
            <pc:sldMk cId="4028826827" sldId="259"/>
            <ac:grpSpMk id="44" creationId="{0CD6A398-23DB-4A3A-AB74-3DD32E7F726D}"/>
          </ac:grpSpMkLst>
        </pc:grpChg>
        <pc:grpChg chg="mod">
          <ac:chgData name="Shay Axelrod" userId="310b0d24785f8b3b" providerId="LiveId" clId="{795C128B-A4FA-44D3-8AE4-461C4DDF8D96}" dt="2020-06-07T12:54:47.056" v="3996" actId="165"/>
          <ac:grpSpMkLst>
            <pc:docMk/>
            <pc:sldMk cId="4028826827" sldId="259"/>
            <ac:grpSpMk id="45" creationId="{21084DF2-A960-4039-9104-3F8474644E35}"/>
          </ac:grpSpMkLst>
        </pc:grpChg>
        <pc:grpChg chg="add mod">
          <ac:chgData name="Shay Axelrod" userId="310b0d24785f8b3b" providerId="LiveId" clId="{795C128B-A4FA-44D3-8AE4-461C4DDF8D96}" dt="2020-06-10T20:12:25.210" v="7840"/>
          <ac:grpSpMkLst>
            <pc:docMk/>
            <pc:sldMk cId="4028826827" sldId="259"/>
            <ac:grpSpMk id="53" creationId="{2C339A8D-5F46-402D-828F-E433C9173425}"/>
          </ac:grpSpMkLst>
        </pc:grpChg>
        <pc:grpChg chg="mod">
          <ac:chgData name="Shay Axelrod" userId="310b0d24785f8b3b" providerId="LiveId" clId="{795C128B-A4FA-44D3-8AE4-461C4DDF8D96}" dt="2020-06-10T20:12:25.210" v="7840"/>
          <ac:grpSpMkLst>
            <pc:docMk/>
            <pc:sldMk cId="4028826827" sldId="259"/>
            <ac:grpSpMk id="54" creationId="{47DEAC44-B453-4A53-A040-90DAD45D5EAF}"/>
          </ac:grpSpMkLst>
        </pc:grpChg>
        <pc:grpChg chg="mod">
          <ac:chgData name="Shay Axelrod" userId="310b0d24785f8b3b" providerId="LiveId" clId="{795C128B-A4FA-44D3-8AE4-461C4DDF8D96}" dt="2020-06-07T11:02:37.981" v="2433" actId="165"/>
          <ac:grpSpMkLst>
            <pc:docMk/>
            <pc:sldMk cId="4028826827" sldId="259"/>
            <ac:grpSpMk id="64" creationId="{5DC33E4A-B27B-4575-82FE-BCAB81685B16}"/>
          </ac:grpSpMkLst>
        </pc:grpChg>
        <pc:picChg chg="add del mod">
          <ac:chgData name="Shay Axelrod" userId="310b0d24785f8b3b" providerId="LiveId" clId="{795C128B-A4FA-44D3-8AE4-461C4DDF8D96}" dt="2020-06-07T12:26:22.423" v="3492" actId="478"/>
          <ac:picMkLst>
            <pc:docMk/>
            <pc:sldMk cId="4028826827" sldId="259"/>
            <ac:picMk id="4" creationId="{D640CCD4-7B34-46D5-BAAA-B908431B604D}"/>
          </ac:picMkLst>
        </pc:picChg>
        <pc:picChg chg="del mod">
          <ac:chgData name="Shay Axelrod" userId="310b0d24785f8b3b" providerId="LiveId" clId="{795C128B-A4FA-44D3-8AE4-461C4DDF8D96}" dt="2020-06-08T13:18:04.361" v="6303" actId="478"/>
          <ac:picMkLst>
            <pc:docMk/>
            <pc:sldMk cId="4028826827" sldId="259"/>
            <ac:picMk id="6" creationId="{41E72106-E3A7-49BC-A125-FBEE3D07201D}"/>
          </ac:picMkLst>
        </pc:picChg>
        <pc:picChg chg="add mod">
          <ac:chgData name="Shay Axelrod" userId="310b0d24785f8b3b" providerId="LiveId" clId="{795C128B-A4FA-44D3-8AE4-461C4DDF8D96}" dt="2020-06-07T12:54:47.056" v="3996" actId="165"/>
          <ac:picMkLst>
            <pc:docMk/>
            <pc:sldMk cId="4028826827" sldId="259"/>
            <ac:picMk id="7" creationId="{87FA49EB-1D51-4234-AFD4-B5BF5892780B}"/>
          </ac:picMkLst>
        </pc:picChg>
        <pc:picChg chg="mod">
          <ac:chgData name="Shay Axelrod" userId="310b0d24785f8b3b" providerId="LiveId" clId="{795C128B-A4FA-44D3-8AE4-461C4DDF8D96}" dt="2020-06-07T11:02:37.981" v="2433" actId="165"/>
          <ac:picMkLst>
            <pc:docMk/>
            <pc:sldMk cId="4028826827" sldId="259"/>
            <ac:picMk id="14" creationId="{FD1ACFFB-BEF9-48E8-90B8-91E140F19BB5}"/>
          </ac:picMkLst>
        </pc:picChg>
        <pc:picChg chg="add del mod">
          <ac:chgData name="Shay Axelrod" userId="310b0d24785f8b3b" providerId="LiveId" clId="{795C128B-A4FA-44D3-8AE4-461C4DDF8D96}" dt="2020-06-07T11:01:59.590" v="2421" actId="478"/>
          <ac:picMkLst>
            <pc:docMk/>
            <pc:sldMk cId="4028826827" sldId="259"/>
            <ac:picMk id="22" creationId="{FA907E9F-4BB0-435B-A99C-8AC0C0FADFA1}"/>
          </ac:picMkLst>
        </pc:picChg>
        <pc:picChg chg="mod">
          <ac:chgData name="Shay Axelrod" userId="310b0d24785f8b3b" providerId="LiveId" clId="{795C128B-A4FA-44D3-8AE4-461C4DDF8D96}" dt="2020-06-07T11:53:12.639" v="3312"/>
          <ac:picMkLst>
            <pc:docMk/>
            <pc:sldMk cId="4028826827" sldId="259"/>
            <ac:picMk id="27" creationId="{7E68891C-D5EC-43C3-B415-DED0350BAD47}"/>
          </ac:picMkLst>
        </pc:picChg>
        <pc:picChg chg="mod">
          <ac:chgData name="Shay Axelrod" userId="310b0d24785f8b3b" providerId="LiveId" clId="{795C128B-A4FA-44D3-8AE4-461C4DDF8D96}" dt="2020-06-07T11:53:12.639" v="3312"/>
          <ac:picMkLst>
            <pc:docMk/>
            <pc:sldMk cId="4028826827" sldId="259"/>
            <ac:picMk id="28" creationId="{43D1F52C-3207-447F-9CA0-28D19EEDF0DD}"/>
          </ac:picMkLst>
        </pc:picChg>
        <pc:picChg chg="mod">
          <ac:chgData name="Shay Axelrod" userId="310b0d24785f8b3b" providerId="LiveId" clId="{795C128B-A4FA-44D3-8AE4-461C4DDF8D96}" dt="2020-06-08T10:19:25.580" v="4938"/>
          <ac:picMkLst>
            <pc:docMk/>
            <pc:sldMk cId="4028826827" sldId="259"/>
            <ac:picMk id="33" creationId="{1DE68A85-FF5B-43B1-81D8-4ED4F2C664D2}"/>
          </ac:picMkLst>
        </pc:picChg>
        <pc:picChg chg="mod">
          <ac:chgData name="Shay Axelrod" userId="310b0d24785f8b3b" providerId="LiveId" clId="{795C128B-A4FA-44D3-8AE4-461C4DDF8D96}" dt="2020-06-07T12:54:47.056" v="3996" actId="165"/>
          <ac:picMkLst>
            <pc:docMk/>
            <pc:sldMk cId="4028826827" sldId="259"/>
            <ac:picMk id="40" creationId="{D62E6331-7CCE-4E4F-A38F-7955B7C670F4}"/>
          </ac:picMkLst>
        </pc:picChg>
        <pc:picChg chg="add del mod ord">
          <ac:chgData name="Shay Axelrod" userId="310b0d24785f8b3b" providerId="LiveId" clId="{795C128B-A4FA-44D3-8AE4-461C4DDF8D96}" dt="2020-06-10T19:18:47.177" v="7293" actId="478"/>
          <ac:picMkLst>
            <pc:docMk/>
            <pc:sldMk cId="4028826827" sldId="259"/>
            <ac:picMk id="42" creationId="{F42472F2-0C49-4F3C-B42D-1D4DD15C3819}"/>
          </ac:picMkLst>
        </pc:picChg>
        <pc:picChg chg="mod">
          <ac:chgData name="Shay Axelrod" userId="310b0d24785f8b3b" providerId="LiveId" clId="{795C128B-A4FA-44D3-8AE4-461C4DDF8D96}" dt="2020-06-07T12:54:47.056" v="3996" actId="165"/>
          <ac:picMkLst>
            <pc:docMk/>
            <pc:sldMk cId="4028826827" sldId="259"/>
            <ac:picMk id="48" creationId="{351A3C98-F014-4E9F-9EAB-B136CC6DBF7E}"/>
          </ac:picMkLst>
        </pc:picChg>
        <pc:picChg chg="mod">
          <ac:chgData name="Shay Axelrod" userId="310b0d24785f8b3b" providerId="LiveId" clId="{795C128B-A4FA-44D3-8AE4-461C4DDF8D96}" dt="2020-06-07T11:02:37.981" v="2433" actId="165"/>
          <ac:picMkLst>
            <pc:docMk/>
            <pc:sldMk cId="4028826827" sldId="259"/>
            <ac:picMk id="61" creationId="{657E5493-A195-4EE8-9C15-C70B8DD39DC7}"/>
          </ac:picMkLst>
        </pc:picChg>
        <pc:picChg chg="mod">
          <ac:chgData name="Shay Axelrod" userId="310b0d24785f8b3b" providerId="LiveId" clId="{795C128B-A4FA-44D3-8AE4-461C4DDF8D96}" dt="2020-06-07T11:02:37.981" v="2433" actId="165"/>
          <ac:picMkLst>
            <pc:docMk/>
            <pc:sldMk cId="4028826827" sldId="259"/>
            <ac:picMk id="65" creationId="{EFC532C7-6124-40CB-8C6B-375036C832EB}"/>
          </ac:picMkLst>
        </pc:picChg>
        <pc:picChg chg="mod">
          <ac:chgData name="Shay Axelrod" userId="310b0d24785f8b3b" providerId="LiveId" clId="{795C128B-A4FA-44D3-8AE4-461C4DDF8D96}" dt="2020-06-07T11:02:37.981" v="2433" actId="165"/>
          <ac:picMkLst>
            <pc:docMk/>
            <pc:sldMk cId="4028826827" sldId="259"/>
            <ac:picMk id="67" creationId="{62659300-78B3-44D1-93F0-64182F5E693E}"/>
          </ac:picMkLst>
        </pc:picChg>
      </pc:sldChg>
      <pc:sldChg chg="addSp delSp modSp add del mod">
        <pc:chgData name="Shay Axelrod" userId="310b0d24785f8b3b" providerId="LiveId" clId="{795C128B-A4FA-44D3-8AE4-461C4DDF8D96}" dt="2020-06-07T11:49:39.685" v="3283" actId="47"/>
        <pc:sldMkLst>
          <pc:docMk/>
          <pc:sldMk cId="2759860798" sldId="260"/>
        </pc:sldMkLst>
        <pc:spChg chg="mod topLvl">
          <ac:chgData name="Shay Axelrod" userId="310b0d24785f8b3b" providerId="LiveId" clId="{795C128B-A4FA-44D3-8AE4-461C4DDF8D96}" dt="2020-06-07T11:21:33.215" v="2823" actId="165"/>
          <ac:spMkLst>
            <pc:docMk/>
            <pc:sldMk cId="2759860798" sldId="260"/>
            <ac:spMk id="2" creationId="{DF9491AD-660B-4BAD-BE67-113B4CEBB3D5}"/>
          </ac:spMkLst>
        </pc:spChg>
        <pc:spChg chg="mod">
          <ac:chgData name="Shay Axelrod" userId="310b0d24785f8b3b" providerId="LiveId" clId="{795C128B-A4FA-44D3-8AE4-461C4DDF8D96}" dt="2020-06-07T11:21:33.215" v="2823" actId="165"/>
          <ac:spMkLst>
            <pc:docMk/>
            <pc:sldMk cId="2759860798" sldId="260"/>
            <ac:spMk id="10" creationId="{1F16FCDB-3839-4A4A-93A8-444A9ACEE66E}"/>
          </ac:spMkLst>
        </pc:spChg>
        <pc:spChg chg="mod topLvl">
          <ac:chgData name="Shay Axelrod" userId="310b0d24785f8b3b" providerId="LiveId" clId="{795C128B-A4FA-44D3-8AE4-461C4DDF8D96}" dt="2020-06-07T11:21:33.215" v="2823" actId="165"/>
          <ac:spMkLst>
            <pc:docMk/>
            <pc:sldMk cId="2759860798" sldId="260"/>
            <ac:spMk id="11" creationId="{8035A99D-10A4-48BB-BD12-83247EA8E526}"/>
          </ac:spMkLst>
        </pc:spChg>
        <pc:spChg chg="mod topLvl">
          <ac:chgData name="Shay Axelrod" userId="310b0d24785f8b3b" providerId="LiveId" clId="{795C128B-A4FA-44D3-8AE4-461C4DDF8D96}" dt="2020-06-07T11:21:33.215" v="2823" actId="165"/>
          <ac:spMkLst>
            <pc:docMk/>
            <pc:sldMk cId="2759860798" sldId="260"/>
            <ac:spMk id="18" creationId="{A53EA084-5914-433E-89AE-1829ABC1DD14}"/>
          </ac:spMkLst>
        </pc:spChg>
        <pc:spChg chg="mod topLvl">
          <ac:chgData name="Shay Axelrod" userId="310b0d24785f8b3b" providerId="LiveId" clId="{795C128B-A4FA-44D3-8AE4-461C4DDF8D96}" dt="2020-06-07T11:21:33.215" v="2823" actId="165"/>
          <ac:spMkLst>
            <pc:docMk/>
            <pc:sldMk cId="2759860798" sldId="260"/>
            <ac:spMk id="19" creationId="{9DB199FB-57C4-4EAD-BA1E-AFE751EAE8EC}"/>
          </ac:spMkLst>
        </pc:spChg>
        <pc:spChg chg="mod">
          <ac:chgData name="Shay Axelrod" userId="310b0d24785f8b3b" providerId="LiveId" clId="{795C128B-A4FA-44D3-8AE4-461C4DDF8D96}" dt="2020-06-07T11:21:33.215" v="2823" actId="165"/>
          <ac:spMkLst>
            <pc:docMk/>
            <pc:sldMk cId="2759860798" sldId="260"/>
            <ac:spMk id="20" creationId="{98FA40D3-6764-4C7D-8845-488B60B1B9F3}"/>
          </ac:spMkLst>
        </pc:spChg>
        <pc:spChg chg="mod">
          <ac:chgData name="Shay Axelrod" userId="310b0d24785f8b3b" providerId="LiveId" clId="{795C128B-A4FA-44D3-8AE4-461C4DDF8D96}" dt="2020-06-07T11:17:12.335" v="2658" actId="164"/>
          <ac:spMkLst>
            <pc:docMk/>
            <pc:sldMk cId="2759860798" sldId="260"/>
            <ac:spMk id="34" creationId="{A4E826E7-EC7B-4F1C-8837-25D9473BD112}"/>
          </ac:spMkLst>
        </pc:spChg>
        <pc:spChg chg="del mod topLvl">
          <ac:chgData name="Shay Axelrod" userId="310b0d24785f8b3b" providerId="LiveId" clId="{795C128B-A4FA-44D3-8AE4-461C4DDF8D96}" dt="2020-06-07T11:16:47.934" v="2654" actId="478"/>
          <ac:spMkLst>
            <pc:docMk/>
            <pc:sldMk cId="2759860798" sldId="260"/>
            <ac:spMk id="35" creationId="{C0FACB40-1F81-421A-80DE-99797B2E5EE8}"/>
          </ac:spMkLst>
        </pc:spChg>
        <pc:spChg chg="mod">
          <ac:chgData name="Shay Axelrod" userId="310b0d24785f8b3b" providerId="LiveId" clId="{795C128B-A4FA-44D3-8AE4-461C4DDF8D96}" dt="2020-06-07T11:21:33.215" v="2823" actId="165"/>
          <ac:spMkLst>
            <pc:docMk/>
            <pc:sldMk cId="2759860798" sldId="260"/>
            <ac:spMk id="52" creationId="{9E3BFF1F-5422-4977-90AD-F757167DE7F7}"/>
          </ac:spMkLst>
        </pc:spChg>
        <pc:spChg chg="mod">
          <ac:chgData name="Shay Axelrod" userId="310b0d24785f8b3b" providerId="LiveId" clId="{795C128B-A4FA-44D3-8AE4-461C4DDF8D96}" dt="2020-06-07T11:21:33.215" v="2823" actId="165"/>
          <ac:spMkLst>
            <pc:docMk/>
            <pc:sldMk cId="2759860798" sldId="260"/>
            <ac:spMk id="55" creationId="{38D2DD9B-B88E-4E84-8490-FD06AEDB80E0}"/>
          </ac:spMkLst>
        </pc:spChg>
        <pc:spChg chg="add mod">
          <ac:chgData name="Shay Axelrod" userId="310b0d24785f8b3b" providerId="LiveId" clId="{795C128B-A4FA-44D3-8AE4-461C4DDF8D96}" dt="2020-06-07T11:14:18.883" v="2606" actId="1036"/>
          <ac:spMkLst>
            <pc:docMk/>
            <pc:sldMk cId="2759860798" sldId="260"/>
            <ac:spMk id="56" creationId="{11E3675A-A7FE-49B4-AFE4-7E586932BEE3}"/>
          </ac:spMkLst>
        </pc:spChg>
        <pc:spChg chg="mod">
          <ac:chgData name="Shay Axelrod" userId="310b0d24785f8b3b" providerId="LiveId" clId="{795C128B-A4FA-44D3-8AE4-461C4DDF8D96}" dt="2020-06-07T11:21:33.215" v="2823" actId="165"/>
          <ac:spMkLst>
            <pc:docMk/>
            <pc:sldMk cId="2759860798" sldId="260"/>
            <ac:spMk id="59" creationId="{989246AD-AC5A-4062-A82D-2B0DD5F7EFA3}"/>
          </ac:spMkLst>
        </pc:spChg>
        <pc:spChg chg="add mod">
          <ac:chgData name="Shay Axelrod" userId="310b0d24785f8b3b" providerId="LiveId" clId="{795C128B-A4FA-44D3-8AE4-461C4DDF8D96}" dt="2020-06-07T11:15:02.287" v="2618" actId="164"/>
          <ac:spMkLst>
            <pc:docMk/>
            <pc:sldMk cId="2759860798" sldId="260"/>
            <ac:spMk id="62" creationId="{E8493770-2F01-4751-85C4-43E7F2123029}"/>
          </ac:spMkLst>
        </pc:spChg>
        <pc:spChg chg="add mod">
          <ac:chgData name="Shay Axelrod" userId="310b0d24785f8b3b" providerId="LiveId" clId="{795C128B-A4FA-44D3-8AE4-461C4DDF8D96}" dt="2020-06-07T11:17:03.521" v="2657" actId="164"/>
          <ac:spMkLst>
            <pc:docMk/>
            <pc:sldMk cId="2759860798" sldId="260"/>
            <ac:spMk id="68" creationId="{B1DE3455-5CF9-4221-BFA8-FAE2E71D90D8}"/>
          </ac:spMkLst>
        </pc:spChg>
        <pc:spChg chg="del mod">
          <ac:chgData name="Shay Axelrod" userId="310b0d24785f8b3b" providerId="LiveId" clId="{795C128B-A4FA-44D3-8AE4-461C4DDF8D96}" dt="2020-06-07T11:21:18.634" v="2821" actId="478"/>
          <ac:spMkLst>
            <pc:docMk/>
            <pc:sldMk cId="2759860798" sldId="260"/>
            <ac:spMk id="73" creationId="{3DB2EDFB-DDC1-4DB3-B7F5-BB822568A8EC}"/>
          </ac:spMkLst>
        </pc:spChg>
        <pc:spChg chg="mod">
          <ac:chgData name="Shay Axelrod" userId="310b0d24785f8b3b" providerId="LiveId" clId="{795C128B-A4FA-44D3-8AE4-461C4DDF8D96}" dt="2020-06-07T11:21:28.864" v="2822"/>
          <ac:spMkLst>
            <pc:docMk/>
            <pc:sldMk cId="2759860798" sldId="260"/>
            <ac:spMk id="74" creationId="{4F98F985-7E3A-46A3-86E2-AA2EB5523EA4}"/>
          </ac:spMkLst>
        </pc:spChg>
        <pc:spChg chg="mod">
          <ac:chgData name="Shay Axelrod" userId="310b0d24785f8b3b" providerId="LiveId" clId="{795C128B-A4FA-44D3-8AE4-461C4DDF8D96}" dt="2020-06-07T11:21:33.215" v="2823" actId="165"/>
          <ac:spMkLst>
            <pc:docMk/>
            <pc:sldMk cId="2759860798" sldId="260"/>
            <ac:spMk id="86" creationId="{FFB5B0A4-2638-4BCC-A440-37D9B506F06D}"/>
          </ac:spMkLst>
        </pc:spChg>
        <pc:spChg chg="mod">
          <ac:chgData name="Shay Axelrod" userId="310b0d24785f8b3b" providerId="LiveId" clId="{795C128B-A4FA-44D3-8AE4-461C4DDF8D96}" dt="2020-06-07T11:21:33.215" v="2823" actId="165"/>
          <ac:spMkLst>
            <pc:docMk/>
            <pc:sldMk cId="2759860798" sldId="260"/>
            <ac:spMk id="92" creationId="{F0078987-855F-4D85-A17C-825FBD0249DD}"/>
          </ac:spMkLst>
        </pc:spChg>
        <pc:spChg chg="mod">
          <ac:chgData name="Shay Axelrod" userId="310b0d24785f8b3b" providerId="LiveId" clId="{795C128B-A4FA-44D3-8AE4-461C4DDF8D96}" dt="2020-06-07T11:21:28.864" v="2822"/>
          <ac:spMkLst>
            <pc:docMk/>
            <pc:sldMk cId="2759860798" sldId="260"/>
            <ac:spMk id="93" creationId="{86F24814-8885-4E81-A604-9D2F85990182}"/>
          </ac:spMkLst>
        </pc:spChg>
        <pc:spChg chg="mod">
          <ac:chgData name="Shay Axelrod" userId="310b0d24785f8b3b" providerId="LiveId" clId="{795C128B-A4FA-44D3-8AE4-461C4DDF8D96}" dt="2020-06-07T11:21:28.864" v="2822"/>
          <ac:spMkLst>
            <pc:docMk/>
            <pc:sldMk cId="2759860798" sldId="260"/>
            <ac:spMk id="98" creationId="{C04634C8-32A9-430C-9BE2-8DCE80084A44}"/>
          </ac:spMkLst>
        </pc:spChg>
        <pc:spChg chg="mod">
          <ac:chgData name="Shay Axelrod" userId="310b0d24785f8b3b" providerId="LiveId" clId="{795C128B-A4FA-44D3-8AE4-461C4DDF8D96}" dt="2020-06-07T11:21:28.864" v="2822"/>
          <ac:spMkLst>
            <pc:docMk/>
            <pc:sldMk cId="2759860798" sldId="260"/>
            <ac:spMk id="101" creationId="{B064609B-FF98-44CD-8836-662442EC1AF1}"/>
          </ac:spMkLst>
        </pc:spChg>
        <pc:spChg chg="mod">
          <ac:chgData name="Shay Axelrod" userId="310b0d24785f8b3b" providerId="LiveId" clId="{795C128B-A4FA-44D3-8AE4-461C4DDF8D96}" dt="2020-06-07T11:21:28.864" v="2822"/>
          <ac:spMkLst>
            <pc:docMk/>
            <pc:sldMk cId="2759860798" sldId="260"/>
            <ac:spMk id="107" creationId="{3B401A00-4F85-4F6A-ABBE-3E4BF3140BF2}"/>
          </ac:spMkLst>
        </pc:spChg>
        <pc:spChg chg="mod">
          <ac:chgData name="Shay Axelrod" userId="310b0d24785f8b3b" providerId="LiveId" clId="{795C128B-A4FA-44D3-8AE4-461C4DDF8D96}" dt="2020-06-07T11:23:56.708" v="2865"/>
          <ac:spMkLst>
            <pc:docMk/>
            <pc:sldMk cId="2759860798" sldId="260"/>
            <ac:spMk id="109" creationId="{25093CC8-AABF-4E2A-BAB8-7469E7EA3535}"/>
          </ac:spMkLst>
        </pc:spChg>
        <pc:spChg chg="mod">
          <ac:chgData name="Shay Axelrod" userId="310b0d24785f8b3b" providerId="LiveId" clId="{795C128B-A4FA-44D3-8AE4-461C4DDF8D96}" dt="2020-06-07T11:23:56.708" v="2865"/>
          <ac:spMkLst>
            <pc:docMk/>
            <pc:sldMk cId="2759860798" sldId="260"/>
            <ac:spMk id="118" creationId="{985255AB-9D62-4868-928E-75E0271878DF}"/>
          </ac:spMkLst>
        </pc:spChg>
        <pc:spChg chg="mod">
          <ac:chgData name="Shay Axelrod" userId="310b0d24785f8b3b" providerId="LiveId" clId="{795C128B-A4FA-44D3-8AE4-461C4DDF8D96}" dt="2020-06-07T11:23:56.708" v="2865"/>
          <ac:spMkLst>
            <pc:docMk/>
            <pc:sldMk cId="2759860798" sldId="260"/>
            <ac:spMk id="121" creationId="{0996990D-AA92-4C4E-801D-A6930EEFDC99}"/>
          </ac:spMkLst>
        </pc:spChg>
        <pc:spChg chg="mod">
          <ac:chgData name="Shay Axelrod" userId="310b0d24785f8b3b" providerId="LiveId" clId="{795C128B-A4FA-44D3-8AE4-461C4DDF8D96}" dt="2020-06-07T11:23:56.708" v="2865"/>
          <ac:spMkLst>
            <pc:docMk/>
            <pc:sldMk cId="2759860798" sldId="260"/>
            <ac:spMk id="122" creationId="{8CD1162E-BBE2-473D-AE2F-D3647B12A322}"/>
          </ac:spMkLst>
        </pc:spChg>
        <pc:spChg chg="mod">
          <ac:chgData name="Shay Axelrod" userId="310b0d24785f8b3b" providerId="LiveId" clId="{795C128B-A4FA-44D3-8AE4-461C4DDF8D96}" dt="2020-06-07T11:23:56.708" v="2865"/>
          <ac:spMkLst>
            <pc:docMk/>
            <pc:sldMk cId="2759860798" sldId="260"/>
            <ac:spMk id="124" creationId="{93801850-BB6D-4EC6-84E5-B6EE1DE57B9B}"/>
          </ac:spMkLst>
        </pc:spChg>
        <pc:grpChg chg="add mod">
          <ac:chgData name="Shay Axelrod" userId="310b0d24785f8b3b" providerId="LiveId" clId="{795C128B-A4FA-44D3-8AE4-461C4DDF8D96}" dt="2020-06-07T11:14:37.553" v="2611" actId="12789"/>
          <ac:grpSpMkLst>
            <pc:docMk/>
            <pc:sldMk cId="2759860798" sldId="260"/>
            <ac:grpSpMk id="3" creationId="{2204A3EA-39A7-44F4-AB72-5E14BCB0D6DA}"/>
          </ac:grpSpMkLst>
        </pc:grpChg>
        <pc:grpChg chg="add mod">
          <ac:chgData name="Shay Axelrod" userId="310b0d24785f8b3b" providerId="LiveId" clId="{795C128B-A4FA-44D3-8AE4-461C4DDF8D96}" dt="2020-06-07T11:41:53.811" v="3049" actId="1035"/>
          <ac:grpSpMkLst>
            <pc:docMk/>
            <pc:sldMk cId="2759860798" sldId="260"/>
            <ac:grpSpMk id="5" creationId="{79A56F04-CB93-45B5-8540-0ACE62270727}"/>
          </ac:grpSpMkLst>
        </pc:grpChg>
        <pc:grpChg chg="add mod">
          <ac:chgData name="Shay Axelrod" userId="310b0d24785f8b3b" providerId="LiveId" clId="{795C128B-A4FA-44D3-8AE4-461C4DDF8D96}" dt="2020-06-07T11:21:33.215" v="2823" actId="165"/>
          <ac:grpSpMkLst>
            <pc:docMk/>
            <pc:sldMk cId="2759860798" sldId="260"/>
            <ac:grpSpMk id="7" creationId="{E5D4BE2B-525F-4FBE-9F7B-87AC582CD8E9}"/>
          </ac:grpSpMkLst>
        </pc:grpChg>
        <pc:grpChg chg="add mod">
          <ac:chgData name="Shay Axelrod" userId="310b0d24785f8b3b" providerId="LiveId" clId="{795C128B-A4FA-44D3-8AE4-461C4DDF8D96}" dt="2020-06-07T11:21:33.215" v="2823" actId="165"/>
          <ac:grpSpMkLst>
            <pc:docMk/>
            <pc:sldMk cId="2759860798" sldId="260"/>
            <ac:grpSpMk id="8" creationId="{CB2F5320-49FF-4640-8E5B-04DD5DBD396E}"/>
          </ac:grpSpMkLst>
        </pc:grpChg>
        <pc:grpChg chg="add mod topLvl">
          <ac:chgData name="Shay Axelrod" userId="310b0d24785f8b3b" providerId="LiveId" clId="{795C128B-A4FA-44D3-8AE4-461C4DDF8D96}" dt="2020-06-07T11:21:33.215" v="2823" actId="165"/>
          <ac:grpSpMkLst>
            <pc:docMk/>
            <pc:sldMk cId="2759860798" sldId="260"/>
            <ac:grpSpMk id="9" creationId="{4EF48A3E-7B14-468B-BA3E-71B70F2C0EDF}"/>
          </ac:grpSpMkLst>
        </pc:grpChg>
        <pc:grpChg chg="add del mod">
          <ac:chgData name="Shay Axelrod" userId="310b0d24785f8b3b" providerId="LiveId" clId="{795C128B-A4FA-44D3-8AE4-461C4DDF8D96}" dt="2020-06-07T11:21:33.215" v="2823" actId="165"/>
          <ac:grpSpMkLst>
            <pc:docMk/>
            <pc:sldMk cId="2759860798" sldId="260"/>
            <ac:grpSpMk id="13" creationId="{E3B95A10-FFC3-4D31-8902-67EFF51E5074}"/>
          </ac:grpSpMkLst>
        </pc:grpChg>
        <pc:grpChg chg="add mod">
          <ac:chgData name="Shay Axelrod" userId="310b0d24785f8b3b" providerId="LiveId" clId="{795C128B-A4FA-44D3-8AE4-461C4DDF8D96}" dt="2020-06-07T11:17:12.335" v="2658" actId="164"/>
          <ac:grpSpMkLst>
            <pc:docMk/>
            <pc:sldMk cId="2759860798" sldId="260"/>
            <ac:grpSpMk id="14" creationId="{009EEE47-D07D-42EC-A8E5-FAFB45D9E0F1}"/>
          </ac:grpSpMkLst>
        </pc:grpChg>
        <pc:grpChg chg="add mod">
          <ac:chgData name="Shay Axelrod" userId="310b0d24785f8b3b" providerId="LiveId" clId="{795C128B-A4FA-44D3-8AE4-461C4DDF8D96}" dt="2020-06-07T11:17:12.335" v="2658" actId="164"/>
          <ac:grpSpMkLst>
            <pc:docMk/>
            <pc:sldMk cId="2759860798" sldId="260"/>
            <ac:grpSpMk id="15" creationId="{DAF165C5-CF5E-4AA3-9024-AD613FC954C7}"/>
          </ac:grpSpMkLst>
        </pc:grpChg>
        <pc:grpChg chg="mod">
          <ac:chgData name="Shay Axelrod" userId="310b0d24785f8b3b" providerId="LiveId" clId="{795C128B-A4FA-44D3-8AE4-461C4DDF8D96}" dt="2020-06-07T11:11:30.525" v="2514" actId="164"/>
          <ac:grpSpMkLst>
            <pc:docMk/>
            <pc:sldMk cId="2759860798" sldId="260"/>
            <ac:grpSpMk id="23" creationId="{22389DBE-E76D-48F1-B374-EEC936C21936}"/>
          </ac:grpSpMkLst>
        </pc:grpChg>
        <pc:grpChg chg="mod">
          <ac:chgData name="Shay Axelrod" userId="310b0d24785f8b3b" providerId="LiveId" clId="{795C128B-A4FA-44D3-8AE4-461C4DDF8D96}" dt="2020-06-07T11:21:33.215" v="2823" actId="165"/>
          <ac:grpSpMkLst>
            <pc:docMk/>
            <pc:sldMk cId="2759860798" sldId="260"/>
            <ac:grpSpMk id="28" creationId="{EF7CEEBF-EAE0-431F-9B10-BCD12011D610}"/>
          </ac:grpSpMkLst>
        </pc:grpChg>
        <pc:grpChg chg="del mod">
          <ac:chgData name="Shay Axelrod" userId="310b0d24785f8b3b" providerId="LiveId" clId="{795C128B-A4FA-44D3-8AE4-461C4DDF8D96}" dt="2020-06-07T11:16:12.462" v="2648" actId="165"/>
          <ac:grpSpMkLst>
            <pc:docMk/>
            <pc:sldMk cId="2759860798" sldId="260"/>
            <ac:grpSpMk id="29" creationId="{9AE71DFB-C72B-463C-B52A-AD314DA21A41}"/>
          </ac:grpSpMkLst>
        </pc:grpChg>
        <pc:grpChg chg="del mod">
          <ac:chgData name="Shay Axelrod" userId="310b0d24785f8b3b" providerId="LiveId" clId="{795C128B-A4FA-44D3-8AE4-461C4DDF8D96}" dt="2020-06-07T11:16:22.771" v="2649" actId="165"/>
          <ac:grpSpMkLst>
            <pc:docMk/>
            <pc:sldMk cId="2759860798" sldId="260"/>
            <ac:grpSpMk id="30" creationId="{9C63382A-155C-4B17-BA91-3A56C62914CA}"/>
          </ac:grpSpMkLst>
        </pc:grpChg>
        <pc:grpChg chg="del mod">
          <ac:chgData name="Shay Axelrod" userId="310b0d24785f8b3b" providerId="LiveId" clId="{795C128B-A4FA-44D3-8AE4-461C4DDF8D96}" dt="2020-06-07T11:11:45.093" v="2519" actId="478"/>
          <ac:grpSpMkLst>
            <pc:docMk/>
            <pc:sldMk cId="2759860798" sldId="260"/>
            <ac:grpSpMk id="41" creationId="{85D403E2-D6F8-4E7D-8002-55333B66F2D5}"/>
          </ac:grpSpMkLst>
        </pc:grpChg>
        <pc:grpChg chg="add del mod">
          <ac:chgData name="Shay Axelrod" userId="310b0d24785f8b3b" providerId="LiveId" clId="{795C128B-A4FA-44D3-8AE4-461C4DDF8D96}" dt="2020-06-07T11:13:32.206" v="2566" actId="478"/>
          <ac:grpSpMkLst>
            <pc:docMk/>
            <pc:sldMk cId="2759860798" sldId="260"/>
            <ac:grpSpMk id="57" creationId="{079E9168-57BF-48C6-8B46-BB1FDC02DC74}"/>
          </ac:grpSpMkLst>
        </pc:grpChg>
        <pc:grpChg chg="mod">
          <ac:chgData name="Shay Axelrod" userId="310b0d24785f8b3b" providerId="LiveId" clId="{795C128B-A4FA-44D3-8AE4-461C4DDF8D96}" dt="2020-06-07T11:21:33.215" v="2823" actId="165"/>
          <ac:grpSpMkLst>
            <pc:docMk/>
            <pc:sldMk cId="2759860798" sldId="260"/>
            <ac:grpSpMk id="60" creationId="{95F4221F-DDA9-4A27-8442-529CEBE8ED7F}"/>
          </ac:grpSpMkLst>
        </pc:grpChg>
        <pc:grpChg chg="add del mod">
          <ac:chgData name="Shay Axelrod" userId="310b0d24785f8b3b" providerId="LiveId" clId="{795C128B-A4FA-44D3-8AE4-461C4DDF8D96}" dt="2020-06-07T11:23:56.485" v="2864" actId="478"/>
          <ac:grpSpMkLst>
            <pc:docMk/>
            <pc:sldMk cId="2759860798" sldId="260"/>
            <ac:grpSpMk id="72" creationId="{55301167-77A1-474A-BAC1-678F794756A8}"/>
          </ac:grpSpMkLst>
        </pc:grpChg>
        <pc:grpChg chg="mod">
          <ac:chgData name="Shay Axelrod" userId="310b0d24785f8b3b" providerId="LiveId" clId="{795C128B-A4FA-44D3-8AE4-461C4DDF8D96}" dt="2020-06-07T11:21:28.864" v="2822"/>
          <ac:grpSpMkLst>
            <pc:docMk/>
            <pc:sldMk cId="2759860798" sldId="260"/>
            <ac:grpSpMk id="77" creationId="{312F0B46-EC9F-4562-9215-BFA7F78129CA}"/>
          </ac:grpSpMkLst>
        </pc:grpChg>
        <pc:grpChg chg="mod">
          <ac:chgData name="Shay Axelrod" userId="310b0d24785f8b3b" providerId="LiveId" clId="{795C128B-A4FA-44D3-8AE4-461C4DDF8D96}" dt="2020-06-07T11:21:28.864" v="2822"/>
          <ac:grpSpMkLst>
            <pc:docMk/>
            <pc:sldMk cId="2759860798" sldId="260"/>
            <ac:grpSpMk id="79" creationId="{996E2325-D8CC-4EC7-9167-DCFEE2FCA1B2}"/>
          </ac:grpSpMkLst>
        </pc:grpChg>
        <pc:grpChg chg="mod">
          <ac:chgData name="Shay Axelrod" userId="310b0d24785f8b3b" providerId="LiveId" clId="{795C128B-A4FA-44D3-8AE4-461C4DDF8D96}" dt="2020-06-07T11:21:28.864" v="2822"/>
          <ac:grpSpMkLst>
            <pc:docMk/>
            <pc:sldMk cId="2759860798" sldId="260"/>
            <ac:grpSpMk id="83" creationId="{AA8202EC-A56B-4ADC-9B5F-26D082F06ED7}"/>
          </ac:grpSpMkLst>
        </pc:grpChg>
        <pc:grpChg chg="mod">
          <ac:chgData name="Shay Axelrod" userId="310b0d24785f8b3b" providerId="LiveId" clId="{795C128B-A4FA-44D3-8AE4-461C4DDF8D96}" dt="2020-06-07T11:21:28.864" v="2822"/>
          <ac:grpSpMkLst>
            <pc:docMk/>
            <pc:sldMk cId="2759860798" sldId="260"/>
            <ac:grpSpMk id="85" creationId="{313065FF-BC20-4E59-B95C-1C272A603181}"/>
          </ac:grpSpMkLst>
        </pc:grpChg>
        <pc:grpChg chg="mod">
          <ac:chgData name="Shay Axelrod" userId="310b0d24785f8b3b" providerId="LiveId" clId="{795C128B-A4FA-44D3-8AE4-461C4DDF8D96}" dt="2020-06-07T11:21:28.864" v="2822"/>
          <ac:grpSpMkLst>
            <pc:docMk/>
            <pc:sldMk cId="2759860798" sldId="260"/>
            <ac:grpSpMk id="87" creationId="{BBFA706D-1857-40FA-92D9-245E37ACAC8C}"/>
          </ac:grpSpMkLst>
        </pc:grpChg>
        <pc:grpChg chg="mod">
          <ac:chgData name="Shay Axelrod" userId="310b0d24785f8b3b" providerId="LiveId" clId="{795C128B-A4FA-44D3-8AE4-461C4DDF8D96}" dt="2020-06-07T11:21:28.864" v="2822"/>
          <ac:grpSpMkLst>
            <pc:docMk/>
            <pc:sldMk cId="2759860798" sldId="260"/>
            <ac:grpSpMk id="95" creationId="{61194E89-C28A-4D1C-9241-E6DD284C41BB}"/>
          </ac:grpSpMkLst>
        </pc:grpChg>
        <pc:grpChg chg="mod">
          <ac:chgData name="Shay Axelrod" userId="310b0d24785f8b3b" providerId="LiveId" clId="{795C128B-A4FA-44D3-8AE4-461C4DDF8D96}" dt="2020-06-07T11:21:33.215" v="2823" actId="165"/>
          <ac:grpSpMkLst>
            <pc:docMk/>
            <pc:sldMk cId="2759860798" sldId="260"/>
            <ac:grpSpMk id="96" creationId="{1327B184-C1E1-4DA1-A5DA-891172D7200A}"/>
          </ac:grpSpMkLst>
        </pc:grpChg>
        <pc:grpChg chg="mod">
          <ac:chgData name="Shay Axelrod" userId="310b0d24785f8b3b" providerId="LiveId" clId="{795C128B-A4FA-44D3-8AE4-461C4DDF8D96}" dt="2020-06-07T11:21:33.215" v="2823" actId="165"/>
          <ac:grpSpMkLst>
            <pc:docMk/>
            <pc:sldMk cId="2759860798" sldId="260"/>
            <ac:grpSpMk id="97" creationId="{73CA1477-8F8F-4C22-8D6D-1AF550232399}"/>
          </ac:grpSpMkLst>
        </pc:grpChg>
        <pc:grpChg chg="mod">
          <ac:chgData name="Shay Axelrod" userId="310b0d24785f8b3b" providerId="LiveId" clId="{795C128B-A4FA-44D3-8AE4-461C4DDF8D96}" dt="2020-06-07T11:21:33.215" v="2823" actId="165"/>
          <ac:grpSpMkLst>
            <pc:docMk/>
            <pc:sldMk cId="2759860798" sldId="260"/>
            <ac:grpSpMk id="100" creationId="{5F4CAD71-09FF-4D12-8FCA-F8D5AD9EBE47}"/>
          </ac:grpSpMkLst>
        </pc:grpChg>
        <pc:grpChg chg="mod">
          <ac:chgData name="Shay Axelrod" userId="310b0d24785f8b3b" providerId="LiveId" clId="{795C128B-A4FA-44D3-8AE4-461C4DDF8D96}" dt="2020-06-07T11:21:33.215" v="2823" actId="165"/>
          <ac:grpSpMkLst>
            <pc:docMk/>
            <pc:sldMk cId="2759860798" sldId="260"/>
            <ac:grpSpMk id="103" creationId="{080B476F-4FCF-4BDD-A350-AB14C6EC23BF}"/>
          </ac:grpSpMkLst>
        </pc:grpChg>
        <pc:grpChg chg="mod">
          <ac:chgData name="Shay Axelrod" userId="310b0d24785f8b3b" providerId="LiveId" clId="{795C128B-A4FA-44D3-8AE4-461C4DDF8D96}" dt="2020-06-07T11:21:33.215" v="2823" actId="165"/>
          <ac:grpSpMkLst>
            <pc:docMk/>
            <pc:sldMk cId="2759860798" sldId="260"/>
            <ac:grpSpMk id="104" creationId="{9410209A-6F0B-42A2-911D-96EB8A11B715}"/>
          </ac:grpSpMkLst>
        </pc:grpChg>
        <pc:grpChg chg="del mod topLvl">
          <ac:chgData name="Shay Axelrod" userId="310b0d24785f8b3b" providerId="LiveId" clId="{795C128B-A4FA-44D3-8AE4-461C4DDF8D96}" dt="2020-06-07T11:21:36.800" v="2824" actId="478"/>
          <ac:grpSpMkLst>
            <pc:docMk/>
            <pc:sldMk cId="2759860798" sldId="260"/>
            <ac:grpSpMk id="106" creationId="{17909518-F5AD-4D4A-8A7C-6ECF7016F343}"/>
          </ac:grpSpMkLst>
        </pc:grpChg>
        <pc:grpChg chg="add mod">
          <ac:chgData name="Shay Axelrod" userId="310b0d24785f8b3b" providerId="LiveId" clId="{795C128B-A4FA-44D3-8AE4-461C4DDF8D96}" dt="2020-06-07T11:23:56.708" v="2865"/>
          <ac:grpSpMkLst>
            <pc:docMk/>
            <pc:sldMk cId="2759860798" sldId="260"/>
            <ac:grpSpMk id="108" creationId="{BC323B08-A627-45A1-BCA1-04ABAF7EFAE8}"/>
          </ac:grpSpMkLst>
        </pc:grpChg>
        <pc:grpChg chg="mod">
          <ac:chgData name="Shay Axelrod" userId="310b0d24785f8b3b" providerId="LiveId" clId="{795C128B-A4FA-44D3-8AE4-461C4DDF8D96}" dt="2020-06-07T11:23:56.708" v="2865"/>
          <ac:grpSpMkLst>
            <pc:docMk/>
            <pc:sldMk cId="2759860798" sldId="260"/>
            <ac:grpSpMk id="110" creationId="{3CDF0C58-5BEC-4A03-9724-4B28746A606B}"/>
          </ac:grpSpMkLst>
        </pc:grpChg>
        <pc:grpChg chg="mod">
          <ac:chgData name="Shay Axelrod" userId="310b0d24785f8b3b" providerId="LiveId" clId="{795C128B-A4FA-44D3-8AE4-461C4DDF8D96}" dt="2020-06-07T11:23:56.708" v="2865"/>
          <ac:grpSpMkLst>
            <pc:docMk/>
            <pc:sldMk cId="2759860798" sldId="260"/>
            <ac:grpSpMk id="111" creationId="{1CDDAB79-6F89-4A7A-A17E-97AD53FCEC42}"/>
          </ac:grpSpMkLst>
        </pc:grpChg>
        <pc:grpChg chg="mod">
          <ac:chgData name="Shay Axelrod" userId="310b0d24785f8b3b" providerId="LiveId" clId="{795C128B-A4FA-44D3-8AE4-461C4DDF8D96}" dt="2020-06-07T11:23:56.708" v="2865"/>
          <ac:grpSpMkLst>
            <pc:docMk/>
            <pc:sldMk cId="2759860798" sldId="260"/>
            <ac:grpSpMk id="112" creationId="{D0E9481C-BC0A-4EFC-8EBE-F4A20D1D4CE3}"/>
          </ac:grpSpMkLst>
        </pc:grpChg>
        <pc:grpChg chg="mod">
          <ac:chgData name="Shay Axelrod" userId="310b0d24785f8b3b" providerId="LiveId" clId="{795C128B-A4FA-44D3-8AE4-461C4DDF8D96}" dt="2020-06-07T11:23:56.708" v="2865"/>
          <ac:grpSpMkLst>
            <pc:docMk/>
            <pc:sldMk cId="2759860798" sldId="260"/>
            <ac:grpSpMk id="113" creationId="{5311B34B-8844-4208-9332-34AFFB954CAD}"/>
          </ac:grpSpMkLst>
        </pc:grpChg>
        <pc:grpChg chg="mod">
          <ac:chgData name="Shay Axelrod" userId="310b0d24785f8b3b" providerId="LiveId" clId="{795C128B-A4FA-44D3-8AE4-461C4DDF8D96}" dt="2020-06-07T11:23:56.708" v="2865"/>
          <ac:grpSpMkLst>
            <pc:docMk/>
            <pc:sldMk cId="2759860798" sldId="260"/>
            <ac:grpSpMk id="114" creationId="{7475A8FA-61D7-4099-ACAD-6C5079D21595}"/>
          </ac:grpSpMkLst>
        </pc:grpChg>
        <pc:grpChg chg="mod">
          <ac:chgData name="Shay Axelrod" userId="310b0d24785f8b3b" providerId="LiveId" clId="{795C128B-A4FA-44D3-8AE4-461C4DDF8D96}" dt="2020-06-07T11:23:56.708" v="2865"/>
          <ac:grpSpMkLst>
            <pc:docMk/>
            <pc:sldMk cId="2759860798" sldId="260"/>
            <ac:grpSpMk id="120" creationId="{34E05FE4-FA76-425D-9350-BEAD3A656E92}"/>
          </ac:grpSpMkLst>
        </pc:grpChg>
        <pc:picChg chg="mod">
          <ac:chgData name="Shay Axelrod" userId="310b0d24785f8b3b" providerId="LiveId" clId="{795C128B-A4FA-44D3-8AE4-461C4DDF8D96}" dt="2020-06-07T11:14:09.915" v="2592" actId="14100"/>
          <ac:picMkLst>
            <pc:docMk/>
            <pc:sldMk cId="2759860798" sldId="260"/>
            <ac:picMk id="4" creationId="{6F8E2716-E849-4E9B-B9CC-B6D9188133DD}"/>
          </ac:picMkLst>
        </pc:picChg>
        <pc:picChg chg="mod">
          <ac:chgData name="Shay Axelrod" userId="310b0d24785f8b3b" providerId="LiveId" clId="{795C128B-A4FA-44D3-8AE4-461C4DDF8D96}" dt="2020-06-07T11:11:43.968" v="2518" actId="1076"/>
          <ac:picMkLst>
            <pc:docMk/>
            <pc:sldMk cId="2759860798" sldId="260"/>
            <ac:picMk id="6" creationId="{41E72106-E3A7-49BC-A125-FBEE3D07201D}"/>
          </ac:picMkLst>
        </pc:picChg>
        <pc:picChg chg="mod topLvl">
          <ac:chgData name="Shay Axelrod" userId="310b0d24785f8b3b" providerId="LiveId" clId="{795C128B-A4FA-44D3-8AE4-461C4DDF8D96}" dt="2020-06-07T11:21:33.215" v="2823" actId="165"/>
          <ac:picMkLst>
            <pc:docMk/>
            <pc:sldMk cId="2759860798" sldId="260"/>
            <ac:picMk id="22" creationId="{533E7A47-44A7-4908-9055-B5F79AB65C8A}"/>
          </ac:picMkLst>
        </pc:picChg>
        <pc:picChg chg="mod">
          <ac:chgData name="Shay Axelrod" userId="310b0d24785f8b3b" providerId="LiveId" clId="{795C128B-A4FA-44D3-8AE4-461C4DDF8D96}" dt="2020-06-07T11:21:33.215" v="2823" actId="165"/>
          <ac:picMkLst>
            <pc:docMk/>
            <pc:sldMk cId="2759860798" sldId="260"/>
            <ac:picMk id="25" creationId="{BC78D294-2C73-4AAD-AC7C-12C9324200E5}"/>
          </ac:picMkLst>
        </pc:picChg>
        <pc:picChg chg="mod topLvl">
          <ac:chgData name="Shay Axelrod" userId="310b0d24785f8b3b" providerId="LiveId" clId="{795C128B-A4FA-44D3-8AE4-461C4DDF8D96}" dt="2020-06-07T11:21:33.215" v="2823" actId="165"/>
          <ac:picMkLst>
            <pc:docMk/>
            <pc:sldMk cId="2759860798" sldId="260"/>
            <ac:picMk id="27" creationId="{4DAFB494-EBE9-4FF3-9D2C-0C43AFE30399}"/>
          </ac:picMkLst>
        </pc:picChg>
        <pc:picChg chg="del mod topLvl">
          <ac:chgData name="Shay Axelrod" userId="310b0d24785f8b3b" providerId="LiveId" clId="{795C128B-A4FA-44D3-8AE4-461C4DDF8D96}" dt="2020-06-07T11:16:48.748" v="2655" actId="478"/>
          <ac:picMkLst>
            <pc:docMk/>
            <pc:sldMk cId="2759860798" sldId="260"/>
            <ac:picMk id="33" creationId="{312CD006-A360-4578-A313-9F3868795572}"/>
          </ac:picMkLst>
        </pc:picChg>
        <pc:picChg chg="mod">
          <ac:chgData name="Shay Axelrod" userId="310b0d24785f8b3b" providerId="LiveId" clId="{795C128B-A4FA-44D3-8AE4-461C4DDF8D96}" dt="2020-06-07T11:21:33.215" v="2823" actId="165"/>
          <ac:picMkLst>
            <pc:docMk/>
            <pc:sldMk cId="2759860798" sldId="260"/>
            <ac:picMk id="51" creationId="{8ADA4FD1-7FDA-4978-9CEB-9B3359268760}"/>
          </ac:picMkLst>
        </pc:picChg>
        <pc:picChg chg="mod">
          <ac:chgData name="Shay Axelrod" userId="310b0d24785f8b3b" providerId="LiveId" clId="{795C128B-A4FA-44D3-8AE4-461C4DDF8D96}" dt="2020-06-07T11:21:33.215" v="2823" actId="165"/>
          <ac:picMkLst>
            <pc:docMk/>
            <pc:sldMk cId="2759860798" sldId="260"/>
            <ac:picMk id="53" creationId="{4F2A1EE2-E8DC-4B3F-93A6-CE693A5053AC}"/>
          </ac:picMkLst>
        </pc:picChg>
        <pc:picChg chg="mod">
          <ac:chgData name="Shay Axelrod" userId="310b0d24785f8b3b" providerId="LiveId" clId="{795C128B-A4FA-44D3-8AE4-461C4DDF8D96}" dt="2020-06-07T11:12:54.327" v="2555"/>
          <ac:picMkLst>
            <pc:docMk/>
            <pc:sldMk cId="2759860798" sldId="260"/>
            <ac:picMk id="58" creationId="{BDE05AE6-84C0-491A-94DD-2A02B2A99E37}"/>
          </ac:picMkLst>
        </pc:picChg>
        <pc:picChg chg="mod">
          <ac:chgData name="Shay Axelrod" userId="310b0d24785f8b3b" providerId="LiveId" clId="{795C128B-A4FA-44D3-8AE4-461C4DDF8D96}" dt="2020-06-07T11:12:54.327" v="2555"/>
          <ac:picMkLst>
            <pc:docMk/>
            <pc:sldMk cId="2759860798" sldId="260"/>
            <ac:picMk id="61" creationId="{60E60B7B-116E-466C-A2EC-319DA6FE67FA}"/>
          </ac:picMkLst>
        </pc:picChg>
        <pc:picChg chg="add del mod">
          <ac:chgData name="Shay Axelrod" userId="310b0d24785f8b3b" providerId="LiveId" clId="{795C128B-A4FA-44D3-8AE4-461C4DDF8D96}" dt="2020-06-07T11:14:27.618" v="2609" actId="478"/>
          <ac:picMkLst>
            <pc:docMk/>
            <pc:sldMk cId="2759860798" sldId="260"/>
            <ac:picMk id="63" creationId="{C683CF94-9C7E-4CEC-863D-9A4A35F37DDE}"/>
          </ac:picMkLst>
        </pc:picChg>
        <pc:picChg chg="add mod">
          <ac:chgData name="Shay Axelrod" userId="310b0d24785f8b3b" providerId="LiveId" clId="{795C128B-A4FA-44D3-8AE4-461C4DDF8D96}" dt="2020-06-07T11:15:02.287" v="2618" actId="164"/>
          <ac:picMkLst>
            <pc:docMk/>
            <pc:sldMk cId="2759860798" sldId="260"/>
            <ac:picMk id="64" creationId="{AE65CDCE-EB4C-421B-8452-A93AD364492F}"/>
          </ac:picMkLst>
        </pc:picChg>
        <pc:picChg chg="add mod">
          <ac:chgData name="Shay Axelrod" userId="310b0d24785f8b3b" providerId="LiveId" clId="{795C128B-A4FA-44D3-8AE4-461C4DDF8D96}" dt="2020-06-07T11:17:03.521" v="2657" actId="164"/>
          <ac:picMkLst>
            <pc:docMk/>
            <pc:sldMk cId="2759860798" sldId="260"/>
            <ac:picMk id="71" creationId="{6EAFD4B8-950B-46D1-B467-D19A8F4D7290}"/>
          </ac:picMkLst>
        </pc:picChg>
        <pc:picChg chg="mod">
          <ac:chgData name="Shay Axelrod" userId="310b0d24785f8b3b" providerId="LiveId" clId="{795C128B-A4FA-44D3-8AE4-461C4DDF8D96}" dt="2020-06-07T11:14:12.898" v="2593" actId="14100"/>
          <ac:picMkLst>
            <pc:docMk/>
            <pc:sldMk cId="2759860798" sldId="260"/>
            <ac:picMk id="76" creationId="{4FACFFAE-8C0A-4147-95AE-B44127EEC791}"/>
          </ac:picMkLst>
        </pc:picChg>
        <pc:picChg chg="mod">
          <ac:chgData name="Shay Axelrod" userId="310b0d24785f8b3b" providerId="LiveId" clId="{795C128B-A4FA-44D3-8AE4-461C4DDF8D96}" dt="2020-06-07T11:21:33.215" v="2823" actId="165"/>
          <ac:picMkLst>
            <pc:docMk/>
            <pc:sldMk cId="2759860798" sldId="260"/>
            <ac:picMk id="88" creationId="{9FFD4505-F283-4224-B4B0-CE396935AB88}"/>
          </ac:picMkLst>
        </pc:picChg>
        <pc:picChg chg="mod">
          <ac:chgData name="Shay Axelrod" userId="310b0d24785f8b3b" providerId="LiveId" clId="{795C128B-A4FA-44D3-8AE4-461C4DDF8D96}" dt="2020-06-07T11:21:28.864" v="2822"/>
          <ac:picMkLst>
            <pc:docMk/>
            <pc:sldMk cId="2759860798" sldId="260"/>
            <ac:picMk id="89" creationId="{54E6A5D8-F47E-4AEC-99D6-C99E38EDAA0C}"/>
          </ac:picMkLst>
        </pc:picChg>
        <pc:picChg chg="mod">
          <ac:chgData name="Shay Axelrod" userId="310b0d24785f8b3b" providerId="LiveId" clId="{795C128B-A4FA-44D3-8AE4-461C4DDF8D96}" dt="2020-06-07T11:21:28.864" v="2822"/>
          <ac:picMkLst>
            <pc:docMk/>
            <pc:sldMk cId="2759860798" sldId="260"/>
            <ac:picMk id="90" creationId="{31BF7D81-EFFE-4D05-95A7-880F6FA42F2B}"/>
          </ac:picMkLst>
        </pc:picChg>
        <pc:picChg chg="mod">
          <ac:chgData name="Shay Axelrod" userId="310b0d24785f8b3b" providerId="LiveId" clId="{795C128B-A4FA-44D3-8AE4-461C4DDF8D96}" dt="2020-06-07T11:21:28.864" v="2822"/>
          <ac:picMkLst>
            <pc:docMk/>
            <pc:sldMk cId="2759860798" sldId="260"/>
            <ac:picMk id="91" creationId="{8C2E1137-227F-466E-A23E-3138B1A28465}"/>
          </ac:picMkLst>
        </pc:picChg>
        <pc:picChg chg="mod">
          <ac:chgData name="Shay Axelrod" userId="310b0d24785f8b3b" providerId="LiveId" clId="{795C128B-A4FA-44D3-8AE4-461C4DDF8D96}" dt="2020-06-07T11:21:28.864" v="2822"/>
          <ac:picMkLst>
            <pc:docMk/>
            <pc:sldMk cId="2759860798" sldId="260"/>
            <ac:picMk id="94" creationId="{56440300-388A-45B8-9166-0CDCF5DD049B}"/>
          </ac:picMkLst>
        </pc:picChg>
        <pc:picChg chg="mod">
          <ac:chgData name="Shay Axelrod" userId="310b0d24785f8b3b" providerId="LiveId" clId="{795C128B-A4FA-44D3-8AE4-461C4DDF8D96}" dt="2020-06-07T11:21:33.215" v="2823" actId="165"/>
          <ac:picMkLst>
            <pc:docMk/>
            <pc:sldMk cId="2759860798" sldId="260"/>
            <ac:picMk id="99" creationId="{934FD8EA-A353-4FE0-9BA8-01EED417ED7B}"/>
          </ac:picMkLst>
        </pc:picChg>
        <pc:picChg chg="mod">
          <ac:chgData name="Shay Axelrod" userId="310b0d24785f8b3b" providerId="LiveId" clId="{795C128B-A4FA-44D3-8AE4-461C4DDF8D96}" dt="2020-06-07T11:21:33.215" v="2823" actId="165"/>
          <ac:picMkLst>
            <pc:docMk/>
            <pc:sldMk cId="2759860798" sldId="260"/>
            <ac:picMk id="102" creationId="{0E520E6F-6AF3-4484-A8DD-20B5902755F3}"/>
          </ac:picMkLst>
        </pc:picChg>
        <pc:picChg chg="mod">
          <ac:chgData name="Shay Axelrod" userId="310b0d24785f8b3b" providerId="LiveId" clId="{795C128B-A4FA-44D3-8AE4-461C4DDF8D96}" dt="2020-06-07T11:21:28.864" v="2822"/>
          <ac:picMkLst>
            <pc:docMk/>
            <pc:sldMk cId="2759860798" sldId="260"/>
            <ac:picMk id="105" creationId="{AEAE38EA-97B9-4DAD-A321-85F01729BD82}"/>
          </ac:picMkLst>
        </pc:picChg>
        <pc:picChg chg="mod">
          <ac:chgData name="Shay Axelrod" userId="310b0d24785f8b3b" providerId="LiveId" clId="{795C128B-A4FA-44D3-8AE4-461C4DDF8D96}" dt="2020-06-07T11:23:56.708" v="2865"/>
          <ac:picMkLst>
            <pc:docMk/>
            <pc:sldMk cId="2759860798" sldId="260"/>
            <ac:picMk id="115" creationId="{D9739715-154B-4D58-86B0-33A9A944A8D1}"/>
          </ac:picMkLst>
        </pc:picChg>
        <pc:picChg chg="mod">
          <ac:chgData name="Shay Axelrod" userId="310b0d24785f8b3b" providerId="LiveId" clId="{795C128B-A4FA-44D3-8AE4-461C4DDF8D96}" dt="2020-06-07T11:23:56.708" v="2865"/>
          <ac:picMkLst>
            <pc:docMk/>
            <pc:sldMk cId="2759860798" sldId="260"/>
            <ac:picMk id="116" creationId="{06D67735-4763-414E-981A-55FF9E0A93BC}"/>
          </ac:picMkLst>
        </pc:picChg>
        <pc:picChg chg="mod">
          <ac:chgData name="Shay Axelrod" userId="310b0d24785f8b3b" providerId="LiveId" clId="{795C128B-A4FA-44D3-8AE4-461C4DDF8D96}" dt="2020-06-07T11:23:56.708" v="2865"/>
          <ac:picMkLst>
            <pc:docMk/>
            <pc:sldMk cId="2759860798" sldId="260"/>
            <ac:picMk id="117" creationId="{1C4C61DE-60EA-4199-A560-595A90DC1E35}"/>
          </ac:picMkLst>
        </pc:picChg>
        <pc:picChg chg="mod">
          <ac:chgData name="Shay Axelrod" userId="310b0d24785f8b3b" providerId="LiveId" clId="{795C128B-A4FA-44D3-8AE4-461C4DDF8D96}" dt="2020-06-07T11:23:56.708" v="2865"/>
          <ac:picMkLst>
            <pc:docMk/>
            <pc:sldMk cId="2759860798" sldId="260"/>
            <ac:picMk id="119" creationId="{2848C2CD-5B31-4E50-81BD-F3305E9FEC16}"/>
          </ac:picMkLst>
        </pc:picChg>
        <pc:picChg chg="mod">
          <ac:chgData name="Shay Axelrod" userId="310b0d24785f8b3b" providerId="LiveId" clId="{795C128B-A4FA-44D3-8AE4-461C4DDF8D96}" dt="2020-06-07T11:23:56.708" v="2865"/>
          <ac:picMkLst>
            <pc:docMk/>
            <pc:sldMk cId="2759860798" sldId="260"/>
            <ac:picMk id="123" creationId="{451AC8D4-62D7-4543-B86C-D3FD93C1AEA1}"/>
          </ac:picMkLst>
        </pc:picChg>
      </pc:sldChg>
      <pc:sldChg chg="addSp delSp modSp add del mod">
        <pc:chgData name="Shay Axelrod" userId="310b0d24785f8b3b" providerId="LiveId" clId="{795C128B-A4FA-44D3-8AE4-461C4DDF8D96}" dt="2020-06-07T11:49:39.685" v="3283" actId="47"/>
        <pc:sldMkLst>
          <pc:docMk/>
          <pc:sldMk cId="2484307491" sldId="261"/>
        </pc:sldMkLst>
        <pc:spChg chg="mod">
          <ac:chgData name="Shay Axelrod" userId="310b0d24785f8b3b" providerId="LiveId" clId="{795C128B-A4FA-44D3-8AE4-461C4DDF8D96}" dt="2020-06-07T11:18:29.439" v="2673" actId="165"/>
          <ac:spMkLst>
            <pc:docMk/>
            <pc:sldMk cId="2484307491" sldId="261"/>
            <ac:spMk id="2" creationId="{DF9491AD-660B-4BAD-BE67-113B4CEBB3D5}"/>
          </ac:spMkLst>
        </pc:spChg>
        <pc:spChg chg="mod">
          <ac:chgData name="Shay Axelrod" userId="310b0d24785f8b3b" providerId="LiveId" clId="{795C128B-A4FA-44D3-8AE4-461C4DDF8D96}" dt="2020-06-07T11:18:29.439" v="2673" actId="165"/>
          <ac:spMkLst>
            <pc:docMk/>
            <pc:sldMk cId="2484307491" sldId="261"/>
            <ac:spMk id="10" creationId="{1F16FCDB-3839-4A4A-93A8-444A9ACEE66E}"/>
          </ac:spMkLst>
        </pc:spChg>
        <pc:spChg chg="mod">
          <ac:chgData name="Shay Axelrod" userId="310b0d24785f8b3b" providerId="LiveId" clId="{795C128B-A4FA-44D3-8AE4-461C4DDF8D96}" dt="2020-06-07T11:18:29.439" v="2673" actId="165"/>
          <ac:spMkLst>
            <pc:docMk/>
            <pc:sldMk cId="2484307491" sldId="261"/>
            <ac:spMk id="11" creationId="{8035A99D-10A4-48BB-BD12-83247EA8E526}"/>
          </ac:spMkLst>
        </pc:spChg>
        <pc:spChg chg="mod">
          <ac:chgData name="Shay Axelrod" userId="310b0d24785f8b3b" providerId="LiveId" clId="{795C128B-A4FA-44D3-8AE4-461C4DDF8D96}" dt="2020-06-07T11:18:29.439" v="2673" actId="165"/>
          <ac:spMkLst>
            <pc:docMk/>
            <pc:sldMk cId="2484307491" sldId="261"/>
            <ac:spMk id="18" creationId="{A53EA084-5914-433E-89AE-1829ABC1DD14}"/>
          </ac:spMkLst>
        </pc:spChg>
        <pc:spChg chg="mod">
          <ac:chgData name="Shay Axelrod" userId="310b0d24785f8b3b" providerId="LiveId" clId="{795C128B-A4FA-44D3-8AE4-461C4DDF8D96}" dt="2020-06-07T11:18:29.439" v="2673" actId="165"/>
          <ac:spMkLst>
            <pc:docMk/>
            <pc:sldMk cId="2484307491" sldId="261"/>
            <ac:spMk id="19" creationId="{9DB199FB-57C4-4EAD-BA1E-AFE751EAE8EC}"/>
          </ac:spMkLst>
        </pc:spChg>
        <pc:spChg chg="mod">
          <ac:chgData name="Shay Axelrod" userId="310b0d24785f8b3b" providerId="LiveId" clId="{795C128B-A4FA-44D3-8AE4-461C4DDF8D96}" dt="2020-06-07T11:18:29.439" v="2673" actId="165"/>
          <ac:spMkLst>
            <pc:docMk/>
            <pc:sldMk cId="2484307491" sldId="261"/>
            <ac:spMk id="20" creationId="{98FA40D3-6764-4C7D-8845-488B60B1B9F3}"/>
          </ac:spMkLst>
        </pc:spChg>
        <pc:spChg chg="mod">
          <ac:chgData name="Shay Axelrod" userId="310b0d24785f8b3b" providerId="LiveId" clId="{795C128B-A4FA-44D3-8AE4-461C4DDF8D96}" dt="2020-06-07T11:18:29.439" v="2673" actId="165"/>
          <ac:spMkLst>
            <pc:docMk/>
            <pc:sldMk cId="2484307491" sldId="261"/>
            <ac:spMk id="52" creationId="{9E3BFF1F-5422-4977-90AD-F757167DE7F7}"/>
          </ac:spMkLst>
        </pc:spChg>
        <pc:spChg chg="mod">
          <ac:chgData name="Shay Axelrod" userId="310b0d24785f8b3b" providerId="LiveId" clId="{795C128B-A4FA-44D3-8AE4-461C4DDF8D96}" dt="2020-06-07T11:18:29.439" v="2673" actId="165"/>
          <ac:spMkLst>
            <pc:docMk/>
            <pc:sldMk cId="2484307491" sldId="261"/>
            <ac:spMk id="55" creationId="{38D2DD9B-B88E-4E84-8490-FD06AEDB80E0}"/>
          </ac:spMkLst>
        </pc:spChg>
        <pc:spChg chg="mod">
          <ac:chgData name="Shay Axelrod" userId="310b0d24785f8b3b" providerId="LiveId" clId="{795C128B-A4FA-44D3-8AE4-461C4DDF8D96}" dt="2020-06-07T11:20:37.028" v="2818" actId="207"/>
          <ac:spMkLst>
            <pc:docMk/>
            <pc:sldMk cId="2484307491" sldId="261"/>
            <ac:spMk id="56" creationId="{11E3675A-A7FE-49B4-AFE4-7E586932BEE3}"/>
          </ac:spMkLst>
        </pc:spChg>
        <pc:spChg chg="mod">
          <ac:chgData name="Shay Axelrod" userId="310b0d24785f8b3b" providerId="LiveId" clId="{795C128B-A4FA-44D3-8AE4-461C4DDF8D96}" dt="2020-06-07T11:18:29.439" v="2673" actId="165"/>
          <ac:spMkLst>
            <pc:docMk/>
            <pc:sldMk cId="2484307491" sldId="261"/>
            <ac:spMk id="59" creationId="{989246AD-AC5A-4062-A82D-2B0DD5F7EFA3}"/>
          </ac:spMkLst>
        </pc:spChg>
        <pc:spChg chg="del mod topLvl">
          <ac:chgData name="Shay Axelrod" userId="310b0d24785f8b3b" providerId="LiveId" clId="{795C128B-A4FA-44D3-8AE4-461C4DDF8D96}" dt="2020-06-07T11:19:13.329" v="2795" actId="478"/>
          <ac:spMkLst>
            <pc:docMk/>
            <pc:sldMk cId="2484307491" sldId="261"/>
            <ac:spMk id="65" creationId="{D0D04439-1168-44B3-8FE0-07075DC9132C}"/>
          </ac:spMkLst>
        </pc:spChg>
        <pc:spChg chg="mod ord">
          <ac:chgData name="Shay Axelrod" userId="310b0d24785f8b3b" providerId="LiveId" clId="{795C128B-A4FA-44D3-8AE4-461C4DDF8D96}" dt="2020-06-07T11:41:26.656" v="3023" actId="1038"/>
          <ac:spMkLst>
            <pc:docMk/>
            <pc:sldMk cId="2484307491" sldId="261"/>
            <ac:spMk id="73" creationId="{3DB2EDFB-DDC1-4DB3-B7F5-BB822568A8EC}"/>
          </ac:spMkLst>
        </pc:spChg>
        <pc:spChg chg="mod">
          <ac:chgData name="Shay Axelrod" userId="310b0d24785f8b3b" providerId="LiveId" clId="{795C128B-A4FA-44D3-8AE4-461C4DDF8D96}" dt="2020-06-07T11:24:02.594" v="2867"/>
          <ac:spMkLst>
            <pc:docMk/>
            <pc:sldMk cId="2484307491" sldId="261"/>
            <ac:spMk id="77" creationId="{46B6ACEC-9F68-47DA-A3F6-2678C66D912F}"/>
          </ac:spMkLst>
        </pc:spChg>
        <pc:spChg chg="mod">
          <ac:chgData name="Shay Axelrod" userId="310b0d24785f8b3b" providerId="LiveId" clId="{795C128B-A4FA-44D3-8AE4-461C4DDF8D96}" dt="2020-06-07T11:18:29.439" v="2673" actId="165"/>
          <ac:spMkLst>
            <pc:docMk/>
            <pc:sldMk cId="2484307491" sldId="261"/>
            <ac:spMk id="86" creationId="{FFB5B0A4-2638-4BCC-A440-37D9B506F06D}"/>
          </ac:spMkLst>
        </pc:spChg>
        <pc:spChg chg="mod">
          <ac:chgData name="Shay Axelrod" userId="310b0d24785f8b3b" providerId="LiveId" clId="{795C128B-A4FA-44D3-8AE4-461C4DDF8D96}" dt="2020-06-07T11:18:29.439" v="2673" actId="165"/>
          <ac:spMkLst>
            <pc:docMk/>
            <pc:sldMk cId="2484307491" sldId="261"/>
            <ac:spMk id="92" creationId="{F0078987-855F-4D85-A17C-825FBD0249DD}"/>
          </ac:spMkLst>
        </pc:spChg>
        <pc:spChg chg="mod">
          <ac:chgData name="Shay Axelrod" userId="310b0d24785f8b3b" providerId="LiveId" clId="{795C128B-A4FA-44D3-8AE4-461C4DDF8D96}" dt="2020-06-07T11:24:02.594" v="2867"/>
          <ac:spMkLst>
            <pc:docMk/>
            <pc:sldMk cId="2484307491" sldId="261"/>
            <ac:spMk id="94" creationId="{EA04D2BC-2FD4-4390-A25F-59D647EA0416}"/>
          </ac:spMkLst>
        </pc:spChg>
        <pc:spChg chg="mod">
          <ac:chgData name="Shay Axelrod" userId="310b0d24785f8b3b" providerId="LiveId" clId="{795C128B-A4FA-44D3-8AE4-461C4DDF8D96}" dt="2020-06-07T11:24:02.594" v="2867"/>
          <ac:spMkLst>
            <pc:docMk/>
            <pc:sldMk cId="2484307491" sldId="261"/>
            <ac:spMk id="101" creationId="{D0129C58-F55A-42E1-B495-4D5AB6A59E1B}"/>
          </ac:spMkLst>
        </pc:spChg>
        <pc:spChg chg="mod">
          <ac:chgData name="Shay Axelrod" userId="310b0d24785f8b3b" providerId="LiveId" clId="{795C128B-A4FA-44D3-8AE4-461C4DDF8D96}" dt="2020-06-07T11:24:02.594" v="2867"/>
          <ac:spMkLst>
            <pc:docMk/>
            <pc:sldMk cId="2484307491" sldId="261"/>
            <ac:spMk id="105" creationId="{93CF75D3-657A-4DD7-8AE8-D9AE669DACB7}"/>
          </ac:spMkLst>
        </pc:spChg>
        <pc:spChg chg="mod">
          <ac:chgData name="Shay Axelrod" userId="310b0d24785f8b3b" providerId="LiveId" clId="{795C128B-A4FA-44D3-8AE4-461C4DDF8D96}" dt="2020-06-07T11:24:02.594" v="2867"/>
          <ac:spMkLst>
            <pc:docMk/>
            <pc:sldMk cId="2484307491" sldId="261"/>
            <ac:spMk id="108" creationId="{1429B1C4-8488-437A-B021-D88D2B322FE6}"/>
          </ac:spMkLst>
        </pc:spChg>
        <pc:grpChg chg="mod">
          <ac:chgData name="Shay Axelrod" userId="310b0d24785f8b3b" providerId="LiveId" clId="{795C128B-A4FA-44D3-8AE4-461C4DDF8D96}" dt="2020-06-07T11:20:34.516" v="2817"/>
          <ac:grpSpMkLst>
            <pc:docMk/>
            <pc:sldMk cId="2484307491" sldId="261"/>
            <ac:grpSpMk id="3" creationId="{2204A3EA-39A7-44F4-AB72-5E14BCB0D6DA}"/>
          </ac:grpSpMkLst>
        </pc:grpChg>
        <pc:grpChg chg="del">
          <ac:chgData name="Shay Axelrod" userId="310b0d24785f8b3b" providerId="LiveId" clId="{795C128B-A4FA-44D3-8AE4-461C4DDF8D96}" dt="2020-06-07T11:19:00.496" v="2789" actId="21"/>
          <ac:grpSpMkLst>
            <pc:docMk/>
            <pc:sldMk cId="2484307491" sldId="261"/>
            <ac:grpSpMk id="5" creationId="{79A56F04-CB93-45B5-8540-0ACE62270727}"/>
          </ac:grpSpMkLst>
        </pc:grpChg>
        <pc:grpChg chg="mod">
          <ac:chgData name="Shay Axelrod" userId="310b0d24785f8b3b" providerId="LiveId" clId="{795C128B-A4FA-44D3-8AE4-461C4DDF8D96}" dt="2020-06-07T11:18:29.439" v="2673" actId="165"/>
          <ac:grpSpMkLst>
            <pc:docMk/>
            <pc:sldMk cId="2484307491" sldId="261"/>
            <ac:grpSpMk id="7" creationId="{E5D4BE2B-525F-4FBE-9F7B-87AC582CD8E9}"/>
          </ac:grpSpMkLst>
        </pc:grpChg>
        <pc:grpChg chg="mod">
          <ac:chgData name="Shay Axelrod" userId="310b0d24785f8b3b" providerId="LiveId" clId="{795C128B-A4FA-44D3-8AE4-461C4DDF8D96}" dt="2020-06-07T11:18:29.439" v="2673" actId="165"/>
          <ac:grpSpMkLst>
            <pc:docMk/>
            <pc:sldMk cId="2484307491" sldId="261"/>
            <ac:grpSpMk id="8" creationId="{CB2F5320-49FF-4640-8E5B-04DD5DBD396E}"/>
          </ac:grpSpMkLst>
        </pc:grpChg>
        <pc:grpChg chg="mod topLvl">
          <ac:chgData name="Shay Axelrod" userId="310b0d24785f8b3b" providerId="LiveId" clId="{795C128B-A4FA-44D3-8AE4-461C4DDF8D96}" dt="2020-06-07T11:18:29.439" v="2673" actId="165"/>
          <ac:grpSpMkLst>
            <pc:docMk/>
            <pc:sldMk cId="2484307491" sldId="261"/>
            <ac:grpSpMk id="9" creationId="{4EF48A3E-7B14-468B-BA3E-71B70F2C0EDF}"/>
          </ac:grpSpMkLst>
        </pc:grpChg>
        <pc:grpChg chg="del">
          <ac:chgData name="Shay Axelrod" userId="310b0d24785f8b3b" providerId="LiveId" clId="{795C128B-A4FA-44D3-8AE4-461C4DDF8D96}" dt="2020-06-07T11:18:29.439" v="2673" actId="165"/>
          <ac:grpSpMkLst>
            <pc:docMk/>
            <pc:sldMk cId="2484307491" sldId="261"/>
            <ac:grpSpMk id="13" creationId="{E3B95A10-FFC3-4D31-8902-67EFF51E5074}"/>
          </ac:grpSpMkLst>
        </pc:grpChg>
        <pc:grpChg chg="mod">
          <ac:chgData name="Shay Axelrod" userId="310b0d24785f8b3b" providerId="LiveId" clId="{795C128B-A4FA-44D3-8AE4-461C4DDF8D96}" dt="2020-06-07T11:18:29.439" v="2673" actId="165"/>
          <ac:grpSpMkLst>
            <pc:docMk/>
            <pc:sldMk cId="2484307491" sldId="261"/>
            <ac:grpSpMk id="28" creationId="{EF7CEEBF-EAE0-431F-9B10-BCD12011D610}"/>
          </ac:grpSpMkLst>
        </pc:grpChg>
        <pc:grpChg chg="mod">
          <ac:chgData name="Shay Axelrod" userId="310b0d24785f8b3b" providerId="LiveId" clId="{795C128B-A4FA-44D3-8AE4-461C4DDF8D96}" dt="2020-06-07T11:18:29.439" v="2673" actId="165"/>
          <ac:grpSpMkLst>
            <pc:docMk/>
            <pc:sldMk cId="2484307491" sldId="261"/>
            <ac:grpSpMk id="60" creationId="{95F4221F-DDA9-4A27-8442-529CEBE8ED7F}"/>
          </ac:grpSpMkLst>
        </pc:grpChg>
        <pc:grpChg chg="add del mod">
          <ac:chgData name="Shay Axelrod" userId="310b0d24785f8b3b" providerId="LiveId" clId="{795C128B-A4FA-44D3-8AE4-461C4DDF8D96}" dt="2020-06-07T11:19:13.329" v="2795" actId="478"/>
          <ac:grpSpMkLst>
            <pc:docMk/>
            <pc:sldMk cId="2484307491" sldId="261"/>
            <ac:grpSpMk id="63" creationId="{F90E439D-6320-426C-A07D-532F2DC99BEE}"/>
          </ac:grpSpMkLst>
        </pc:grpChg>
        <pc:grpChg chg="add mod">
          <ac:chgData name="Shay Axelrod" userId="310b0d24785f8b3b" providerId="LiveId" clId="{795C128B-A4FA-44D3-8AE4-461C4DDF8D96}" dt="2020-06-07T11:24:02.594" v="2867"/>
          <ac:grpSpMkLst>
            <pc:docMk/>
            <pc:sldMk cId="2484307491" sldId="261"/>
            <ac:grpSpMk id="74" creationId="{7CBCCB8B-64CC-415B-A016-B1FE91DE7A1D}"/>
          </ac:grpSpMkLst>
        </pc:grpChg>
        <pc:grpChg chg="mod">
          <ac:chgData name="Shay Axelrod" userId="310b0d24785f8b3b" providerId="LiveId" clId="{795C128B-A4FA-44D3-8AE4-461C4DDF8D96}" dt="2020-06-07T11:24:02.594" v="2867"/>
          <ac:grpSpMkLst>
            <pc:docMk/>
            <pc:sldMk cId="2484307491" sldId="261"/>
            <ac:grpSpMk id="79" creationId="{B3D7ED65-581C-4B66-ADB6-2087C53886F9}"/>
          </ac:grpSpMkLst>
        </pc:grpChg>
        <pc:grpChg chg="ord">
          <ac:chgData name="Shay Axelrod" userId="310b0d24785f8b3b" providerId="LiveId" clId="{795C128B-A4FA-44D3-8AE4-461C4DDF8D96}" dt="2020-06-07T11:19:40.486" v="2802" actId="166"/>
          <ac:grpSpMkLst>
            <pc:docMk/>
            <pc:sldMk cId="2484307491" sldId="261"/>
            <ac:grpSpMk id="82" creationId="{8FA68A51-0BC6-4830-8EA5-D4D2D94B19FE}"/>
          </ac:grpSpMkLst>
        </pc:grpChg>
        <pc:grpChg chg="mod">
          <ac:chgData name="Shay Axelrod" userId="310b0d24785f8b3b" providerId="LiveId" clId="{795C128B-A4FA-44D3-8AE4-461C4DDF8D96}" dt="2020-06-07T11:24:02.594" v="2867"/>
          <ac:grpSpMkLst>
            <pc:docMk/>
            <pc:sldMk cId="2484307491" sldId="261"/>
            <ac:grpSpMk id="83" creationId="{DB3981DD-DBF2-4E6D-9268-D07C0A70ACCE}"/>
          </ac:grpSpMkLst>
        </pc:grpChg>
        <pc:grpChg chg="mod">
          <ac:chgData name="Shay Axelrod" userId="310b0d24785f8b3b" providerId="LiveId" clId="{795C128B-A4FA-44D3-8AE4-461C4DDF8D96}" dt="2020-06-07T11:24:02.594" v="2867"/>
          <ac:grpSpMkLst>
            <pc:docMk/>
            <pc:sldMk cId="2484307491" sldId="261"/>
            <ac:grpSpMk id="85" creationId="{6603A9A5-7A7B-416C-93FA-9922CA1AC60A}"/>
          </ac:grpSpMkLst>
        </pc:grpChg>
        <pc:grpChg chg="mod">
          <ac:chgData name="Shay Axelrod" userId="310b0d24785f8b3b" providerId="LiveId" clId="{795C128B-A4FA-44D3-8AE4-461C4DDF8D96}" dt="2020-06-07T11:24:02.594" v="2867"/>
          <ac:grpSpMkLst>
            <pc:docMk/>
            <pc:sldMk cId="2484307491" sldId="261"/>
            <ac:grpSpMk id="87" creationId="{A11B40D4-BC62-4654-9E96-FDCE16BF1CEF}"/>
          </ac:grpSpMkLst>
        </pc:grpChg>
        <pc:grpChg chg="mod">
          <ac:chgData name="Shay Axelrod" userId="310b0d24785f8b3b" providerId="LiveId" clId="{795C128B-A4FA-44D3-8AE4-461C4DDF8D96}" dt="2020-06-07T11:24:02.594" v="2867"/>
          <ac:grpSpMkLst>
            <pc:docMk/>
            <pc:sldMk cId="2484307491" sldId="261"/>
            <ac:grpSpMk id="89" creationId="{69F2318D-E0F6-41D7-8808-E8B657BAC10A}"/>
          </ac:grpSpMkLst>
        </pc:grpChg>
        <pc:grpChg chg="mod">
          <ac:chgData name="Shay Axelrod" userId="310b0d24785f8b3b" providerId="LiveId" clId="{795C128B-A4FA-44D3-8AE4-461C4DDF8D96}" dt="2020-06-07T11:18:29.439" v="2673" actId="165"/>
          <ac:grpSpMkLst>
            <pc:docMk/>
            <pc:sldMk cId="2484307491" sldId="261"/>
            <ac:grpSpMk id="96" creationId="{1327B184-C1E1-4DA1-A5DA-891172D7200A}"/>
          </ac:grpSpMkLst>
        </pc:grpChg>
        <pc:grpChg chg="mod">
          <ac:chgData name="Shay Axelrod" userId="310b0d24785f8b3b" providerId="LiveId" clId="{795C128B-A4FA-44D3-8AE4-461C4DDF8D96}" dt="2020-06-07T11:18:29.439" v="2673" actId="165"/>
          <ac:grpSpMkLst>
            <pc:docMk/>
            <pc:sldMk cId="2484307491" sldId="261"/>
            <ac:grpSpMk id="97" creationId="{73CA1477-8F8F-4C22-8D6D-1AF550232399}"/>
          </ac:grpSpMkLst>
        </pc:grpChg>
        <pc:grpChg chg="mod">
          <ac:chgData name="Shay Axelrod" userId="310b0d24785f8b3b" providerId="LiveId" clId="{795C128B-A4FA-44D3-8AE4-461C4DDF8D96}" dt="2020-06-07T11:24:02.594" v="2867"/>
          <ac:grpSpMkLst>
            <pc:docMk/>
            <pc:sldMk cId="2484307491" sldId="261"/>
            <ac:grpSpMk id="98" creationId="{60568BA5-0D46-4430-88FA-AC76B7DE163B}"/>
          </ac:grpSpMkLst>
        </pc:grpChg>
        <pc:grpChg chg="mod">
          <ac:chgData name="Shay Axelrod" userId="310b0d24785f8b3b" providerId="LiveId" clId="{795C128B-A4FA-44D3-8AE4-461C4DDF8D96}" dt="2020-06-07T11:18:29.439" v="2673" actId="165"/>
          <ac:grpSpMkLst>
            <pc:docMk/>
            <pc:sldMk cId="2484307491" sldId="261"/>
            <ac:grpSpMk id="100" creationId="{5F4CAD71-09FF-4D12-8FCA-F8D5AD9EBE47}"/>
          </ac:grpSpMkLst>
        </pc:grpChg>
        <pc:grpChg chg="mod">
          <ac:chgData name="Shay Axelrod" userId="310b0d24785f8b3b" providerId="LiveId" clId="{795C128B-A4FA-44D3-8AE4-461C4DDF8D96}" dt="2020-06-07T11:18:29.439" v="2673" actId="165"/>
          <ac:grpSpMkLst>
            <pc:docMk/>
            <pc:sldMk cId="2484307491" sldId="261"/>
            <ac:grpSpMk id="103" creationId="{080B476F-4FCF-4BDD-A350-AB14C6EC23BF}"/>
          </ac:grpSpMkLst>
        </pc:grpChg>
        <pc:grpChg chg="mod">
          <ac:chgData name="Shay Axelrod" userId="310b0d24785f8b3b" providerId="LiveId" clId="{795C128B-A4FA-44D3-8AE4-461C4DDF8D96}" dt="2020-06-07T11:18:29.439" v="2673" actId="165"/>
          <ac:grpSpMkLst>
            <pc:docMk/>
            <pc:sldMk cId="2484307491" sldId="261"/>
            <ac:grpSpMk id="104" creationId="{9410209A-6F0B-42A2-911D-96EB8A11B715}"/>
          </ac:grpSpMkLst>
        </pc:grpChg>
        <pc:grpChg chg="del mod topLvl">
          <ac:chgData name="Shay Axelrod" userId="310b0d24785f8b3b" providerId="LiveId" clId="{795C128B-A4FA-44D3-8AE4-461C4DDF8D96}" dt="2020-06-07T11:24:02.360" v="2866" actId="478"/>
          <ac:grpSpMkLst>
            <pc:docMk/>
            <pc:sldMk cId="2484307491" sldId="261"/>
            <ac:grpSpMk id="106" creationId="{17909518-F5AD-4D4A-8A7C-6ECF7016F343}"/>
          </ac:grpSpMkLst>
        </pc:grpChg>
        <pc:graphicFrameChg chg="add mod">
          <ac:chgData name="Shay Axelrod" userId="310b0d24785f8b3b" providerId="LiveId" clId="{795C128B-A4FA-44D3-8AE4-461C4DDF8D96}" dt="2020-06-07T11:38:39.433" v="2968" actId="1076"/>
          <ac:graphicFrameMkLst>
            <pc:docMk/>
            <pc:sldMk cId="2484307491" sldId="261"/>
            <ac:graphicFrameMk id="24" creationId="{94DA0918-9A64-4832-B192-749EE170FC65}"/>
          </ac:graphicFrameMkLst>
        </pc:graphicFrameChg>
        <pc:graphicFrameChg chg="add del mod">
          <ac:chgData name="Shay Axelrod" userId="310b0d24785f8b3b" providerId="LiveId" clId="{795C128B-A4FA-44D3-8AE4-461C4DDF8D96}" dt="2020-06-07T11:38:21.564" v="2963" actId="478"/>
          <ac:graphicFrameMkLst>
            <pc:docMk/>
            <pc:sldMk cId="2484307491" sldId="261"/>
            <ac:graphicFrameMk id="109" creationId="{C364D33D-FA78-49AB-81D2-A455D82D1772}"/>
          </ac:graphicFrameMkLst>
        </pc:graphicFrameChg>
        <pc:graphicFrameChg chg="add mod">
          <ac:chgData name="Shay Axelrod" userId="310b0d24785f8b3b" providerId="LiveId" clId="{795C128B-A4FA-44D3-8AE4-461C4DDF8D96}" dt="2020-06-07T11:41:14.102" v="3019" actId="692"/>
          <ac:graphicFrameMkLst>
            <pc:docMk/>
            <pc:sldMk cId="2484307491" sldId="261"/>
            <ac:graphicFrameMk id="110" creationId="{39402684-4AF1-47E7-8EA4-0689D56C27CE}"/>
          </ac:graphicFrameMkLst>
        </pc:graphicFrameChg>
        <pc:picChg chg="mod">
          <ac:chgData name="Shay Axelrod" userId="310b0d24785f8b3b" providerId="LiveId" clId="{795C128B-A4FA-44D3-8AE4-461C4DDF8D96}" dt="2020-06-07T11:20:54.454" v="2819"/>
          <ac:picMkLst>
            <pc:docMk/>
            <pc:sldMk cId="2484307491" sldId="261"/>
            <ac:picMk id="4" creationId="{6F8E2716-E849-4E9B-B9CC-B6D9188133DD}"/>
          </ac:picMkLst>
        </pc:picChg>
        <pc:picChg chg="ord">
          <ac:chgData name="Shay Axelrod" userId="310b0d24785f8b3b" providerId="LiveId" clId="{795C128B-A4FA-44D3-8AE4-461C4DDF8D96}" dt="2020-06-07T11:19:01.922" v="2790" actId="167"/>
          <ac:picMkLst>
            <pc:docMk/>
            <pc:sldMk cId="2484307491" sldId="261"/>
            <ac:picMk id="6" creationId="{41E72106-E3A7-49BC-A125-FBEE3D07201D}"/>
          </ac:picMkLst>
        </pc:picChg>
        <pc:picChg chg="mod">
          <ac:chgData name="Shay Axelrod" userId="310b0d24785f8b3b" providerId="LiveId" clId="{795C128B-A4FA-44D3-8AE4-461C4DDF8D96}" dt="2020-06-07T11:18:29.439" v="2673" actId="165"/>
          <ac:picMkLst>
            <pc:docMk/>
            <pc:sldMk cId="2484307491" sldId="261"/>
            <ac:picMk id="22" creationId="{533E7A47-44A7-4908-9055-B5F79AB65C8A}"/>
          </ac:picMkLst>
        </pc:picChg>
        <pc:picChg chg="mod">
          <ac:chgData name="Shay Axelrod" userId="310b0d24785f8b3b" providerId="LiveId" clId="{795C128B-A4FA-44D3-8AE4-461C4DDF8D96}" dt="2020-06-07T11:18:29.439" v="2673" actId="165"/>
          <ac:picMkLst>
            <pc:docMk/>
            <pc:sldMk cId="2484307491" sldId="261"/>
            <ac:picMk id="25" creationId="{BC78D294-2C73-4AAD-AC7C-12C9324200E5}"/>
          </ac:picMkLst>
        </pc:picChg>
        <pc:picChg chg="mod">
          <ac:chgData name="Shay Axelrod" userId="310b0d24785f8b3b" providerId="LiveId" clId="{795C128B-A4FA-44D3-8AE4-461C4DDF8D96}" dt="2020-06-07T11:18:29.439" v="2673" actId="165"/>
          <ac:picMkLst>
            <pc:docMk/>
            <pc:sldMk cId="2484307491" sldId="261"/>
            <ac:picMk id="27" creationId="{4DAFB494-EBE9-4FF3-9D2C-0C43AFE30399}"/>
          </ac:picMkLst>
        </pc:picChg>
        <pc:picChg chg="mod">
          <ac:chgData name="Shay Axelrod" userId="310b0d24785f8b3b" providerId="LiveId" clId="{795C128B-A4FA-44D3-8AE4-461C4DDF8D96}" dt="2020-06-07T11:18:29.439" v="2673" actId="165"/>
          <ac:picMkLst>
            <pc:docMk/>
            <pc:sldMk cId="2484307491" sldId="261"/>
            <ac:picMk id="51" creationId="{8ADA4FD1-7FDA-4978-9CEB-9B3359268760}"/>
          </ac:picMkLst>
        </pc:picChg>
        <pc:picChg chg="mod">
          <ac:chgData name="Shay Axelrod" userId="310b0d24785f8b3b" providerId="LiveId" clId="{795C128B-A4FA-44D3-8AE4-461C4DDF8D96}" dt="2020-06-07T11:18:29.439" v="2673" actId="165"/>
          <ac:picMkLst>
            <pc:docMk/>
            <pc:sldMk cId="2484307491" sldId="261"/>
            <ac:picMk id="53" creationId="{4F2A1EE2-E8DC-4B3F-93A6-CE693A5053AC}"/>
          </ac:picMkLst>
        </pc:picChg>
        <pc:picChg chg="add mod ord">
          <ac:chgData name="Shay Axelrod" userId="310b0d24785f8b3b" providerId="LiveId" clId="{795C128B-A4FA-44D3-8AE4-461C4DDF8D96}" dt="2020-06-07T11:21:08.313" v="2820" actId="29295"/>
          <ac:picMkLst>
            <pc:docMk/>
            <pc:sldMk cId="2484307491" sldId="261"/>
            <ac:picMk id="61" creationId="{C89EA2A0-1E0B-4CE3-B8C9-DBAE54DB4A82}"/>
          </ac:picMkLst>
        </pc:picChg>
        <pc:picChg chg="del mod topLvl">
          <ac:chgData name="Shay Axelrod" userId="310b0d24785f8b3b" providerId="LiveId" clId="{795C128B-A4FA-44D3-8AE4-461C4DDF8D96}" dt="2020-06-07T11:19:29.257" v="2799" actId="21"/>
          <ac:picMkLst>
            <pc:docMk/>
            <pc:sldMk cId="2484307491" sldId="261"/>
            <ac:picMk id="67" creationId="{8AD2E338-F456-4ABC-9075-A762C76C18E3}"/>
          </ac:picMkLst>
        </pc:picChg>
        <pc:picChg chg="add mod ord">
          <ac:chgData name="Shay Axelrod" userId="310b0d24785f8b3b" providerId="LiveId" clId="{795C128B-A4FA-44D3-8AE4-461C4DDF8D96}" dt="2020-06-07T11:38:50.338" v="3000" actId="1036"/>
          <ac:picMkLst>
            <pc:docMk/>
            <pc:sldMk cId="2484307491" sldId="261"/>
            <ac:picMk id="72" creationId="{B52733AB-5B52-401A-A40D-DE197E47B134}"/>
          </ac:picMkLst>
        </pc:picChg>
        <pc:picChg chg="mod">
          <ac:chgData name="Shay Axelrod" userId="310b0d24785f8b3b" providerId="LiveId" clId="{795C128B-A4FA-44D3-8AE4-461C4DDF8D96}" dt="2020-06-07T11:20:54.454" v="2819"/>
          <ac:picMkLst>
            <pc:docMk/>
            <pc:sldMk cId="2484307491" sldId="261"/>
            <ac:picMk id="76" creationId="{4FACFFAE-8C0A-4147-95AE-B44127EEC791}"/>
          </ac:picMkLst>
        </pc:picChg>
        <pc:picChg chg="mod">
          <ac:chgData name="Shay Axelrod" userId="310b0d24785f8b3b" providerId="LiveId" clId="{795C128B-A4FA-44D3-8AE4-461C4DDF8D96}" dt="2020-06-07T11:18:29.439" v="2673" actId="165"/>
          <ac:picMkLst>
            <pc:docMk/>
            <pc:sldMk cId="2484307491" sldId="261"/>
            <ac:picMk id="88" creationId="{9FFD4505-F283-4224-B4B0-CE396935AB88}"/>
          </ac:picMkLst>
        </pc:picChg>
        <pc:picChg chg="mod">
          <ac:chgData name="Shay Axelrod" userId="310b0d24785f8b3b" providerId="LiveId" clId="{795C128B-A4FA-44D3-8AE4-461C4DDF8D96}" dt="2020-06-07T11:24:02.594" v="2867"/>
          <ac:picMkLst>
            <pc:docMk/>
            <pc:sldMk cId="2484307491" sldId="261"/>
            <ac:picMk id="90" creationId="{690DE511-CCBD-485C-AAD4-725826375B44}"/>
          </ac:picMkLst>
        </pc:picChg>
        <pc:picChg chg="mod">
          <ac:chgData name="Shay Axelrod" userId="310b0d24785f8b3b" providerId="LiveId" clId="{795C128B-A4FA-44D3-8AE4-461C4DDF8D96}" dt="2020-06-07T11:24:02.594" v="2867"/>
          <ac:picMkLst>
            <pc:docMk/>
            <pc:sldMk cId="2484307491" sldId="261"/>
            <ac:picMk id="91" creationId="{F958C639-1827-40A7-9D18-AF2CEB86BBFF}"/>
          </ac:picMkLst>
        </pc:picChg>
        <pc:picChg chg="mod">
          <ac:chgData name="Shay Axelrod" userId="310b0d24785f8b3b" providerId="LiveId" clId="{795C128B-A4FA-44D3-8AE4-461C4DDF8D96}" dt="2020-06-07T11:24:02.594" v="2867"/>
          <ac:picMkLst>
            <pc:docMk/>
            <pc:sldMk cId="2484307491" sldId="261"/>
            <ac:picMk id="93" creationId="{4BBB137C-F3A1-4455-B644-03B0EDF0276E}"/>
          </ac:picMkLst>
        </pc:picChg>
        <pc:picChg chg="mod">
          <ac:chgData name="Shay Axelrod" userId="310b0d24785f8b3b" providerId="LiveId" clId="{795C128B-A4FA-44D3-8AE4-461C4DDF8D96}" dt="2020-06-07T11:24:02.594" v="2867"/>
          <ac:picMkLst>
            <pc:docMk/>
            <pc:sldMk cId="2484307491" sldId="261"/>
            <ac:picMk id="95" creationId="{7C08DA77-8C96-4E9A-9CAB-1A1111D105C1}"/>
          </ac:picMkLst>
        </pc:picChg>
        <pc:picChg chg="mod">
          <ac:chgData name="Shay Axelrod" userId="310b0d24785f8b3b" providerId="LiveId" clId="{795C128B-A4FA-44D3-8AE4-461C4DDF8D96}" dt="2020-06-07T11:18:29.439" v="2673" actId="165"/>
          <ac:picMkLst>
            <pc:docMk/>
            <pc:sldMk cId="2484307491" sldId="261"/>
            <ac:picMk id="99" creationId="{934FD8EA-A353-4FE0-9BA8-01EED417ED7B}"/>
          </ac:picMkLst>
        </pc:picChg>
        <pc:picChg chg="mod">
          <ac:chgData name="Shay Axelrod" userId="310b0d24785f8b3b" providerId="LiveId" clId="{795C128B-A4FA-44D3-8AE4-461C4DDF8D96}" dt="2020-06-07T11:18:29.439" v="2673" actId="165"/>
          <ac:picMkLst>
            <pc:docMk/>
            <pc:sldMk cId="2484307491" sldId="261"/>
            <ac:picMk id="102" creationId="{0E520E6F-6AF3-4484-A8DD-20B5902755F3}"/>
          </ac:picMkLst>
        </pc:picChg>
        <pc:picChg chg="mod">
          <ac:chgData name="Shay Axelrod" userId="310b0d24785f8b3b" providerId="LiveId" clId="{795C128B-A4FA-44D3-8AE4-461C4DDF8D96}" dt="2020-06-07T11:24:02.594" v="2867"/>
          <ac:picMkLst>
            <pc:docMk/>
            <pc:sldMk cId="2484307491" sldId="261"/>
            <ac:picMk id="107" creationId="{4EEC01D4-6C18-4038-B616-CA8748C74119}"/>
          </ac:picMkLst>
        </pc:picChg>
      </pc:sldChg>
      <pc:sldChg chg="addSp delSp modSp add mod ord">
        <pc:chgData name="Shay Axelrod" userId="310b0d24785f8b3b" providerId="LiveId" clId="{795C128B-A4FA-44D3-8AE4-461C4DDF8D96}" dt="2020-06-21T11:35:50.688" v="8866" actId="166"/>
        <pc:sldMkLst>
          <pc:docMk/>
          <pc:sldMk cId="4182873352" sldId="262"/>
        </pc:sldMkLst>
        <pc:spChg chg="mod">
          <ac:chgData name="Shay Axelrod" userId="310b0d24785f8b3b" providerId="LiveId" clId="{795C128B-A4FA-44D3-8AE4-461C4DDF8D96}" dt="2020-06-08T13:13:21.911" v="6282" actId="14838"/>
          <ac:spMkLst>
            <pc:docMk/>
            <pc:sldMk cId="4182873352" sldId="262"/>
            <ac:spMk id="2" creationId="{DF9491AD-660B-4BAD-BE67-113B4CEBB3D5}"/>
          </ac:spMkLst>
        </pc:spChg>
        <pc:spChg chg="mod">
          <ac:chgData name="Shay Axelrod" userId="310b0d24785f8b3b" providerId="LiveId" clId="{795C128B-A4FA-44D3-8AE4-461C4DDF8D96}" dt="2020-06-08T13:13:21.911" v="6282" actId="14838"/>
          <ac:spMkLst>
            <pc:docMk/>
            <pc:sldMk cId="4182873352" sldId="262"/>
            <ac:spMk id="10" creationId="{1F16FCDB-3839-4A4A-93A8-444A9ACEE66E}"/>
          </ac:spMkLst>
        </pc:spChg>
        <pc:spChg chg="mod">
          <ac:chgData name="Shay Axelrod" userId="310b0d24785f8b3b" providerId="LiveId" clId="{795C128B-A4FA-44D3-8AE4-461C4DDF8D96}" dt="2020-06-08T13:13:21.911" v="6282" actId="14838"/>
          <ac:spMkLst>
            <pc:docMk/>
            <pc:sldMk cId="4182873352" sldId="262"/>
            <ac:spMk id="11" creationId="{8035A99D-10A4-48BB-BD12-83247EA8E526}"/>
          </ac:spMkLst>
        </pc:spChg>
        <pc:spChg chg="add mod ord">
          <ac:chgData name="Shay Axelrod" userId="310b0d24785f8b3b" providerId="LiveId" clId="{795C128B-A4FA-44D3-8AE4-461C4DDF8D96}" dt="2020-06-21T11:35:50.688" v="8866" actId="166"/>
          <ac:spMkLst>
            <pc:docMk/>
            <pc:sldMk cId="4182873352" sldId="262"/>
            <ac:spMk id="17" creationId="{27496420-5295-472A-9CB9-A62A7ADBBB2E}"/>
          </ac:spMkLst>
        </pc:spChg>
        <pc:spChg chg="mod">
          <ac:chgData name="Shay Axelrod" userId="310b0d24785f8b3b" providerId="LiveId" clId="{795C128B-A4FA-44D3-8AE4-461C4DDF8D96}" dt="2020-06-08T13:13:21.911" v="6282" actId="14838"/>
          <ac:spMkLst>
            <pc:docMk/>
            <pc:sldMk cId="4182873352" sldId="262"/>
            <ac:spMk id="18" creationId="{A53EA084-5914-433E-89AE-1829ABC1DD14}"/>
          </ac:spMkLst>
        </pc:spChg>
        <pc:spChg chg="mod">
          <ac:chgData name="Shay Axelrod" userId="310b0d24785f8b3b" providerId="LiveId" clId="{795C128B-A4FA-44D3-8AE4-461C4DDF8D96}" dt="2020-06-08T13:13:21.911" v="6282" actId="14838"/>
          <ac:spMkLst>
            <pc:docMk/>
            <pc:sldMk cId="4182873352" sldId="262"/>
            <ac:spMk id="19" creationId="{9DB199FB-57C4-4EAD-BA1E-AFE751EAE8EC}"/>
          </ac:spMkLst>
        </pc:spChg>
        <pc:spChg chg="mod">
          <ac:chgData name="Shay Axelrod" userId="310b0d24785f8b3b" providerId="LiveId" clId="{795C128B-A4FA-44D3-8AE4-461C4DDF8D96}" dt="2020-06-08T13:13:21.911" v="6282" actId="14838"/>
          <ac:spMkLst>
            <pc:docMk/>
            <pc:sldMk cId="4182873352" sldId="262"/>
            <ac:spMk id="20" creationId="{98FA40D3-6764-4C7D-8845-488B60B1B9F3}"/>
          </ac:spMkLst>
        </pc:spChg>
        <pc:spChg chg="mod">
          <ac:chgData name="Shay Axelrod" userId="310b0d24785f8b3b" providerId="LiveId" clId="{795C128B-A4FA-44D3-8AE4-461C4DDF8D96}" dt="2020-06-08T13:13:21.911" v="6282" actId="14838"/>
          <ac:spMkLst>
            <pc:docMk/>
            <pc:sldMk cId="4182873352" sldId="262"/>
            <ac:spMk id="34" creationId="{A4E826E7-EC7B-4F1C-8837-25D9473BD112}"/>
          </ac:spMkLst>
        </pc:spChg>
        <pc:spChg chg="mod topLvl">
          <ac:chgData name="Shay Axelrod" userId="310b0d24785f8b3b" providerId="LiveId" clId="{795C128B-A4FA-44D3-8AE4-461C4DDF8D96}" dt="2020-06-07T11:45:26.057" v="3199" actId="164"/>
          <ac:spMkLst>
            <pc:docMk/>
            <pc:sldMk cId="4182873352" sldId="262"/>
            <ac:spMk id="39" creationId="{AC0E8E50-9201-4363-BEC9-B5ED8905149E}"/>
          </ac:spMkLst>
        </pc:spChg>
        <pc:spChg chg="mod topLvl">
          <ac:chgData name="Shay Axelrod" userId="310b0d24785f8b3b" providerId="LiveId" clId="{795C128B-A4FA-44D3-8AE4-461C4DDF8D96}" dt="2020-06-07T11:45:47.673" v="3265" actId="164"/>
          <ac:spMkLst>
            <pc:docMk/>
            <pc:sldMk cId="4182873352" sldId="262"/>
            <ac:spMk id="46" creationId="{4AC875F5-4A1F-4DC5-A73A-53692E3553E7}"/>
          </ac:spMkLst>
        </pc:spChg>
        <pc:spChg chg="mod">
          <ac:chgData name="Shay Axelrod" userId="310b0d24785f8b3b" providerId="LiveId" clId="{795C128B-A4FA-44D3-8AE4-461C4DDF8D96}" dt="2020-06-08T13:13:21.911" v="6282" actId="14838"/>
          <ac:spMkLst>
            <pc:docMk/>
            <pc:sldMk cId="4182873352" sldId="262"/>
            <ac:spMk id="56" creationId="{11E3675A-A7FE-49B4-AFE4-7E586932BEE3}"/>
          </ac:spMkLst>
        </pc:spChg>
        <pc:spChg chg="mod">
          <ac:chgData name="Shay Axelrod" userId="310b0d24785f8b3b" providerId="LiveId" clId="{795C128B-A4FA-44D3-8AE4-461C4DDF8D96}" dt="2020-06-08T13:13:21.911" v="6282" actId="14838"/>
          <ac:spMkLst>
            <pc:docMk/>
            <pc:sldMk cId="4182873352" sldId="262"/>
            <ac:spMk id="62" creationId="{E8493770-2F01-4751-85C4-43E7F2123029}"/>
          </ac:spMkLst>
        </pc:spChg>
        <pc:spChg chg="mod ord">
          <ac:chgData name="Shay Axelrod" userId="310b0d24785f8b3b" providerId="LiveId" clId="{795C128B-A4FA-44D3-8AE4-461C4DDF8D96}" dt="2020-06-15T11:38:05.983" v="8545" actId="166"/>
          <ac:spMkLst>
            <pc:docMk/>
            <pc:sldMk cId="4182873352" sldId="262"/>
            <ac:spMk id="67" creationId="{5F8086CB-B573-494B-8A9A-796354988841}"/>
          </ac:spMkLst>
        </pc:spChg>
        <pc:spChg chg="mod">
          <ac:chgData name="Shay Axelrod" userId="310b0d24785f8b3b" providerId="LiveId" clId="{795C128B-A4FA-44D3-8AE4-461C4DDF8D96}" dt="2020-06-10T19:13:36.040" v="7205" actId="207"/>
          <ac:spMkLst>
            <pc:docMk/>
            <pc:sldMk cId="4182873352" sldId="262"/>
            <ac:spMk id="68" creationId="{B1DE3455-5CF9-4221-BFA8-FAE2E71D90D8}"/>
          </ac:spMkLst>
        </pc:spChg>
        <pc:spChg chg="add mod">
          <ac:chgData name="Shay Axelrod" userId="310b0d24785f8b3b" providerId="LiveId" clId="{795C128B-A4FA-44D3-8AE4-461C4DDF8D96}" dt="2020-06-10T19:13:39.686" v="7206" actId="207"/>
          <ac:spMkLst>
            <pc:docMk/>
            <pc:sldMk cId="4182873352" sldId="262"/>
            <ac:spMk id="69" creationId="{7DA02084-88DE-4A1B-B729-E59484DD6E81}"/>
          </ac:spMkLst>
        </pc:spChg>
        <pc:spChg chg="mod">
          <ac:chgData name="Shay Axelrod" userId="310b0d24785f8b3b" providerId="LiveId" clId="{795C128B-A4FA-44D3-8AE4-461C4DDF8D96}" dt="2020-06-15T11:38:02.029" v="8544"/>
          <ac:spMkLst>
            <pc:docMk/>
            <pc:sldMk cId="4182873352" sldId="262"/>
            <ac:spMk id="73" creationId="{34EF2BB4-D513-457F-933F-98987B756C0E}"/>
          </ac:spMkLst>
        </pc:spChg>
        <pc:spChg chg="mod">
          <ac:chgData name="Shay Axelrod" userId="310b0d24785f8b3b" providerId="LiveId" clId="{795C128B-A4FA-44D3-8AE4-461C4DDF8D96}" dt="2020-06-08T13:13:21.911" v="6282" actId="14838"/>
          <ac:spMkLst>
            <pc:docMk/>
            <pc:sldMk cId="4182873352" sldId="262"/>
            <ac:spMk id="73" creationId="{3DFAAC4C-5538-4A0E-AF5A-51D54446DBFF}"/>
          </ac:spMkLst>
        </pc:spChg>
        <pc:spChg chg="mod">
          <ac:chgData name="Shay Axelrod" userId="310b0d24785f8b3b" providerId="LiveId" clId="{795C128B-A4FA-44D3-8AE4-461C4DDF8D96}" dt="2020-06-15T11:38:02.029" v="8544"/>
          <ac:spMkLst>
            <pc:docMk/>
            <pc:sldMk cId="4182873352" sldId="262"/>
            <ac:spMk id="74" creationId="{21F9C909-7F36-4F47-9E58-873B355FA031}"/>
          </ac:spMkLst>
        </pc:spChg>
        <pc:spChg chg="mod">
          <ac:chgData name="Shay Axelrod" userId="310b0d24785f8b3b" providerId="LiveId" clId="{795C128B-A4FA-44D3-8AE4-461C4DDF8D96}" dt="2020-06-10T19:10:01.512" v="7138"/>
          <ac:spMkLst>
            <pc:docMk/>
            <pc:sldMk cId="4182873352" sldId="262"/>
            <ac:spMk id="75" creationId="{C49DDAD0-F560-4965-B134-892FC221B938}"/>
          </ac:spMkLst>
        </pc:spChg>
        <pc:spChg chg="del">
          <ac:chgData name="Shay Axelrod" userId="310b0d24785f8b3b" providerId="LiveId" clId="{795C128B-A4FA-44D3-8AE4-461C4DDF8D96}" dt="2020-06-07T12:02:16.076" v="3403" actId="478"/>
          <ac:spMkLst>
            <pc:docMk/>
            <pc:sldMk cId="4182873352" sldId="262"/>
            <ac:spMk id="75" creationId="{EA4FFE5D-2FC4-452F-A67A-29340B123525}"/>
          </ac:spMkLst>
        </pc:spChg>
        <pc:spChg chg="mod">
          <ac:chgData name="Shay Axelrod" userId="310b0d24785f8b3b" providerId="LiveId" clId="{795C128B-A4FA-44D3-8AE4-461C4DDF8D96}" dt="2020-06-21T11:35:11.555" v="8857" actId="207"/>
          <ac:spMkLst>
            <pc:docMk/>
            <pc:sldMk cId="4182873352" sldId="262"/>
            <ac:spMk id="77" creationId="{78F3B70E-51FF-46D4-8F5D-704757269056}"/>
          </ac:spMkLst>
        </pc:spChg>
        <pc:spChg chg="mod">
          <ac:chgData name="Shay Axelrod" userId="310b0d24785f8b3b" providerId="LiveId" clId="{795C128B-A4FA-44D3-8AE4-461C4DDF8D96}" dt="2020-06-08T13:13:21.911" v="6282" actId="14838"/>
          <ac:spMkLst>
            <pc:docMk/>
            <pc:sldMk cId="4182873352" sldId="262"/>
            <ac:spMk id="77" creationId="{C8217EF9-1610-4AB3-A57F-460B7BAD1794}"/>
          </ac:spMkLst>
        </pc:spChg>
        <pc:spChg chg="add del mod">
          <ac:chgData name="Shay Axelrod" userId="310b0d24785f8b3b" providerId="LiveId" clId="{795C128B-A4FA-44D3-8AE4-461C4DDF8D96}" dt="2020-06-08T13:05:06.589" v="6245" actId="478"/>
          <ac:spMkLst>
            <pc:docMk/>
            <pc:sldMk cId="4182873352" sldId="262"/>
            <ac:spMk id="79" creationId="{096ADB74-19D1-46DE-972F-379778222625}"/>
          </ac:spMkLst>
        </pc:spChg>
        <pc:spChg chg="mod">
          <ac:chgData name="Shay Axelrod" userId="310b0d24785f8b3b" providerId="LiveId" clId="{795C128B-A4FA-44D3-8AE4-461C4DDF8D96}" dt="2020-06-21T11:35:21.600" v="8859" actId="207"/>
          <ac:spMkLst>
            <pc:docMk/>
            <pc:sldMk cId="4182873352" sldId="262"/>
            <ac:spMk id="79" creationId="{D2FC8D5B-86F7-49F8-897E-C7711DE781C8}"/>
          </ac:spMkLst>
        </pc:spChg>
        <pc:spChg chg="mod">
          <ac:chgData name="Shay Axelrod" userId="310b0d24785f8b3b" providerId="LiveId" clId="{795C128B-A4FA-44D3-8AE4-461C4DDF8D96}" dt="2020-06-10T19:10:01.512" v="7138"/>
          <ac:spMkLst>
            <pc:docMk/>
            <pc:sldMk cId="4182873352" sldId="262"/>
            <ac:spMk id="86" creationId="{8E46D0D7-8935-483A-A013-2635D3A85FC8}"/>
          </ac:spMkLst>
        </pc:spChg>
        <pc:spChg chg="mod">
          <ac:chgData name="Shay Axelrod" userId="310b0d24785f8b3b" providerId="LiveId" clId="{795C128B-A4FA-44D3-8AE4-461C4DDF8D96}" dt="2020-06-10T19:10:01.512" v="7138"/>
          <ac:spMkLst>
            <pc:docMk/>
            <pc:sldMk cId="4182873352" sldId="262"/>
            <ac:spMk id="87" creationId="{27306A62-AF1A-4E63-91F6-B0EC251DA03E}"/>
          </ac:spMkLst>
        </pc:spChg>
        <pc:spChg chg="mod">
          <ac:chgData name="Shay Axelrod" userId="310b0d24785f8b3b" providerId="LiveId" clId="{795C128B-A4FA-44D3-8AE4-461C4DDF8D96}" dt="2020-06-10T19:10:01.512" v="7138"/>
          <ac:spMkLst>
            <pc:docMk/>
            <pc:sldMk cId="4182873352" sldId="262"/>
            <ac:spMk id="88" creationId="{E6D36136-3266-4347-A99E-0535BB207EB7}"/>
          </ac:spMkLst>
        </pc:spChg>
        <pc:spChg chg="mod">
          <ac:chgData name="Shay Axelrod" userId="310b0d24785f8b3b" providerId="LiveId" clId="{795C128B-A4FA-44D3-8AE4-461C4DDF8D96}" dt="2020-06-10T19:10:01.512" v="7138"/>
          <ac:spMkLst>
            <pc:docMk/>
            <pc:sldMk cId="4182873352" sldId="262"/>
            <ac:spMk id="93" creationId="{2926AB44-44BB-445E-9188-DAD21FBFD17E}"/>
          </ac:spMkLst>
        </pc:spChg>
        <pc:spChg chg="mod">
          <ac:chgData name="Shay Axelrod" userId="310b0d24785f8b3b" providerId="LiveId" clId="{795C128B-A4FA-44D3-8AE4-461C4DDF8D96}" dt="2020-06-10T19:10:01.512" v="7138"/>
          <ac:spMkLst>
            <pc:docMk/>
            <pc:sldMk cId="4182873352" sldId="262"/>
            <ac:spMk id="94" creationId="{87714068-2F00-4409-87DC-280624C72E3A}"/>
          </ac:spMkLst>
        </pc:spChg>
        <pc:spChg chg="mod">
          <ac:chgData name="Shay Axelrod" userId="310b0d24785f8b3b" providerId="LiveId" clId="{795C128B-A4FA-44D3-8AE4-461C4DDF8D96}" dt="2020-06-10T19:10:01.512" v="7138"/>
          <ac:spMkLst>
            <pc:docMk/>
            <pc:sldMk cId="4182873352" sldId="262"/>
            <ac:spMk id="95" creationId="{D7CE6735-7247-4C00-8C20-DF1080919C3C}"/>
          </ac:spMkLst>
        </pc:spChg>
        <pc:spChg chg="mod">
          <ac:chgData name="Shay Axelrod" userId="310b0d24785f8b3b" providerId="LiveId" clId="{795C128B-A4FA-44D3-8AE4-461C4DDF8D96}" dt="2020-06-10T19:10:01.512" v="7138"/>
          <ac:spMkLst>
            <pc:docMk/>
            <pc:sldMk cId="4182873352" sldId="262"/>
            <ac:spMk id="97" creationId="{58D32478-925B-4761-B14D-4C6DBEBECF7E}"/>
          </ac:spMkLst>
        </pc:spChg>
        <pc:spChg chg="mod">
          <ac:chgData name="Shay Axelrod" userId="310b0d24785f8b3b" providerId="LiveId" clId="{795C128B-A4FA-44D3-8AE4-461C4DDF8D96}" dt="2020-06-10T19:10:01.512" v="7138"/>
          <ac:spMkLst>
            <pc:docMk/>
            <pc:sldMk cId="4182873352" sldId="262"/>
            <ac:spMk id="99" creationId="{A530C172-1946-4677-A803-6CD71140C426}"/>
          </ac:spMkLst>
        </pc:spChg>
        <pc:spChg chg="mod">
          <ac:chgData name="Shay Axelrod" userId="310b0d24785f8b3b" providerId="LiveId" clId="{795C128B-A4FA-44D3-8AE4-461C4DDF8D96}" dt="2020-06-10T19:10:01.512" v="7138"/>
          <ac:spMkLst>
            <pc:docMk/>
            <pc:sldMk cId="4182873352" sldId="262"/>
            <ac:spMk id="100" creationId="{17822B49-E98F-4669-AB08-767B99753D66}"/>
          </ac:spMkLst>
        </pc:spChg>
        <pc:spChg chg="mod">
          <ac:chgData name="Shay Axelrod" userId="310b0d24785f8b3b" providerId="LiveId" clId="{795C128B-A4FA-44D3-8AE4-461C4DDF8D96}" dt="2020-06-10T19:10:01.512" v="7138"/>
          <ac:spMkLst>
            <pc:docMk/>
            <pc:sldMk cId="4182873352" sldId="262"/>
            <ac:spMk id="101" creationId="{B79873E9-027B-4B58-B346-07202B23BC06}"/>
          </ac:spMkLst>
        </pc:spChg>
        <pc:spChg chg="mod">
          <ac:chgData name="Shay Axelrod" userId="310b0d24785f8b3b" providerId="LiveId" clId="{795C128B-A4FA-44D3-8AE4-461C4DDF8D96}" dt="2020-06-10T19:10:01.512" v="7138"/>
          <ac:spMkLst>
            <pc:docMk/>
            <pc:sldMk cId="4182873352" sldId="262"/>
            <ac:spMk id="102" creationId="{2525217B-732B-4F10-A5DF-7F41EB525415}"/>
          </ac:spMkLst>
        </pc:spChg>
        <pc:spChg chg="mod topLvl">
          <ac:chgData name="Shay Axelrod" userId="310b0d24785f8b3b" providerId="LiveId" clId="{795C128B-A4FA-44D3-8AE4-461C4DDF8D96}" dt="2020-06-10T19:13:28.340" v="7204" actId="164"/>
          <ac:spMkLst>
            <pc:docMk/>
            <pc:sldMk cId="4182873352" sldId="262"/>
            <ac:spMk id="104" creationId="{9AF7528C-DDFF-4FD7-AD6E-F82B312534E0}"/>
          </ac:spMkLst>
        </pc:spChg>
        <pc:spChg chg="mod">
          <ac:chgData name="Shay Axelrod" userId="310b0d24785f8b3b" providerId="LiveId" clId="{795C128B-A4FA-44D3-8AE4-461C4DDF8D96}" dt="2020-06-08T13:13:21.911" v="6282" actId="14838"/>
          <ac:spMkLst>
            <pc:docMk/>
            <pc:sldMk cId="4182873352" sldId="262"/>
            <ac:spMk id="109" creationId="{25093CC8-AABF-4E2A-BAB8-7469E7EA3535}"/>
          </ac:spMkLst>
        </pc:spChg>
        <pc:spChg chg="mod topLvl">
          <ac:chgData name="Shay Axelrod" userId="310b0d24785f8b3b" providerId="LiveId" clId="{795C128B-A4FA-44D3-8AE4-461C4DDF8D96}" dt="2020-06-10T19:12:05.501" v="7185" actId="164"/>
          <ac:spMkLst>
            <pc:docMk/>
            <pc:sldMk cId="4182873352" sldId="262"/>
            <ac:spMk id="125" creationId="{1C5298E0-19DF-4406-9159-B1A9D5A9342E}"/>
          </ac:spMkLst>
        </pc:spChg>
        <pc:spChg chg="add del mod topLvl">
          <ac:chgData name="Shay Axelrod" userId="310b0d24785f8b3b" providerId="LiveId" clId="{795C128B-A4FA-44D3-8AE4-461C4DDF8D96}" dt="2020-06-10T19:12:05.501" v="7185" actId="164"/>
          <ac:spMkLst>
            <pc:docMk/>
            <pc:sldMk cId="4182873352" sldId="262"/>
            <ac:spMk id="126" creationId="{F86D7D5D-F736-45E8-ABDF-D9703C3DB183}"/>
          </ac:spMkLst>
        </pc:spChg>
        <pc:spChg chg="del mod">
          <ac:chgData name="Shay Axelrod" userId="310b0d24785f8b3b" providerId="LiveId" clId="{795C128B-A4FA-44D3-8AE4-461C4DDF8D96}" dt="2020-06-10T19:11:57.767" v="7183" actId="478"/>
          <ac:spMkLst>
            <pc:docMk/>
            <pc:sldMk cId="4182873352" sldId="262"/>
            <ac:spMk id="127" creationId="{60A53C63-5383-407A-8BA3-2C337B7DF882}"/>
          </ac:spMkLst>
        </pc:spChg>
        <pc:spChg chg="mod">
          <ac:chgData name="Shay Axelrod" userId="310b0d24785f8b3b" providerId="LiveId" clId="{795C128B-A4FA-44D3-8AE4-461C4DDF8D96}" dt="2020-06-10T19:11:38.772" v="7175" actId="165"/>
          <ac:spMkLst>
            <pc:docMk/>
            <pc:sldMk cId="4182873352" sldId="262"/>
            <ac:spMk id="132" creationId="{C2811781-F05D-4D30-9C5F-1C7FFB276FC0}"/>
          </ac:spMkLst>
        </pc:spChg>
        <pc:spChg chg="mod">
          <ac:chgData name="Shay Axelrod" userId="310b0d24785f8b3b" providerId="LiveId" clId="{795C128B-A4FA-44D3-8AE4-461C4DDF8D96}" dt="2020-06-10T19:11:38.772" v="7175" actId="165"/>
          <ac:spMkLst>
            <pc:docMk/>
            <pc:sldMk cId="4182873352" sldId="262"/>
            <ac:spMk id="133" creationId="{EE94E9CE-814D-4F22-B5A5-020887EF3954}"/>
          </ac:spMkLst>
        </pc:spChg>
        <pc:spChg chg="mod">
          <ac:chgData name="Shay Axelrod" userId="310b0d24785f8b3b" providerId="LiveId" clId="{795C128B-A4FA-44D3-8AE4-461C4DDF8D96}" dt="2020-06-10T19:12:09.488" v="7186" actId="207"/>
          <ac:spMkLst>
            <pc:docMk/>
            <pc:sldMk cId="4182873352" sldId="262"/>
            <ac:spMk id="134" creationId="{C75EC233-D695-423D-B03A-AEF0C1AEEC88}"/>
          </ac:spMkLst>
        </pc:spChg>
        <pc:spChg chg="mod">
          <ac:chgData name="Shay Axelrod" userId="310b0d24785f8b3b" providerId="LiveId" clId="{795C128B-A4FA-44D3-8AE4-461C4DDF8D96}" dt="2020-06-10T19:11:38.772" v="7175" actId="165"/>
          <ac:spMkLst>
            <pc:docMk/>
            <pc:sldMk cId="4182873352" sldId="262"/>
            <ac:spMk id="136" creationId="{204B019C-ACBD-44B1-BE5C-F445765C16C9}"/>
          </ac:spMkLst>
        </pc:spChg>
        <pc:spChg chg="mod">
          <ac:chgData name="Shay Axelrod" userId="310b0d24785f8b3b" providerId="LiveId" clId="{795C128B-A4FA-44D3-8AE4-461C4DDF8D96}" dt="2020-06-10T19:11:38.772" v="7175" actId="165"/>
          <ac:spMkLst>
            <pc:docMk/>
            <pc:sldMk cId="4182873352" sldId="262"/>
            <ac:spMk id="138" creationId="{CA20E4EB-111F-457E-B185-12E4043D19E5}"/>
          </ac:spMkLst>
        </pc:spChg>
        <pc:spChg chg="mod">
          <ac:chgData name="Shay Axelrod" userId="310b0d24785f8b3b" providerId="LiveId" clId="{795C128B-A4FA-44D3-8AE4-461C4DDF8D96}" dt="2020-06-10T19:11:38.772" v="7175" actId="165"/>
          <ac:spMkLst>
            <pc:docMk/>
            <pc:sldMk cId="4182873352" sldId="262"/>
            <ac:spMk id="139" creationId="{CE144F32-3160-44AE-AA09-59AEA0800DA2}"/>
          </ac:spMkLst>
        </pc:spChg>
        <pc:spChg chg="mod">
          <ac:chgData name="Shay Axelrod" userId="310b0d24785f8b3b" providerId="LiveId" clId="{795C128B-A4FA-44D3-8AE4-461C4DDF8D96}" dt="2020-06-10T19:11:47.191" v="7178" actId="207"/>
          <ac:spMkLst>
            <pc:docMk/>
            <pc:sldMk cId="4182873352" sldId="262"/>
            <ac:spMk id="140" creationId="{50D72A65-D102-499D-B2EE-F145312EA983}"/>
          </ac:spMkLst>
        </pc:spChg>
        <pc:spChg chg="mod">
          <ac:chgData name="Shay Axelrod" userId="310b0d24785f8b3b" providerId="LiveId" clId="{795C128B-A4FA-44D3-8AE4-461C4DDF8D96}" dt="2020-06-10T19:11:38.772" v="7175" actId="165"/>
          <ac:spMkLst>
            <pc:docMk/>
            <pc:sldMk cId="4182873352" sldId="262"/>
            <ac:spMk id="141" creationId="{378AAF7D-990D-4A73-97B6-6B99180762A3}"/>
          </ac:spMkLst>
        </pc:spChg>
        <pc:spChg chg="add mod ord">
          <ac:chgData name="Shay Axelrod" userId="310b0d24785f8b3b" providerId="LiveId" clId="{795C128B-A4FA-44D3-8AE4-461C4DDF8D96}" dt="2020-06-21T11:35:41.450" v="8864" actId="167"/>
          <ac:spMkLst>
            <pc:docMk/>
            <pc:sldMk cId="4182873352" sldId="262"/>
            <ac:spMk id="142" creationId="{EF54A33B-0B2B-483B-9496-0FD6E11D6B94}"/>
          </ac:spMkLst>
        </pc:spChg>
        <pc:spChg chg="mod">
          <ac:chgData name="Shay Axelrod" userId="310b0d24785f8b3b" providerId="LiveId" clId="{795C128B-A4FA-44D3-8AE4-461C4DDF8D96}" dt="2020-06-10T19:11:14.010" v="7168" actId="207"/>
          <ac:spMkLst>
            <pc:docMk/>
            <pc:sldMk cId="4182873352" sldId="262"/>
            <ac:spMk id="146" creationId="{CCB25B87-E0A9-4947-8A71-1363C6CAF738}"/>
          </ac:spMkLst>
        </pc:spChg>
        <pc:spChg chg="mod">
          <ac:chgData name="Shay Axelrod" userId="310b0d24785f8b3b" providerId="LiveId" clId="{795C128B-A4FA-44D3-8AE4-461C4DDF8D96}" dt="2020-06-10T19:10:42.777" v="7167"/>
          <ac:spMkLst>
            <pc:docMk/>
            <pc:sldMk cId="4182873352" sldId="262"/>
            <ac:spMk id="147" creationId="{6EED360E-2C3E-4AE8-8536-B4E4DA0DADAD}"/>
          </ac:spMkLst>
        </pc:spChg>
        <pc:spChg chg="mod">
          <ac:chgData name="Shay Axelrod" userId="310b0d24785f8b3b" providerId="LiveId" clId="{795C128B-A4FA-44D3-8AE4-461C4DDF8D96}" dt="2020-06-10T19:11:14.010" v="7168" actId="207"/>
          <ac:spMkLst>
            <pc:docMk/>
            <pc:sldMk cId="4182873352" sldId="262"/>
            <ac:spMk id="148" creationId="{F478C35C-E653-4C29-BD28-F3E8EE430B63}"/>
          </ac:spMkLst>
        </pc:spChg>
        <pc:spChg chg="mod">
          <ac:chgData name="Shay Axelrod" userId="310b0d24785f8b3b" providerId="LiveId" clId="{795C128B-A4FA-44D3-8AE4-461C4DDF8D96}" dt="2020-06-10T19:10:42.777" v="7167"/>
          <ac:spMkLst>
            <pc:docMk/>
            <pc:sldMk cId="4182873352" sldId="262"/>
            <ac:spMk id="149" creationId="{263F5316-29BD-4BBB-8867-84C4B54D8FD0}"/>
          </ac:spMkLst>
        </pc:spChg>
        <pc:spChg chg="add mod">
          <ac:chgData name="Shay Axelrod" userId="310b0d24785f8b3b" providerId="LiveId" clId="{795C128B-A4FA-44D3-8AE4-461C4DDF8D96}" dt="2020-06-10T19:12:05.501" v="7185" actId="164"/>
          <ac:spMkLst>
            <pc:docMk/>
            <pc:sldMk cId="4182873352" sldId="262"/>
            <ac:spMk id="150" creationId="{F1568F7C-CB81-432A-944C-356043DA819C}"/>
          </ac:spMkLst>
        </pc:spChg>
        <pc:spChg chg="mod topLvl">
          <ac:chgData name="Shay Axelrod" userId="310b0d24785f8b3b" providerId="LiveId" clId="{795C128B-A4FA-44D3-8AE4-461C4DDF8D96}" dt="2020-06-10T20:57:52.960" v="8394" actId="164"/>
          <ac:spMkLst>
            <pc:docMk/>
            <pc:sldMk cId="4182873352" sldId="262"/>
            <ac:spMk id="154" creationId="{3B951B17-144F-46DD-A5A0-6D1CC44E091E}"/>
          </ac:spMkLst>
        </pc:spChg>
        <pc:spChg chg="mod topLvl">
          <ac:chgData name="Shay Axelrod" userId="310b0d24785f8b3b" providerId="LiveId" clId="{795C128B-A4FA-44D3-8AE4-461C4DDF8D96}" dt="2020-06-10T20:32:34.083" v="8226" actId="164"/>
          <ac:spMkLst>
            <pc:docMk/>
            <pc:sldMk cId="4182873352" sldId="262"/>
            <ac:spMk id="160" creationId="{55C084CE-1063-4463-8B87-F4ED729D4DA8}"/>
          </ac:spMkLst>
        </pc:spChg>
        <pc:spChg chg="mod ord topLvl">
          <ac:chgData name="Shay Axelrod" userId="310b0d24785f8b3b" providerId="LiveId" clId="{795C128B-A4FA-44D3-8AE4-461C4DDF8D96}" dt="2020-06-10T20:32:30.858" v="8225" actId="166"/>
          <ac:spMkLst>
            <pc:docMk/>
            <pc:sldMk cId="4182873352" sldId="262"/>
            <ac:spMk id="162" creationId="{5A48E7CB-FC75-4504-A904-DF47C24B99F0}"/>
          </ac:spMkLst>
        </pc:spChg>
        <pc:spChg chg="mod">
          <ac:chgData name="Shay Axelrod" userId="310b0d24785f8b3b" providerId="LiveId" clId="{795C128B-A4FA-44D3-8AE4-461C4DDF8D96}" dt="2020-06-10T20:32:05.045" v="8158" actId="165"/>
          <ac:spMkLst>
            <pc:docMk/>
            <pc:sldMk cId="4182873352" sldId="262"/>
            <ac:spMk id="163" creationId="{74CB9C2F-2A38-42E0-86C5-E2DD7CBF53EC}"/>
          </ac:spMkLst>
        </pc:spChg>
        <pc:spChg chg="mod">
          <ac:chgData name="Shay Axelrod" userId="310b0d24785f8b3b" providerId="LiveId" clId="{795C128B-A4FA-44D3-8AE4-461C4DDF8D96}" dt="2020-06-10T20:32:05.045" v="8158" actId="165"/>
          <ac:spMkLst>
            <pc:docMk/>
            <pc:sldMk cId="4182873352" sldId="262"/>
            <ac:spMk id="164" creationId="{D507E474-5F98-4FD2-9DA7-579879EDB4D3}"/>
          </ac:spMkLst>
        </pc:spChg>
        <pc:spChg chg="mod">
          <ac:chgData name="Shay Axelrod" userId="310b0d24785f8b3b" providerId="LiveId" clId="{795C128B-A4FA-44D3-8AE4-461C4DDF8D96}" dt="2020-06-10T20:32:05.045" v="8158" actId="165"/>
          <ac:spMkLst>
            <pc:docMk/>
            <pc:sldMk cId="4182873352" sldId="262"/>
            <ac:spMk id="165" creationId="{2162CA91-011B-45D3-9D3F-6388FA841B88}"/>
          </ac:spMkLst>
        </pc:spChg>
        <pc:spChg chg="mod">
          <ac:chgData name="Shay Axelrod" userId="310b0d24785f8b3b" providerId="LiveId" clId="{795C128B-A4FA-44D3-8AE4-461C4DDF8D96}" dt="2020-06-10T20:32:05.045" v="8158" actId="165"/>
          <ac:spMkLst>
            <pc:docMk/>
            <pc:sldMk cId="4182873352" sldId="262"/>
            <ac:spMk id="166" creationId="{3D3738DE-1BD7-4001-96DA-A99869C31CD3}"/>
          </ac:spMkLst>
        </pc:spChg>
        <pc:spChg chg="mod">
          <ac:chgData name="Shay Axelrod" userId="310b0d24785f8b3b" providerId="LiveId" clId="{795C128B-A4FA-44D3-8AE4-461C4DDF8D96}" dt="2020-06-10T20:32:05.045" v="8158" actId="165"/>
          <ac:spMkLst>
            <pc:docMk/>
            <pc:sldMk cId="4182873352" sldId="262"/>
            <ac:spMk id="168" creationId="{029AD77F-CEF9-40E8-A8BC-9A9813731498}"/>
          </ac:spMkLst>
        </pc:spChg>
        <pc:spChg chg="mod">
          <ac:chgData name="Shay Axelrod" userId="310b0d24785f8b3b" providerId="LiveId" clId="{795C128B-A4FA-44D3-8AE4-461C4DDF8D96}" dt="2020-06-10T20:32:05.045" v="8158" actId="165"/>
          <ac:spMkLst>
            <pc:docMk/>
            <pc:sldMk cId="4182873352" sldId="262"/>
            <ac:spMk id="169" creationId="{932A8205-6B52-4F2A-87AA-961CABA1ECDC}"/>
          </ac:spMkLst>
        </pc:spChg>
        <pc:spChg chg="mod">
          <ac:chgData name="Shay Axelrod" userId="310b0d24785f8b3b" providerId="LiveId" clId="{795C128B-A4FA-44D3-8AE4-461C4DDF8D96}" dt="2020-06-10T20:32:05.045" v="8158" actId="165"/>
          <ac:spMkLst>
            <pc:docMk/>
            <pc:sldMk cId="4182873352" sldId="262"/>
            <ac:spMk id="170" creationId="{82FD84EF-D2DF-461A-9989-28DEA62C2C3C}"/>
          </ac:spMkLst>
        </pc:spChg>
        <pc:spChg chg="mod topLvl">
          <ac:chgData name="Shay Axelrod" userId="310b0d24785f8b3b" providerId="LiveId" clId="{795C128B-A4FA-44D3-8AE4-461C4DDF8D96}" dt="2020-06-10T20:32:27.445" v="8224" actId="164"/>
          <ac:spMkLst>
            <pc:docMk/>
            <pc:sldMk cId="4182873352" sldId="262"/>
            <ac:spMk id="171" creationId="{B5FD7536-5C3C-490D-9AD6-7510F8F52B3D}"/>
          </ac:spMkLst>
        </pc:spChg>
        <pc:spChg chg="mod topLvl">
          <ac:chgData name="Shay Axelrod" userId="310b0d24785f8b3b" providerId="LiveId" clId="{795C128B-A4FA-44D3-8AE4-461C4DDF8D96}" dt="2020-06-10T20:32:27.445" v="8224" actId="164"/>
          <ac:spMkLst>
            <pc:docMk/>
            <pc:sldMk cId="4182873352" sldId="262"/>
            <ac:spMk id="172" creationId="{AF944E89-4174-4B75-896E-67171E762CDB}"/>
          </ac:spMkLst>
        </pc:spChg>
        <pc:spChg chg="del mod">
          <ac:chgData name="Shay Axelrod" userId="310b0d24785f8b3b" providerId="LiveId" clId="{795C128B-A4FA-44D3-8AE4-461C4DDF8D96}" dt="2020-06-10T20:33:59.595" v="8250" actId="478"/>
          <ac:spMkLst>
            <pc:docMk/>
            <pc:sldMk cId="4182873352" sldId="262"/>
            <ac:spMk id="177" creationId="{D2EFB00F-D392-4905-B6C3-AE8B3422B1CC}"/>
          </ac:spMkLst>
        </pc:spChg>
        <pc:spChg chg="mod">
          <ac:chgData name="Shay Axelrod" userId="310b0d24785f8b3b" providerId="LiveId" clId="{795C128B-A4FA-44D3-8AE4-461C4DDF8D96}" dt="2020-06-10T20:33:54.348" v="8248"/>
          <ac:spMkLst>
            <pc:docMk/>
            <pc:sldMk cId="4182873352" sldId="262"/>
            <ac:spMk id="178" creationId="{535ECE08-06AB-4B95-8686-69443A09FC05}"/>
          </ac:spMkLst>
        </pc:spChg>
        <pc:spChg chg="mod">
          <ac:chgData name="Shay Axelrod" userId="310b0d24785f8b3b" providerId="LiveId" clId="{795C128B-A4FA-44D3-8AE4-461C4DDF8D96}" dt="2020-06-10T20:33:54.348" v="8248"/>
          <ac:spMkLst>
            <pc:docMk/>
            <pc:sldMk cId="4182873352" sldId="262"/>
            <ac:spMk id="179" creationId="{20275B61-A3CB-47A5-997F-3B2D5FE2900E}"/>
          </ac:spMkLst>
        </pc:spChg>
        <pc:spChg chg="del mod">
          <ac:chgData name="Shay Axelrod" userId="310b0d24785f8b3b" providerId="LiveId" clId="{795C128B-A4FA-44D3-8AE4-461C4DDF8D96}" dt="2020-06-10T20:33:57.785" v="8249" actId="478"/>
          <ac:spMkLst>
            <pc:docMk/>
            <pc:sldMk cId="4182873352" sldId="262"/>
            <ac:spMk id="181" creationId="{114B42B5-F4FD-43F6-AE4B-1E84C92A8D7A}"/>
          </ac:spMkLst>
        </pc:spChg>
        <pc:spChg chg="mod">
          <ac:chgData name="Shay Axelrod" userId="310b0d24785f8b3b" providerId="LiveId" clId="{795C128B-A4FA-44D3-8AE4-461C4DDF8D96}" dt="2020-06-10T20:33:54.348" v="8248"/>
          <ac:spMkLst>
            <pc:docMk/>
            <pc:sldMk cId="4182873352" sldId="262"/>
            <ac:spMk id="182" creationId="{512B63D4-51FA-4420-9290-A0DFB64848E1}"/>
          </ac:spMkLst>
        </pc:spChg>
        <pc:spChg chg="mod">
          <ac:chgData name="Shay Axelrod" userId="310b0d24785f8b3b" providerId="LiveId" clId="{795C128B-A4FA-44D3-8AE4-461C4DDF8D96}" dt="2020-06-10T20:33:54.348" v="8248"/>
          <ac:spMkLst>
            <pc:docMk/>
            <pc:sldMk cId="4182873352" sldId="262"/>
            <ac:spMk id="183" creationId="{F22527DE-744E-4992-8F18-F0AEF5D9E3AB}"/>
          </ac:spMkLst>
        </pc:spChg>
        <pc:grpChg chg="add mod">
          <ac:chgData name="Shay Axelrod" userId="310b0d24785f8b3b" providerId="LiveId" clId="{795C128B-A4FA-44D3-8AE4-461C4DDF8D96}" dt="2020-06-10T20:57:52.960" v="8394" actId="164"/>
          <ac:grpSpMkLst>
            <pc:docMk/>
            <pc:sldMk cId="4182873352" sldId="262"/>
            <ac:grpSpMk id="6" creationId="{BAA8899D-38FE-4912-9EEB-9FE652A3D5EF}"/>
          </ac:grpSpMkLst>
        </pc:grpChg>
        <pc:grpChg chg="add mod">
          <ac:chgData name="Shay Axelrod" userId="310b0d24785f8b3b" providerId="LiveId" clId="{795C128B-A4FA-44D3-8AE4-461C4DDF8D96}" dt="2020-06-10T19:13:28.340" v="7204" actId="164"/>
          <ac:grpSpMkLst>
            <pc:docMk/>
            <pc:sldMk cId="4182873352" sldId="262"/>
            <ac:grpSpMk id="6" creationId="{BF9C68E8-0ABB-4611-AFF5-72BFD66415FB}"/>
          </ac:grpSpMkLst>
        </pc:grpChg>
        <pc:grpChg chg="add del mod">
          <ac:chgData name="Shay Axelrod" userId="310b0d24785f8b3b" providerId="LiveId" clId="{795C128B-A4FA-44D3-8AE4-461C4DDF8D96}" dt="2020-06-10T20:31:50.430" v="8155" actId="478"/>
          <ac:grpSpMkLst>
            <pc:docMk/>
            <pc:sldMk cId="4182873352" sldId="262"/>
            <ac:grpSpMk id="12" creationId="{18D34C1C-354A-4C06-A42F-990DB6529E8C}"/>
          </ac:grpSpMkLst>
        </pc:grpChg>
        <pc:grpChg chg="add mod">
          <ac:chgData name="Shay Axelrod" userId="310b0d24785f8b3b" providerId="LiveId" clId="{795C128B-A4FA-44D3-8AE4-461C4DDF8D96}" dt="2020-06-10T20:57:52.960" v="8394" actId="164"/>
          <ac:grpSpMkLst>
            <pc:docMk/>
            <pc:sldMk cId="4182873352" sldId="262"/>
            <ac:grpSpMk id="12" creationId="{33C610DA-4F69-4DFC-BAF7-0E538F82D429}"/>
          </ac:grpSpMkLst>
        </pc:grpChg>
        <pc:grpChg chg="add mod">
          <ac:chgData name="Shay Axelrod" userId="310b0d24785f8b3b" providerId="LiveId" clId="{795C128B-A4FA-44D3-8AE4-461C4DDF8D96}" dt="2020-06-10T20:57:50.853" v="8393" actId="164"/>
          <ac:grpSpMkLst>
            <pc:docMk/>
            <pc:sldMk cId="4182873352" sldId="262"/>
            <ac:grpSpMk id="13" creationId="{629C499C-760E-47F2-B727-B15B8E8EC3DB}"/>
          </ac:grpSpMkLst>
        </pc:grpChg>
        <pc:grpChg chg="add del mod">
          <ac:chgData name="Shay Axelrod" userId="310b0d24785f8b3b" providerId="LiveId" clId="{795C128B-A4FA-44D3-8AE4-461C4DDF8D96}" dt="2020-06-07T11:45:15.004" v="3197" actId="165"/>
          <ac:grpSpMkLst>
            <pc:docMk/>
            <pc:sldMk cId="4182873352" sldId="262"/>
            <ac:grpSpMk id="13" creationId="{B5472FF8-3450-49F3-9867-3E897D1F7A2F}"/>
          </ac:grpSpMkLst>
        </pc:grpChg>
        <pc:grpChg chg="add mod">
          <ac:chgData name="Shay Axelrod" userId="310b0d24785f8b3b" providerId="LiveId" clId="{795C128B-A4FA-44D3-8AE4-461C4DDF8D96}" dt="2020-06-10T20:57:50.853" v="8393" actId="164"/>
          <ac:grpSpMkLst>
            <pc:docMk/>
            <pc:sldMk cId="4182873352" sldId="262"/>
            <ac:grpSpMk id="16" creationId="{4708E99F-0E93-4F57-B9F9-9B7D9BDFEED6}"/>
          </ac:grpSpMkLst>
        </pc:grpChg>
        <pc:grpChg chg="add mod">
          <ac:chgData name="Shay Axelrod" userId="310b0d24785f8b3b" providerId="LiveId" clId="{795C128B-A4FA-44D3-8AE4-461C4DDF8D96}" dt="2020-06-07T11:45:50.072" v="3266" actId="164"/>
          <ac:grpSpMkLst>
            <pc:docMk/>
            <pc:sldMk cId="4182873352" sldId="262"/>
            <ac:grpSpMk id="16" creationId="{A1004450-E805-4D8C-A1AF-87D995CCE123}"/>
          </ac:grpSpMkLst>
        </pc:grpChg>
        <pc:grpChg chg="add mod">
          <ac:chgData name="Shay Axelrod" userId="310b0d24785f8b3b" providerId="LiveId" clId="{795C128B-A4FA-44D3-8AE4-461C4DDF8D96}" dt="2020-06-07T11:45:50.072" v="3266" actId="164"/>
          <ac:grpSpMkLst>
            <pc:docMk/>
            <pc:sldMk cId="4182873352" sldId="262"/>
            <ac:grpSpMk id="17" creationId="{416CF7B3-BD4C-4594-ABB9-7C6149F2F762}"/>
          </ac:grpSpMkLst>
        </pc:grpChg>
        <pc:grpChg chg="add mod">
          <ac:chgData name="Shay Axelrod" userId="310b0d24785f8b3b" providerId="LiveId" clId="{795C128B-A4FA-44D3-8AE4-461C4DDF8D96}" dt="2020-06-21T11:35:47.439" v="8865" actId="164"/>
          <ac:grpSpMkLst>
            <pc:docMk/>
            <pc:sldMk cId="4182873352" sldId="262"/>
            <ac:grpSpMk id="24" creationId="{76C632FE-0211-42DF-9DE2-4325C7AB3103}"/>
          </ac:grpSpMkLst>
        </pc:grpChg>
        <pc:grpChg chg="add del mod">
          <ac:chgData name="Shay Axelrod" userId="310b0d24785f8b3b" providerId="LiveId" clId="{795C128B-A4FA-44D3-8AE4-461C4DDF8D96}" dt="2020-06-07T11:46:48.285" v="3281" actId="478"/>
          <ac:grpSpMkLst>
            <pc:docMk/>
            <pc:sldMk cId="4182873352" sldId="262"/>
            <ac:grpSpMk id="24" creationId="{AE65080D-4325-4107-8F42-8A711EB8AC18}"/>
          </ac:grpSpMkLst>
        </pc:grpChg>
        <pc:grpChg chg="add del mod">
          <ac:chgData name="Shay Axelrod" userId="310b0d24785f8b3b" providerId="LiveId" clId="{795C128B-A4FA-44D3-8AE4-461C4DDF8D96}" dt="2020-06-10T19:10:02.427" v="7139"/>
          <ac:grpSpMkLst>
            <pc:docMk/>
            <pc:sldMk cId="4182873352" sldId="262"/>
            <ac:grpSpMk id="61" creationId="{1C0C71C1-5212-4B94-9B35-FBBFFA1DFD2D}"/>
          </ac:grpSpMkLst>
        </pc:grpChg>
        <pc:grpChg chg="add del mod">
          <ac:chgData name="Shay Axelrod" userId="310b0d24785f8b3b" providerId="LiveId" clId="{795C128B-A4FA-44D3-8AE4-461C4DDF8D96}" dt="2020-06-10T19:10:41.368" v="7166" actId="478"/>
          <ac:grpSpMkLst>
            <pc:docMk/>
            <pc:sldMk cId="4182873352" sldId="262"/>
            <ac:grpSpMk id="63" creationId="{6AF9D172-4DAC-4FCD-8C36-BA702930DD32}"/>
          </ac:grpSpMkLst>
        </pc:grpChg>
        <pc:grpChg chg="mod">
          <ac:chgData name="Shay Axelrod" userId="310b0d24785f8b3b" providerId="LiveId" clId="{795C128B-A4FA-44D3-8AE4-461C4DDF8D96}" dt="2020-06-07T11:46:48.439" v="3282"/>
          <ac:grpSpMkLst>
            <pc:docMk/>
            <pc:sldMk cId="4182873352" sldId="262"/>
            <ac:grpSpMk id="65" creationId="{644AA6FD-8E8C-4DD1-9FCA-59C9004581C5}"/>
          </ac:grpSpMkLst>
        </pc:grpChg>
        <pc:grpChg chg="add mod">
          <ac:chgData name="Shay Axelrod" userId="310b0d24785f8b3b" providerId="LiveId" clId="{795C128B-A4FA-44D3-8AE4-461C4DDF8D96}" dt="2020-06-15T11:38:02.029" v="8544"/>
          <ac:grpSpMkLst>
            <pc:docMk/>
            <pc:sldMk cId="4182873352" sldId="262"/>
            <ac:grpSpMk id="65" creationId="{775EE22E-EA56-4E39-9429-1972206FC62F}"/>
          </ac:grpSpMkLst>
        </pc:grpChg>
        <pc:grpChg chg="mod">
          <ac:chgData name="Shay Axelrod" userId="310b0d24785f8b3b" providerId="LiveId" clId="{795C128B-A4FA-44D3-8AE4-461C4DDF8D96}" dt="2020-06-07T11:46:48.439" v="3282"/>
          <ac:grpSpMkLst>
            <pc:docMk/>
            <pc:sldMk cId="4182873352" sldId="262"/>
            <ac:grpSpMk id="67" creationId="{1380022B-EE03-4395-86FF-40F6E93D6D82}"/>
          </ac:grpSpMkLst>
        </pc:grpChg>
        <pc:grpChg chg="mod">
          <ac:chgData name="Shay Axelrod" userId="310b0d24785f8b3b" providerId="LiveId" clId="{795C128B-A4FA-44D3-8AE4-461C4DDF8D96}" dt="2020-06-15T11:38:02.029" v="8544"/>
          <ac:grpSpMkLst>
            <pc:docMk/>
            <pc:sldMk cId="4182873352" sldId="262"/>
            <ac:grpSpMk id="72" creationId="{9593D8EC-CE02-4649-8564-A48D211246FA}"/>
          </ac:grpSpMkLst>
        </pc:grpChg>
        <pc:grpChg chg="add mod">
          <ac:chgData name="Shay Axelrod" userId="310b0d24785f8b3b" providerId="LiveId" clId="{795C128B-A4FA-44D3-8AE4-461C4DDF8D96}" dt="2020-06-21T11:35:47.439" v="8865" actId="164"/>
          <ac:grpSpMkLst>
            <pc:docMk/>
            <pc:sldMk cId="4182873352" sldId="262"/>
            <ac:grpSpMk id="75" creationId="{D2F298F5-6881-4BEC-9A22-15DEED51C7D9}"/>
          </ac:grpSpMkLst>
        </pc:grpChg>
        <pc:grpChg chg="mod">
          <ac:chgData name="Shay Axelrod" userId="310b0d24785f8b3b" providerId="LiveId" clId="{795C128B-A4FA-44D3-8AE4-461C4DDF8D96}" dt="2020-06-10T19:10:01.512" v="7138"/>
          <ac:grpSpMkLst>
            <pc:docMk/>
            <pc:sldMk cId="4182873352" sldId="262"/>
            <ac:grpSpMk id="79" creationId="{C610DFF4-609A-4290-BA72-CE14F9C514EC}"/>
          </ac:grpSpMkLst>
        </pc:grpChg>
        <pc:grpChg chg="mod">
          <ac:chgData name="Shay Axelrod" userId="310b0d24785f8b3b" providerId="LiveId" clId="{795C128B-A4FA-44D3-8AE4-461C4DDF8D96}" dt="2020-06-10T19:10:01.512" v="7138"/>
          <ac:grpSpMkLst>
            <pc:docMk/>
            <pc:sldMk cId="4182873352" sldId="262"/>
            <ac:grpSpMk id="83" creationId="{5CF8C43D-D07D-4508-839A-23EC94D62038}"/>
          </ac:grpSpMkLst>
        </pc:grpChg>
        <pc:grpChg chg="del mod topLvl">
          <ac:chgData name="Shay Axelrod" userId="310b0d24785f8b3b" providerId="LiveId" clId="{795C128B-A4FA-44D3-8AE4-461C4DDF8D96}" dt="2020-06-07T11:45:22.177" v="3198" actId="165"/>
          <ac:grpSpMkLst>
            <pc:docMk/>
            <pc:sldMk cId="4182873352" sldId="262"/>
            <ac:grpSpMk id="84" creationId="{E47270D2-D29D-480E-957A-EC04D1ED281E}"/>
          </ac:grpSpMkLst>
        </pc:grpChg>
        <pc:grpChg chg="mod">
          <ac:chgData name="Shay Axelrod" userId="310b0d24785f8b3b" providerId="LiveId" clId="{795C128B-A4FA-44D3-8AE4-461C4DDF8D96}" dt="2020-06-10T19:10:01.512" v="7138"/>
          <ac:grpSpMkLst>
            <pc:docMk/>
            <pc:sldMk cId="4182873352" sldId="262"/>
            <ac:grpSpMk id="85" creationId="{B4E38EFD-1A23-4D02-97A8-4B872821135E}"/>
          </ac:grpSpMkLst>
        </pc:grpChg>
        <pc:grpChg chg="mod">
          <ac:chgData name="Shay Axelrod" userId="310b0d24785f8b3b" providerId="LiveId" clId="{795C128B-A4FA-44D3-8AE4-461C4DDF8D96}" dt="2020-06-10T19:10:01.512" v="7138"/>
          <ac:grpSpMkLst>
            <pc:docMk/>
            <pc:sldMk cId="4182873352" sldId="262"/>
            <ac:grpSpMk id="89" creationId="{01ABE121-EFF3-40DC-B812-D61813C0AA3C}"/>
          </ac:grpSpMkLst>
        </pc:grpChg>
        <pc:grpChg chg="mod">
          <ac:chgData name="Shay Axelrod" userId="310b0d24785f8b3b" providerId="LiveId" clId="{795C128B-A4FA-44D3-8AE4-461C4DDF8D96}" dt="2020-06-10T19:10:01.512" v="7138"/>
          <ac:grpSpMkLst>
            <pc:docMk/>
            <pc:sldMk cId="4182873352" sldId="262"/>
            <ac:grpSpMk id="90" creationId="{B6646B40-2B2A-4A66-B9A1-D68ECEFFB264}"/>
          </ac:grpSpMkLst>
        </pc:grpChg>
        <pc:grpChg chg="mod">
          <ac:chgData name="Shay Axelrod" userId="310b0d24785f8b3b" providerId="LiveId" clId="{795C128B-A4FA-44D3-8AE4-461C4DDF8D96}" dt="2020-06-10T19:10:01.512" v="7138"/>
          <ac:grpSpMkLst>
            <pc:docMk/>
            <pc:sldMk cId="4182873352" sldId="262"/>
            <ac:grpSpMk id="91" creationId="{D5899215-C3FB-414A-BEFF-EB2A6C2852A6}"/>
          </ac:grpSpMkLst>
        </pc:grpChg>
        <pc:grpChg chg="mod">
          <ac:chgData name="Shay Axelrod" userId="310b0d24785f8b3b" providerId="LiveId" clId="{795C128B-A4FA-44D3-8AE4-461C4DDF8D96}" dt="2020-06-10T19:10:01.512" v="7138"/>
          <ac:grpSpMkLst>
            <pc:docMk/>
            <pc:sldMk cId="4182873352" sldId="262"/>
            <ac:grpSpMk id="92" creationId="{6542ED72-AF5A-48BB-B81E-2612E002E73F}"/>
          </ac:grpSpMkLst>
        </pc:grpChg>
        <pc:grpChg chg="mod">
          <ac:chgData name="Shay Axelrod" userId="310b0d24785f8b3b" providerId="LiveId" clId="{795C128B-A4FA-44D3-8AE4-461C4DDF8D96}" dt="2020-06-10T19:10:01.512" v="7138"/>
          <ac:grpSpMkLst>
            <pc:docMk/>
            <pc:sldMk cId="4182873352" sldId="262"/>
            <ac:grpSpMk id="98" creationId="{73ED0782-0C49-4AF8-9781-47F2FB85B275}"/>
          </ac:grpSpMkLst>
        </pc:grpChg>
        <pc:grpChg chg="add del mod">
          <ac:chgData name="Shay Axelrod" userId="310b0d24785f8b3b" providerId="LiveId" clId="{795C128B-A4FA-44D3-8AE4-461C4DDF8D96}" dt="2020-06-10T19:11:35.310" v="7174" actId="165"/>
          <ac:grpSpMkLst>
            <pc:docMk/>
            <pc:sldMk cId="4182873352" sldId="262"/>
            <ac:grpSpMk id="103" creationId="{E125BAB1-6753-4537-B2BB-8C11AAD9B542}"/>
          </ac:grpSpMkLst>
        </pc:grpChg>
        <pc:grpChg chg="del mod topLvl">
          <ac:chgData name="Shay Axelrod" userId="310b0d24785f8b3b" providerId="LiveId" clId="{795C128B-A4FA-44D3-8AE4-461C4DDF8D96}" dt="2020-06-10T19:11:38.772" v="7175" actId="165"/>
          <ac:grpSpMkLst>
            <pc:docMk/>
            <pc:sldMk cId="4182873352" sldId="262"/>
            <ac:grpSpMk id="105" creationId="{2A7DB3A2-0C32-4827-BAD6-A90FAC46B270}"/>
          </ac:grpSpMkLst>
        </pc:grpChg>
        <pc:grpChg chg="mod topLvl">
          <ac:chgData name="Shay Axelrod" userId="310b0d24785f8b3b" providerId="LiveId" clId="{795C128B-A4FA-44D3-8AE4-461C4DDF8D96}" dt="2020-06-10T19:13:28.340" v="7204" actId="164"/>
          <ac:grpSpMkLst>
            <pc:docMk/>
            <pc:sldMk cId="4182873352" sldId="262"/>
            <ac:grpSpMk id="106" creationId="{8162700B-CBEC-4B44-ADB5-161F015F93CE}"/>
          </ac:grpSpMkLst>
        </pc:grpChg>
        <pc:grpChg chg="del mod topLvl">
          <ac:chgData name="Shay Axelrod" userId="310b0d24785f8b3b" providerId="LiveId" clId="{795C128B-A4FA-44D3-8AE4-461C4DDF8D96}" dt="2020-06-10T19:12:02.886" v="7184" actId="165"/>
          <ac:grpSpMkLst>
            <pc:docMk/>
            <pc:sldMk cId="4182873352" sldId="262"/>
            <ac:grpSpMk id="107" creationId="{6BB17F4D-3F50-4C2C-A522-EF5078F581C4}"/>
          </ac:grpSpMkLst>
        </pc:grpChg>
        <pc:grpChg chg="del mod">
          <ac:chgData name="Shay Axelrod" userId="310b0d24785f8b3b" providerId="LiveId" clId="{795C128B-A4FA-44D3-8AE4-461C4DDF8D96}" dt="2020-06-10T19:10:03.962" v="7140" actId="478"/>
          <ac:grpSpMkLst>
            <pc:docMk/>
            <pc:sldMk cId="4182873352" sldId="262"/>
            <ac:grpSpMk id="108" creationId="{BC323B08-A627-45A1-BCA1-04ABAF7EFAE8}"/>
          </ac:grpSpMkLst>
        </pc:grpChg>
        <pc:grpChg chg="mod">
          <ac:chgData name="Shay Axelrod" userId="310b0d24785f8b3b" providerId="LiveId" clId="{795C128B-A4FA-44D3-8AE4-461C4DDF8D96}" dt="2020-06-10T19:11:38.772" v="7175" actId="165"/>
          <ac:grpSpMkLst>
            <pc:docMk/>
            <pc:sldMk cId="4182873352" sldId="262"/>
            <ac:grpSpMk id="128" creationId="{CC9E32C6-8780-4909-91B3-45D14D621101}"/>
          </ac:grpSpMkLst>
        </pc:grpChg>
        <pc:grpChg chg="mod">
          <ac:chgData name="Shay Axelrod" userId="310b0d24785f8b3b" providerId="LiveId" clId="{795C128B-A4FA-44D3-8AE4-461C4DDF8D96}" dt="2020-06-10T19:11:38.772" v="7175" actId="165"/>
          <ac:grpSpMkLst>
            <pc:docMk/>
            <pc:sldMk cId="4182873352" sldId="262"/>
            <ac:grpSpMk id="129" creationId="{6BAE97FA-1ACB-490E-B4F5-664E6D85DE8D}"/>
          </ac:grpSpMkLst>
        </pc:grpChg>
        <pc:grpChg chg="mod">
          <ac:chgData name="Shay Axelrod" userId="310b0d24785f8b3b" providerId="LiveId" clId="{795C128B-A4FA-44D3-8AE4-461C4DDF8D96}" dt="2020-06-10T19:11:38.772" v="7175" actId="165"/>
          <ac:grpSpMkLst>
            <pc:docMk/>
            <pc:sldMk cId="4182873352" sldId="262"/>
            <ac:grpSpMk id="130" creationId="{0313FDF1-E565-4A44-A2B9-DDDB4703F5CD}"/>
          </ac:grpSpMkLst>
        </pc:grpChg>
        <pc:grpChg chg="mod">
          <ac:chgData name="Shay Axelrod" userId="310b0d24785f8b3b" providerId="LiveId" clId="{795C128B-A4FA-44D3-8AE4-461C4DDF8D96}" dt="2020-06-10T19:11:38.772" v="7175" actId="165"/>
          <ac:grpSpMkLst>
            <pc:docMk/>
            <pc:sldMk cId="4182873352" sldId="262"/>
            <ac:grpSpMk id="131" creationId="{08DAE9B9-E9DC-44BE-872B-D9881E4ECCE6}"/>
          </ac:grpSpMkLst>
        </pc:grpChg>
        <pc:grpChg chg="mod">
          <ac:chgData name="Shay Axelrod" userId="310b0d24785f8b3b" providerId="LiveId" clId="{795C128B-A4FA-44D3-8AE4-461C4DDF8D96}" dt="2020-06-10T19:11:38.772" v="7175" actId="165"/>
          <ac:grpSpMkLst>
            <pc:docMk/>
            <pc:sldMk cId="4182873352" sldId="262"/>
            <ac:grpSpMk id="137" creationId="{42ED59A7-C0BA-422C-9460-4B403B1F2501}"/>
          </ac:grpSpMkLst>
        </pc:grpChg>
        <pc:grpChg chg="add del mod">
          <ac:chgData name="Shay Axelrod" userId="310b0d24785f8b3b" providerId="LiveId" clId="{795C128B-A4FA-44D3-8AE4-461C4DDF8D96}" dt="2020-06-10T20:33:50.474" v="8247" actId="478"/>
          <ac:grpSpMkLst>
            <pc:docMk/>
            <pc:sldMk cId="4182873352" sldId="262"/>
            <ac:grpSpMk id="143" creationId="{BCE28FD1-F38C-4E46-9DED-37F3885ECD3E}"/>
          </ac:grpSpMkLst>
        </pc:grpChg>
        <pc:grpChg chg="mod">
          <ac:chgData name="Shay Axelrod" userId="310b0d24785f8b3b" providerId="LiveId" clId="{795C128B-A4FA-44D3-8AE4-461C4DDF8D96}" dt="2020-06-10T19:10:42.777" v="7167"/>
          <ac:grpSpMkLst>
            <pc:docMk/>
            <pc:sldMk cId="4182873352" sldId="262"/>
            <ac:grpSpMk id="144" creationId="{E7F1FC49-18DA-4D8D-93FD-DEE3738683F4}"/>
          </ac:grpSpMkLst>
        </pc:grpChg>
        <pc:grpChg chg="mod">
          <ac:chgData name="Shay Axelrod" userId="310b0d24785f8b3b" providerId="LiveId" clId="{795C128B-A4FA-44D3-8AE4-461C4DDF8D96}" dt="2020-06-10T19:10:42.777" v="7167"/>
          <ac:grpSpMkLst>
            <pc:docMk/>
            <pc:sldMk cId="4182873352" sldId="262"/>
            <ac:grpSpMk id="145" creationId="{175FD330-DC5F-4DD5-9096-378652D4C1CC}"/>
          </ac:grpSpMkLst>
        </pc:grpChg>
        <pc:grpChg chg="add del mod">
          <ac:chgData name="Shay Axelrod" userId="310b0d24785f8b3b" providerId="LiveId" clId="{795C128B-A4FA-44D3-8AE4-461C4DDF8D96}" dt="2020-06-10T20:32:02.127" v="8157" actId="165"/>
          <ac:grpSpMkLst>
            <pc:docMk/>
            <pc:sldMk cId="4182873352" sldId="262"/>
            <ac:grpSpMk id="153" creationId="{980B40DD-8E39-40E1-9D9F-D7B8AD550093}"/>
          </ac:grpSpMkLst>
        </pc:grpChg>
        <pc:grpChg chg="del mod topLvl">
          <ac:chgData name="Shay Axelrod" userId="310b0d24785f8b3b" providerId="LiveId" clId="{795C128B-A4FA-44D3-8AE4-461C4DDF8D96}" dt="2020-06-10T20:32:05.045" v="8158" actId="165"/>
          <ac:grpSpMkLst>
            <pc:docMk/>
            <pc:sldMk cId="4182873352" sldId="262"/>
            <ac:grpSpMk id="155" creationId="{546A3700-112E-4E68-BA51-F2DA88EE3977}"/>
          </ac:grpSpMkLst>
        </pc:grpChg>
        <pc:grpChg chg="del mod topLvl">
          <ac:chgData name="Shay Axelrod" userId="310b0d24785f8b3b" providerId="LiveId" clId="{795C128B-A4FA-44D3-8AE4-461C4DDF8D96}" dt="2020-06-10T20:32:11.531" v="8160" actId="165"/>
          <ac:grpSpMkLst>
            <pc:docMk/>
            <pc:sldMk cId="4182873352" sldId="262"/>
            <ac:grpSpMk id="156" creationId="{3E39B5DB-3E3A-478D-9833-D5ECB62A1EDE}"/>
          </ac:grpSpMkLst>
        </pc:grpChg>
        <pc:grpChg chg="mod topLvl">
          <ac:chgData name="Shay Axelrod" userId="310b0d24785f8b3b" providerId="LiveId" clId="{795C128B-A4FA-44D3-8AE4-461C4DDF8D96}" dt="2020-06-10T20:57:50.853" v="8393" actId="164"/>
          <ac:grpSpMkLst>
            <pc:docMk/>
            <pc:sldMk cId="4182873352" sldId="262"/>
            <ac:grpSpMk id="157" creationId="{7CEDA190-1E02-4D8A-A868-CB0B2CC795DD}"/>
          </ac:grpSpMkLst>
        </pc:grpChg>
        <pc:grpChg chg="mod topLvl">
          <ac:chgData name="Shay Axelrod" userId="310b0d24785f8b3b" providerId="LiveId" clId="{795C128B-A4FA-44D3-8AE4-461C4DDF8D96}" dt="2020-06-10T20:57:50.853" v="8393" actId="164"/>
          <ac:grpSpMkLst>
            <pc:docMk/>
            <pc:sldMk cId="4182873352" sldId="262"/>
            <ac:grpSpMk id="158" creationId="{A1DC6B89-3024-44EE-AA1B-8C848F9E37FE}"/>
          </ac:grpSpMkLst>
        </pc:grpChg>
        <pc:grpChg chg="del mod topLvl">
          <ac:chgData name="Shay Axelrod" userId="310b0d24785f8b3b" providerId="LiveId" clId="{795C128B-A4FA-44D3-8AE4-461C4DDF8D96}" dt="2020-06-10T20:32:07.638" v="8159" actId="165"/>
          <ac:grpSpMkLst>
            <pc:docMk/>
            <pc:sldMk cId="4182873352" sldId="262"/>
            <ac:grpSpMk id="159" creationId="{223D8F16-B0AB-4344-A60A-F1D26C34DC49}"/>
          </ac:grpSpMkLst>
        </pc:grpChg>
        <pc:grpChg chg="mod">
          <ac:chgData name="Shay Axelrod" userId="310b0d24785f8b3b" providerId="LiveId" clId="{795C128B-A4FA-44D3-8AE4-461C4DDF8D96}" dt="2020-06-10T20:32:05.045" v="8158" actId="165"/>
          <ac:grpSpMkLst>
            <pc:docMk/>
            <pc:sldMk cId="4182873352" sldId="262"/>
            <ac:grpSpMk id="167" creationId="{5ED1A009-F7B0-4C93-B9A4-CFEDCAEBB0A8}"/>
          </ac:grpSpMkLst>
        </pc:grpChg>
        <pc:grpChg chg="add mod">
          <ac:chgData name="Shay Axelrod" userId="310b0d24785f8b3b" providerId="LiveId" clId="{795C128B-A4FA-44D3-8AE4-461C4DDF8D96}" dt="2020-06-10T20:33:54.348" v="8248"/>
          <ac:grpSpMkLst>
            <pc:docMk/>
            <pc:sldMk cId="4182873352" sldId="262"/>
            <ac:grpSpMk id="173" creationId="{FB23E514-5E19-4A6E-9B81-3DA03BAED5D5}"/>
          </ac:grpSpMkLst>
        </pc:grpChg>
        <pc:grpChg chg="del mod">
          <ac:chgData name="Shay Axelrod" userId="310b0d24785f8b3b" providerId="LiveId" clId="{795C128B-A4FA-44D3-8AE4-461C4DDF8D96}" dt="2020-06-10T20:33:57.785" v="8249" actId="478"/>
          <ac:grpSpMkLst>
            <pc:docMk/>
            <pc:sldMk cId="4182873352" sldId="262"/>
            <ac:grpSpMk id="174" creationId="{FDB68711-AB79-4E81-9C5F-7FF670FA568F}"/>
          </ac:grpSpMkLst>
        </pc:grpChg>
        <pc:grpChg chg="del mod">
          <ac:chgData name="Shay Axelrod" userId="310b0d24785f8b3b" providerId="LiveId" clId="{795C128B-A4FA-44D3-8AE4-461C4DDF8D96}" dt="2020-06-10T20:33:59.595" v="8250" actId="478"/>
          <ac:grpSpMkLst>
            <pc:docMk/>
            <pc:sldMk cId="4182873352" sldId="262"/>
            <ac:grpSpMk id="175" creationId="{2191B229-2578-47DB-8942-5FB9C07409AF}"/>
          </ac:grpSpMkLst>
        </pc:grpChg>
        <pc:grpChg chg="mod">
          <ac:chgData name="Shay Axelrod" userId="310b0d24785f8b3b" providerId="LiveId" clId="{795C128B-A4FA-44D3-8AE4-461C4DDF8D96}" dt="2020-06-10T20:33:54.348" v="8248"/>
          <ac:grpSpMkLst>
            <pc:docMk/>
            <pc:sldMk cId="4182873352" sldId="262"/>
            <ac:grpSpMk id="176" creationId="{C5A0FB52-AFF6-466F-B6F4-B8439DDAA2A5}"/>
          </ac:grpSpMkLst>
        </pc:grpChg>
        <pc:grpChg chg="mod">
          <ac:chgData name="Shay Axelrod" userId="310b0d24785f8b3b" providerId="LiveId" clId="{795C128B-A4FA-44D3-8AE4-461C4DDF8D96}" dt="2020-06-10T20:33:54.348" v="8248"/>
          <ac:grpSpMkLst>
            <pc:docMk/>
            <pc:sldMk cId="4182873352" sldId="262"/>
            <ac:grpSpMk id="180" creationId="{3690FD68-7070-4FDD-8A73-6FEEA99CC590}"/>
          </ac:grpSpMkLst>
        </pc:grpChg>
        <pc:picChg chg="del ord">
          <ac:chgData name="Shay Axelrod" userId="310b0d24785f8b3b" providerId="LiveId" clId="{795C128B-A4FA-44D3-8AE4-461C4DDF8D96}" dt="2020-06-08T13:13:49.476" v="6284" actId="478"/>
          <ac:picMkLst>
            <pc:docMk/>
            <pc:sldMk cId="4182873352" sldId="262"/>
            <ac:picMk id="6" creationId="{41E72106-E3A7-49BC-A125-FBEE3D07201D}"/>
          </ac:picMkLst>
        </pc:picChg>
        <pc:picChg chg="mod ord topLvl">
          <ac:chgData name="Shay Axelrod" userId="310b0d24785f8b3b" providerId="LiveId" clId="{795C128B-A4FA-44D3-8AE4-461C4DDF8D96}" dt="2020-06-07T11:45:26.057" v="3199" actId="164"/>
          <ac:picMkLst>
            <pc:docMk/>
            <pc:sldMk cId="4182873352" sldId="262"/>
            <ac:picMk id="12" creationId="{3252F314-985F-4762-87DD-A52586C37D5B}"/>
          </ac:picMkLst>
        </pc:picChg>
        <pc:picChg chg="mod ord">
          <ac:chgData name="Shay Axelrod" userId="310b0d24785f8b3b" providerId="LiveId" clId="{795C128B-A4FA-44D3-8AE4-461C4DDF8D96}" dt="2020-06-21T11:35:39.869" v="8863" actId="167"/>
          <ac:picMkLst>
            <pc:docMk/>
            <pc:sldMk cId="4182873352" sldId="262"/>
            <ac:picMk id="21" creationId="{0B1FF535-D70F-4BE7-A39B-0361D559D36A}"/>
          </ac:picMkLst>
        </pc:picChg>
        <pc:picChg chg="add del mod">
          <ac:chgData name="Shay Axelrod" userId="310b0d24785f8b3b" providerId="LiveId" clId="{795C128B-A4FA-44D3-8AE4-461C4DDF8D96}" dt="2020-06-08T10:49:19.408" v="5180" actId="21"/>
          <ac:picMkLst>
            <pc:docMk/>
            <pc:sldMk cId="4182873352" sldId="262"/>
            <ac:picMk id="61" creationId="{74959A8C-23DE-46F1-8794-812D2B3F092A}"/>
          </ac:picMkLst>
        </pc:picChg>
        <pc:picChg chg="mod ord">
          <ac:chgData name="Shay Axelrod" userId="310b0d24785f8b3b" providerId="LiveId" clId="{795C128B-A4FA-44D3-8AE4-461C4DDF8D96}" dt="2020-06-07T11:45:47.673" v="3265" actId="164"/>
          <ac:picMkLst>
            <pc:docMk/>
            <pc:sldMk cId="4182873352" sldId="262"/>
            <ac:picMk id="69" creationId="{D71E1F52-4353-48A8-ADA6-E81F19030253}"/>
          </ac:picMkLst>
        </pc:picChg>
        <pc:picChg chg="mod">
          <ac:chgData name="Shay Axelrod" userId="310b0d24785f8b3b" providerId="LiveId" clId="{795C128B-A4FA-44D3-8AE4-461C4DDF8D96}" dt="2020-06-07T11:46:48.439" v="3282"/>
          <ac:picMkLst>
            <pc:docMk/>
            <pc:sldMk cId="4182873352" sldId="262"/>
            <ac:picMk id="72" creationId="{8924CA84-9353-4DA6-8061-43B8538A9BD5}"/>
          </ac:picMkLst>
        </pc:picChg>
        <pc:picChg chg="mod">
          <ac:chgData name="Shay Axelrod" userId="310b0d24785f8b3b" providerId="LiveId" clId="{795C128B-A4FA-44D3-8AE4-461C4DDF8D96}" dt="2020-06-07T11:46:48.439" v="3282"/>
          <ac:picMkLst>
            <pc:docMk/>
            <pc:sldMk cId="4182873352" sldId="262"/>
            <ac:picMk id="74" creationId="{3AFE205C-7458-46EE-A77B-877CB99AAF69}"/>
          </ac:picMkLst>
        </pc:picChg>
        <pc:picChg chg="add del mod">
          <ac:chgData name="Shay Axelrod" userId="310b0d24785f8b3b" providerId="LiveId" clId="{795C128B-A4FA-44D3-8AE4-461C4DDF8D96}" dt="2020-06-08T13:13:56.295" v="6288" actId="478"/>
          <ac:picMkLst>
            <pc:docMk/>
            <pc:sldMk cId="4182873352" sldId="262"/>
            <ac:picMk id="75" creationId="{21D88C4C-BFA9-469A-9FE4-BC7E291698C5}"/>
          </ac:picMkLst>
        </pc:picChg>
        <pc:picChg chg="add del mod">
          <ac:chgData name="Shay Axelrod" userId="310b0d24785f8b3b" providerId="LiveId" clId="{795C128B-A4FA-44D3-8AE4-461C4DDF8D96}" dt="2020-06-08T13:14:03.075" v="6290"/>
          <ac:picMkLst>
            <pc:docMk/>
            <pc:sldMk cId="4182873352" sldId="262"/>
            <ac:picMk id="83" creationId="{0E128F71-A9E9-4C68-B4DE-AFD9816D33AB}"/>
          </ac:picMkLst>
        </pc:picChg>
        <pc:picChg chg="add del mod ord">
          <ac:chgData name="Shay Axelrod" userId="310b0d24785f8b3b" providerId="LiveId" clId="{795C128B-A4FA-44D3-8AE4-461C4DDF8D96}" dt="2020-06-10T18:33:33.666" v="6727" actId="478"/>
          <ac:picMkLst>
            <pc:docMk/>
            <pc:sldMk cId="4182873352" sldId="262"/>
            <ac:picMk id="84" creationId="{F1F66CA4-5F1A-4CD1-99C5-E1550225D90C}"/>
          </ac:picMkLst>
        </pc:picChg>
        <pc:picChg chg="mod">
          <ac:chgData name="Shay Axelrod" userId="310b0d24785f8b3b" providerId="LiveId" clId="{795C128B-A4FA-44D3-8AE4-461C4DDF8D96}" dt="2020-06-10T19:10:01.512" v="7138"/>
          <ac:picMkLst>
            <pc:docMk/>
            <pc:sldMk cId="4182873352" sldId="262"/>
            <ac:picMk id="96" creationId="{5723B1F3-15D0-4920-940B-D542542FDAAB}"/>
          </ac:picMkLst>
        </pc:picChg>
        <pc:picChg chg="mod">
          <ac:chgData name="Shay Axelrod" userId="310b0d24785f8b3b" providerId="LiveId" clId="{795C128B-A4FA-44D3-8AE4-461C4DDF8D96}" dt="2020-06-10T19:12:16.754" v="7190" actId="1037"/>
          <ac:picMkLst>
            <pc:docMk/>
            <pc:sldMk cId="4182873352" sldId="262"/>
            <ac:picMk id="135" creationId="{83BE0077-605D-4AD5-B510-BCA207EFE252}"/>
          </ac:picMkLst>
        </pc:picChg>
        <pc:picChg chg="add del mod">
          <ac:chgData name="Shay Axelrod" userId="310b0d24785f8b3b" providerId="LiveId" clId="{795C128B-A4FA-44D3-8AE4-461C4DDF8D96}" dt="2020-06-10T19:35:44.870" v="7459" actId="478"/>
          <ac:picMkLst>
            <pc:docMk/>
            <pc:sldMk cId="4182873352" sldId="262"/>
            <ac:picMk id="151" creationId="{21FC898A-58D9-475D-A7B4-3D23A9FD73C8}"/>
          </ac:picMkLst>
        </pc:picChg>
        <pc:picChg chg="add mod">
          <ac:chgData name="Shay Axelrod" userId="310b0d24785f8b3b" providerId="LiveId" clId="{795C128B-A4FA-44D3-8AE4-461C4DDF8D96}" dt="2020-06-10T19:35:48.322" v="7461" actId="1076"/>
          <ac:picMkLst>
            <pc:docMk/>
            <pc:sldMk cId="4182873352" sldId="262"/>
            <ac:picMk id="152" creationId="{A211C3F6-A400-4AEB-887C-54534ABE78CC}"/>
          </ac:picMkLst>
        </pc:picChg>
        <pc:picChg chg="mod topLvl">
          <ac:chgData name="Shay Axelrod" userId="310b0d24785f8b3b" providerId="LiveId" clId="{795C128B-A4FA-44D3-8AE4-461C4DDF8D96}" dt="2020-06-10T20:32:53.048" v="8231" actId="1038"/>
          <ac:picMkLst>
            <pc:docMk/>
            <pc:sldMk cId="4182873352" sldId="262"/>
            <ac:picMk id="161" creationId="{B3FE1560-8675-4250-A618-8400C279EED8}"/>
          </ac:picMkLst>
        </pc:picChg>
      </pc:sldChg>
      <pc:sldChg chg="addSp delSp modSp add del mod ord">
        <pc:chgData name="Shay Axelrod" userId="310b0d24785f8b3b" providerId="LiveId" clId="{795C128B-A4FA-44D3-8AE4-461C4DDF8D96}" dt="2020-06-07T12:01:17.029" v="3400" actId="47"/>
        <pc:sldMkLst>
          <pc:docMk/>
          <pc:sldMk cId="3138894156" sldId="263"/>
        </pc:sldMkLst>
        <pc:spChg chg="mod">
          <ac:chgData name="Shay Axelrod" userId="310b0d24785f8b3b" providerId="LiveId" clId="{795C128B-A4FA-44D3-8AE4-461C4DDF8D96}" dt="2020-06-07T11:46:37.250" v="3270"/>
          <ac:spMkLst>
            <pc:docMk/>
            <pc:sldMk cId="3138894156" sldId="263"/>
            <ac:spMk id="67" creationId="{D92DE11C-95AD-4E5A-8D82-7E2D247AF867}"/>
          </ac:spMkLst>
        </pc:spChg>
        <pc:spChg chg="mod">
          <ac:chgData name="Shay Axelrod" userId="310b0d24785f8b3b" providerId="LiveId" clId="{795C128B-A4FA-44D3-8AE4-461C4DDF8D96}" dt="2020-06-07T11:46:37.250" v="3270"/>
          <ac:spMkLst>
            <pc:docMk/>
            <pc:sldMk cId="3138894156" sldId="263"/>
            <ac:spMk id="88" creationId="{61F626E2-7740-424A-A3E5-DFBC383EB2A2}"/>
          </ac:spMkLst>
        </pc:spChg>
        <pc:grpChg chg="add mod">
          <ac:chgData name="Shay Axelrod" userId="310b0d24785f8b3b" providerId="LiveId" clId="{795C128B-A4FA-44D3-8AE4-461C4DDF8D96}" dt="2020-06-07T11:46:43.872" v="3280" actId="1037"/>
          <ac:grpSpMkLst>
            <pc:docMk/>
            <pc:sldMk cId="3138894156" sldId="263"/>
            <ac:grpSpMk id="62" creationId="{42C0EC89-C45C-4539-935C-D1ABD03F6F9D}"/>
          </ac:grpSpMkLst>
        </pc:grpChg>
        <pc:grpChg chg="mod">
          <ac:chgData name="Shay Axelrod" userId="310b0d24785f8b3b" providerId="LiveId" clId="{795C128B-A4FA-44D3-8AE4-461C4DDF8D96}" dt="2020-06-07T11:46:37.250" v="3270"/>
          <ac:grpSpMkLst>
            <pc:docMk/>
            <pc:sldMk cId="3138894156" sldId="263"/>
            <ac:grpSpMk id="63" creationId="{C3919D7C-92C1-429D-8A64-3CC2CF0E552D}"/>
          </ac:grpSpMkLst>
        </pc:grpChg>
        <pc:grpChg chg="mod">
          <ac:chgData name="Shay Axelrod" userId="310b0d24785f8b3b" providerId="LiveId" clId="{795C128B-A4FA-44D3-8AE4-461C4DDF8D96}" dt="2020-06-07T11:46:37.250" v="3270"/>
          <ac:grpSpMkLst>
            <pc:docMk/>
            <pc:sldMk cId="3138894156" sldId="263"/>
            <ac:grpSpMk id="64" creationId="{D32B6EF1-90BF-4D23-8BDE-2B6930C06427}"/>
          </ac:grpSpMkLst>
        </pc:grpChg>
        <pc:grpChg chg="del">
          <ac:chgData name="Shay Axelrod" userId="310b0d24785f8b3b" providerId="LiveId" clId="{795C128B-A4FA-44D3-8AE4-461C4DDF8D96}" dt="2020-06-07T11:46:36.375" v="3269" actId="478"/>
          <ac:grpSpMkLst>
            <pc:docMk/>
            <pc:sldMk cId="3138894156" sldId="263"/>
            <ac:grpSpMk id="84" creationId="{E47270D2-D29D-480E-957A-EC04D1ED281E}"/>
          </ac:grpSpMkLst>
        </pc:grpChg>
        <pc:picChg chg="del">
          <ac:chgData name="Shay Axelrod" userId="310b0d24785f8b3b" providerId="LiveId" clId="{795C128B-A4FA-44D3-8AE4-461C4DDF8D96}" dt="2020-06-07T11:46:32.653" v="3268" actId="478"/>
          <ac:picMkLst>
            <pc:docMk/>
            <pc:sldMk cId="3138894156" sldId="263"/>
            <ac:picMk id="12" creationId="{3252F314-985F-4762-87DD-A52586C37D5B}"/>
          </ac:picMkLst>
        </pc:picChg>
        <pc:picChg chg="mod">
          <ac:chgData name="Shay Axelrod" userId="310b0d24785f8b3b" providerId="LiveId" clId="{795C128B-A4FA-44D3-8AE4-461C4DDF8D96}" dt="2020-06-07T11:46:37.250" v="3270"/>
          <ac:picMkLst>
            <pc:docMk/>
            <pc:sldMk cId="3138894156" sldId="263"/>
            <ac:picMk id="65" creationId="{36CCCF1D-CFBC-4A2F-918B-36DA8CE811E5}"/>
          </ac:picMkLst>
        </pc:picChg>
        <pc:picChg chg="del">
          <ac:chgData name="Shay Axelrod" userId="310b0d24785f8b3b" providerId="LiveId" clId="{795C128B-A4FA-44D3-8AE4-461C4DDF8D96}" dt="2020-06-07T11:46:31.390" v="3267" actId="478"/>
          <ac:picMkLst>
            <pc:docMk/>
            <pc:sldMk cId="3138894156" sldId="263"/>
            <ac:picMk id="69" creationId="{D71E1F52-4353-48A8-ADA6-E81F19030253}"/>
          </ac:picMkLst>
        </pc:picChg>
        <pc:picChg chg="mod">
          <ac:chgData name="Shay Axelrod" userId="310b0d24785f8b3b" providerId="LiveId" clId="{795C128B-A4FA-44D3-8AE4-461C4DDF8D96}" dt="2020-06-07T11:46:37.250" v="3270"/>
          <ac:picMkLst>
            <pc:docMk/>
            <pc:sldMk cId="3138894156" sldId="263"/>
            <ac:picMk id="86" creationId="{9B91E986-880F-4A84-972E-2C71D5995EDF}"/>
          </ac:picMkLst>
        </pc:picChg>
      </pc:sldChg>
      <pc:sldChg chg="add del">
        <pc:chgData name="Shay Axelrod" userId="310b0d24785f8b3b" providerId="LiveId" clId="{795C128B-A4FA-44D3-8AE4-461C4DDF8D96}" dt="2020-06-07T11:51:58.685" v="3294" actId="2696"/>
        <pc:sldMkLst>
          <pc:docMk/>
          <pc:sldMk cId="3275690001" sldId="264"/>
        </pc:sldMkLst>
      </pc:sldChg>
      <pc:sldChg chg="addSp delSp modSp add mod">
        <pc:chgData name="Shay Axelrod" userId="310b0d24785f8b3b" providerId="LiveId" clId="{795C128B-A4FA-44D3-8AE4-461C4DDF8D96}" dt="2020-06-21T11:36:28.592" v="8908" actId="1037"/>
        <pc:sldMkLst>
          <pc:docMk/>
          <pc:sldMk cId="3975374683" sldId="264"/>
        </pc:sldMkLst>
        <pc:spChg chg="mod">
          <ac:chgData name="Shay Axelrod" userId="310b0d24785f8b3b" providerId="LiveId" clId="{795C128B-A4FA-44D3-8AE4-461C4DDF8D96}" dt="2020-06-10T19:14:37.795" v="7238" actId="165"/>
          <ac:spMkLst>
            <pc:docMk/>
            <pc:sldMk cId="3975374683" sldId="264"/>
            <ac:spMk id="2" creationId="{DF9491AD-660B-4BAD-BE67-113B4CEBB3D5}"/>
          </ac:spMkLst>
        </pc:spChg>
        <pc:spChg chg="add mod ord">
          <ac:chgData name="Shay Axelrod" userId="310b0d24785f8b3b" providerId="LiveId" clId="{795C128B-A4FA-44D3-8AE4-461C4DDF8D96}" dt="2020-06-10T19:32:45.262" v="7458" actId="2085"/>
          <ac:spMkLst>
            <pc:docMk/>
            <pc:sldMk cId="3975374683" sldId="264"/>
            <ac:spMk id="6" creationId="{C34F971D-EDBD-489D-B979-442B437CB075}"/>
          </ac:spMkLst>
        </pc:spChg>
        <pc:spChg chg="mod">
          <ac:chgData name="Shay Axelrod" userId="310b0d24785f8b3b" providerId="LiveId" clId="{795C128B-A4FA-44D3-8AE4-461C4DDF8D96}" dt="2020-06-10T19:14:37.795" v="7238" actId="165"/>
          <ac:spMkLst>
            <pc:docMk/>
            <pc:sldMk cId="3975374683" sldId="264"/>
            <ac:spMk id="10" creationId="{1F16FCDB-3839-4A4A-93A8-444A9ACEE66E}"/>
          </ac:spMkLst>
        </pc:spChg>
        <pc:spChg chg="mod">
          <ac:chgData name="Shay Axelrod" userId="310b0d24785f8b3b" providerId="LiveId" clId="{795C128B-A4FA-44D3-8AE4-461C4DDF8D96}" dt="2020-06-10T19:14:37.795" v="7238" actId="165"/>
          <ac:spMkLst>
            <pc:docMk/>
            <pc:sldMk cId="3975374683" sldId="264"/>
            <ac:spMk id="11" creationId="{8035A99D-10A4-48BB-BD12-83247EA8E526}"/>
          </ac:spMkLst>
        </pc:spChg>
        <pc:spChg chg="mod">
          <ac:chgData name="Shay Axelrod" userId="310b0d24785f8b3b" providerId="LiveId" clId="{795C128B-A4FA-44D3-8AE4-461C4DDF8D96}" dt="2020-06-10T19:14:37.795" v="7238" actId="165"/>
          <ac:spMkLst>
            <pc:docMk/>
            <pc:sldMk cId="3975374683" sldId="264"/>
            <ac:spMk id="18" creationId="{A53EA084-5914-433E-89AE-1829ABC1DD14}"/>
          </ac:spMkLst>
        </pc:spChg>
        <pc:spChg chg="mod">
          <ac:chgData name="Shay Axelrod" userId="310b0d24785f8b3b" providerId="LiveId" clId="{795C128B-A4FA-44D3-8AE4-461C4DDF8D96}" dt="2020-06-10T19:14:37.795" v="7238" actId="165"/>
          <ac:spMkLst>
            <pc:docMk/>
            <pc:sldMk cId="3975374683" sldId="264"/>
            <ac:spMk id="19" creationId="{9DB199FB-57C4-4EAD-BA1E-AFE751EAE8EC}"/>
          </ac:spMkLst>
        </pc:spChg>
        <pc:spChg chg="mod">
          <ac:chgData name="Shay Axelrod" userId="310b0d24785f8b3b" providerId="LiveId" clId="{795C128B-A4FA-44D3-8AE4-461C4DDF8D96}" dt="2020-06-10T19:14:37.795" v="7238" actId="165"/>
          <ac:spMkLst>
            <pc:docMk/>
            <pc:sldMk cId="3975374683" sldId="264"/>
            <ac:spMk id="20" creationId="{98FA40D3-6764-4C7D-8845-488B60B1B9F3}"/>
          </ac:spMkLst>
        </pc:spChg>
        <pc:spChg chg="mod">
          <ac:chgData name="Shay Axelrod" userId="310b0d24785f8b3b" providerId="LiveId" clId="{795C128B-A4FA-44D3-8AE4-461C4DDF8D96}" dt="2020-06-10T19:14:37.795" v="7238" actId="165"/>
          <ac:spMkLst>
            <pc:docMk/>
            <pc:sldMk cId="3975374683" sldId="264"/>
            <ac:spMk id="34" creationId="{A4E826E7-EC7B-4F1C-8837-25D9473BD112}"/>
          </ac:spMkLst>
        </pc:spChg>
        <pc:spChg chg="mod">
          <ac:chgData name="Shay Axelrod" userId="310b0d24785f8b3b" providerId="LiveId" clId="{795C128B-A4FA-44D3-8AE4-461C4DDF8D96}" dt="2020-06-08T13:15:40.765" v="6296" actId="14838"/>
          <ac:spMkLst>
            <pc:docMk/>
            <pc:sldMk cId="3975374683" sldId="264"/>
            <ac:spMk id="56" creationId="{11E3675A-A7FE-49B4-AFE4-7E586932BEE3}"/>
          </ac:spMkLst>
        </pc:spChg>
        <pc:spChg chg="mod">
          <ac:chgData name="Shay Axelrod" userId="310b0d24785f8b3b" providerId="LiveId" clId="{795C128B-A4FA-44D3-8AE4-461C4DDF8D96}" dt="2020-06-10T19:14:37.795" v="7238" actId="165"/>
          <ac:spMkLst>
            <pc:docMk/>
            <pc:sldMk cId="3975374683" sldId="264"/>
            <ac:spMk id="67" creationId="{D92DE11C-95AD-4E5A-8D82-7E2D247AF867}"/>
          </ac:spMkLst>
        </pc:spChg>
        <pc:spChg chg="mod">
          <ac:chgData name="Shay Axelrod" userId="310b0d24785f8b3b" providerId="LiveId" clId="{795C128B-A4FA-44D3-8AE4-461C4DDF8D96}" dt="2020-06-10T19:15:00.076" v="7241" actId="207"/>
          <ac:spMkLst>
            <pc:docMk/>
            <pc:sldMk cId="3975374683" sldId="264"/>
            <ac:spMk id="68" creationId="{B1DE3455-5CF9-4221-BFA8-FAE2E71D90D8}"/>
          </ac:spMkLst>
        </pc:spChg>
        <pc:spChg chg="add mod">
          <ac:chgData name="Shay Axelrod" userId="310b0d24785f8b3b" providerId="LiveId" clId="{795C128B-A4FA-44D3-8AE4-461C4DDF8D96}" dt="2020-06-10T19:15:07.790" v="7242" actId="207"/>
          <ac:spMkLst>
            <pc:docMk/>
            <pc:sldMk cId="3975374683" sldId="264"/>
            <ac:spMk id="69" creationId="{F718068D-10CD-4055-AD0F-C93D36035ECD}"/>
          </ac:spMkLst>
        </pc:spChg>
        <pc:spChg chg="mod">
          <ac:chgData name="Shay Axelrod" userId="310b0d24785f8b3b" providerId="LiveId" clId="{795C128B-A4FA-44D3-8AE4-461C4DDF8D96}" dt="2020-06-07T12:01:05.758" v="3394" actId="1037"/>
          <ac:spMkLst>
            <pc:docMk/>
            <pc:sldMk cId="3975374683" sldId="264"/>
            <ac:spMk id="73" creationId="{3DB2EDFB-DDC1-4DB3-B7F5-BB822568A8EC}"/>
          </ac:spMkLst>
        </pc:spChg>
        <pc:spChg chg="mod">
          <ac:chgData name="Shay Axelrod" userId="310b0d24785f8b3b" providerId="LiveId" clId="{795C128B-A4FA-44D3-8AE4-461C4DDF8D96}" dt="2020-06-10T20:57:54.476" v="8395"/>
          <ac:spMkLst>
            <pc:docMk/>
            <pc:sldMk cId="3975374683" sldId="264"/>
            <ac:spMk id="74" creationId="{5EDE9004-6DBF-4D36-94BA-87BD89803883}"/>
          </ac:spMkLst>
        </pc:spChg>
        <pc:spChg chg="del">
          <ac:chgData name="Shay Axelrod" userId="310b0d24785f8b3b" providerId="LiveId" clId="{795C128B-A4FA-44D3-8AE4-461C4DDF8D96}" dt="2020-06-08T13:05:10.592" v="6247" actId="478"/>
          <ac:spMkLst>
            <pc:docMk/>
            <pc:sldMk cId="3975374683" sldId="264"/>
            <ac:spMk id="75" creationId="{EA4FFE5D-2FC4-452F-A67A-29340B123525}"/>
          </ac:spMkLst>
        </pc:spChg>
        <pc:spChg chg="mod">
          <ac:chgData name="Shay Axelrod" userId="310b0d24785f8b3b" providerId="LiveId" clId="{795C128B-A4FA-44D3-8AE4-461C4DDF8D96}" dt="2020-06-10T19:14:37.795" v="7238" actId="165"/>
          <ac:spMkLst>
            <pc:docMk/>
            <pc:sldMk cId="3975374683" sldId="264"/>
            <ac:spMk id="77" creationId="{46B6ACEC-9F68-47DA-A3F6-2678C66D912F}"/>
          </ac:spMkLst>
        </pc:spChg>
        <pc:spChg chg="mod">
          <ac:chgData name="Shay Axelrod" userId="310b0d24785f8b3b" providerId="LiveId" clId="{795C128B-A4FA-44D3-8AE4-461C4DDF8D96}" dt="2020-06-10T20:57:54.476" v="8395"/>
          <ac:spMkLst>
            <pc:docMk/>
            <pc:sldMk cId="3975374683" sldId="264"/>
            <ac:spMk id="85" creationId="{585A5DBB-B754-4C61-BD5F-1E1B4D106B37}"/>
          </ac:spMkLst>
        </pc:spChg>
        <pc:spChg chg="mod">
          <ac:chgData name="Shay Axelrod" userId="310b0d24785f8b3b" providerId="LiveId" clId="{795C128B-A4FA-44D3-8AE4-461C4DDF8D96}" dt="2020-06-10T20:57:54.476" v="8395"/>
          <ac:spMkLst>
            <pc:docMk/>
            <pc:sldMk cId="3975374683" sldId="264"/>
            <ac:spMk id="87" creationId="{B0638E61-4335-4665-A112-131DE346B6A1}"/>
          </ac:spMkLst>
        </pc:spChg>
        <pc:spChg chg="mod">
          <ac:chgData name="Shay Axelrod" userId="310b0d24785f8b3b" providerId="LiveId" clId="{795C128B-A4FA-44D3-8AE4-461C4DDF8D96}" dt="2020-06-10T19:14:37.795" v="7238" actId="165"/>
          <ac:spMkLst>
            <pc:docMk/>
            <pc:sldMk cId="3975374683" sldId="264"/>
            <ac:spMk id="88" creationId="{61F626E2-7740-424A-A3E5-DFBC383EB2A2}"/>
          </ac:spMkLst>
        </pc:spChg>
        <pc:spChg chg="mod">
          <ac:chgData name="Shay Axelrod" userId="310b0d24785f8b3b" providerId="LiveId" clId="{795C128B-A4FA-44D3-8AE4-461C4DDF8D96}" dt="2020-06-10T20:57:54.476" v="8395"/>
          <ac:spMkLst>
            <pc:docMk/>
            <pc:sldMk cId="3975374683" sldId="264"/>
            <ac:spMk id="88" creationId="{CBEA215E-89AD-4A3A-80C5-0C2F7D17D622}"/>
          </ac:spMkLst>
        </pc:spChg>
        <pc:spChg chg="mod">
          <ac:chgData name="Shay Axelrod" userId="310b0d24785f8b3b" providerId="LiveId" clId="{795C128B-A4FA-44D3-8AE4-461C4DDF8D96}" dt="2020-06-10T20:57:54.476" v="8395"/>
          <ac:spMkLst>
            <pc:docMk/>
            <pc:sldMk cId="3975374683" sldId="264"/>
            <ac:spMk id="89" creationId="{A1F4EEA5-250B-46B2-AFEB-DA244648EF8C}"/>
          </ac:spMkLst>
        </pc:spChg>
        <pc:spChg chg="mod">
          <ac:chgData name="Shay Axelrod" userId="310b0d24785f8b3b" providerId="LiveId" clId="{795C128B-A4FA-44D3-8AE4-461C4DDF8D96}" dt="2020-06-10T20:57:54.476" v="8395"/>
          <ac:spMkLst>
            <pc:docMk/>
            <pc:sldMk cId="3975374683" sldId="264"/>
            <ac:spMk id="90" creationId="{1ACB533C-C844-4A31-A913-5983C17F02B0}"/>
          </ac:spMkLst>
        </pc:spChg>
        <pc:spChg chg="mod">
          <ac:chgData name="Shay Axelrod" userId="310b0d24785f8b3b" providerId="LiveId" clId="{795C128B-A4FA-44D3-8AE4-461C4DDF8D96}" dt="2020-06-10T20:57:54.476" v="8395"/>
          <ac:spMkLst>
            <pc:docMk/>
            <pc:sldMk cId="3975374683" sldId="264"/>
            <ac:spMk id="92" creationId="{4F0081E9-5A89-4E8D-8D9D-4832F33D82D9}"/>
          </ac:spMkLst>
        </pc:spChg>
        <pc:spChg chg="mod">
          <ac:chgData name="Shay Axelrod" userId="310b0d24785f8b3b" providerId="LiveId" clId="{795C128B-A4FA-44D3-8AE4-461C4DDF8D96}" dt="2020-06-10T19:14:50.771" v="7240" actId="14861"/>
          <ac:spMkLst>
            <pc:docMk/>
            <pc:sldMk cId="3975374683" sldId="264"/>
            <ac:spMk id="92" creationId="{E2AEB59F-955C-4C34-BD61-28441E0BD8CF}"/>
          </ac:spMkLst>
        </pc:spChg>
        <pc:spChg chg="mod">
          <ac:chgData name="Shay Axelrod" userId="310b0d24785f8b3b" providerId="LiveId" clId="{795C128B-A4FA-44D3-8AE4-461C4DDF8D96}" dt="2020-06-10T20:57:54.476" v="8395"/>
          <ac:spMkLst>
            <pc:docMk/>
            <pc:sldMk cId="3975374683" sldId="264"/>
            <ac:spMk id="93" creationId="{BE9DD39E-2195-41C4-ACE3-A2918FA3BF15}"/>
          </ac:spMkLst>
        </pc:spChg>
        <pc:spChg chg="mod">
          <ac:chgData name="Shay Axelrod" userId="310b0d24785f8b3b" providerId="LiveId" clId="{795C128B-A4FA-44D3-8AE4-461C4DDF8D96}" dt="2020-06-10T19:14:37.795" v="7238" actId="165"/>
          <ac:spMkLst>
            <pc:docMk/>
            <pc:sldMk cId="3975374683" sldId="264"/>
            <ac:spMk id="94" creationId="{EA04D2BC-2FD4-4390-A25F-59D647EA0416}"/>
          </ac:spMkLst>
        </pc:spChg>
        <pc:spChg chg="mod">
          <ac:chgData name="Shay Axelrod" userId="310b0d24785f8b3b" providerId="LiveId" clId="{795C128B-A4FA-44D3-8AE4-461C4DDF8D96}" dt="2020-06-10T20:57:54.476" v="8395"/>
          <ac:spMkLst>
            <pc:docMk/>
            <pc:sldMk cId="3975374683" sldId="264"/>
            <ac:spMk id="94" creationId="{F8084D81-46CD-4ADC-B81C-733BBE1929DA}"/>
          </ac:spMkLst>
        </pc:spChg>
        <pc:spChg chg="mod">
          <ac:chgData name="Shay Axelrod" userId="310b0d24785f8b3b" providerId="LiveId" clId="{795C128B-A4FA-44D3-8AE4-461C4DDF8D96}" dt="2020-06-10T20:57:54.476" v="8395"/>
          <ac:spMkLst>
            <pc:docMk/>
            <pc:sldMk cId="3975374683" sldId="264"/>
            <ac:spMk id="95" creationId="{3FEC4C90-87D3-41B1-9D4A-36EC2B482FB2}"/>
          </ac:spMkLst>
        </pc:spChg>
        <pc:spChg chg="mod">
          <ac:chgData name="Shay Axelrod" userId="310b0d24785f8b3b" providerId="LiveId" clId="{795C128B-A4FA-44D3-8AE4-461C4DDF8D96}" dt="2020-06-10T20:57:54.476" v="8395"/>
          <ac:spMkLst>
            <pc:docMk/>
            <pc:sldMk cId="3975374683" sldId="264"/>
            <ac:spMk id="96" creationId="{C3848A70-1699-4525-AA90-003CC7B39C12}"/>
          </ac:spMkLst>
        </pc:spChg>
        <pc:spChg chg="mod">
          <ac:chgData name="Shay Axelrod" userId="310b0d24785f8b3b" providerId="LiveId" clId="{795C128B-A4FA-44D3-8AE4-461C4DDF8D96}" dt="2020-06-10T20:57:54.476" v="8395"/>
          <ac:spMkLst>
            <pc:docMk/>
            <pc:sldMk cId="3975374683" sldId="264"/>
            <ac:spMk id="97" creationId="{1929ACE3-255A-4AED-91AE-4669CDA3D718}"/>
          </ac:spMkLst>
        </pc:spChg>
        <pc:spChg chg="mod">
          <ac:chgData name="Shay Axelrod" userId="310b0d24785f8b3b" providerId="LiveId" clId="{795C128B-A4FA-44D3-8AE4-461C4DDF8D96}" dt="2020-06-10T19:14:04.780" v="7209"/>
          <ac:spMkLst>
            <pc:docMk/>
            <pc:sldMk cId="3975374683" sldId="264"/>
            <ac:spMk id="99" creationId="{E363A229-E7FE-4AA9-B075-FF292C5BC03D}"/>
          </ac:spMkLst>
        </pc:spChg>
        <pc:spChg chg="mod">
          <ac:chgData name="Shay Axelrod" userId="310b0d24785f8b3b" providerId="LiveId" clId="{795C128B-A4FA-44D3-8AE4-461C4DDF8D96}" dt="2020-06-15T11:38:10.570" v="8546"/>
          <ac:spMkLst>
            <pc:docMk/>
            <pc:sldMk cId="3975374683" sldId="264"/>
            <ac:spMk id="100" creationId="{BC25F29B-D58E-478F-BA89-2E1AD5FEBEAF}"/>
          </ac:spMkLst>
        </pc:spChg>
        <pc:spChg chg="mod">
          <ac:chgData name="Shay Axelrod" userId="310b0d24785f8b3b" providerId="LiveId" clId="{795C128B-A4FA-44D3-8AE4-461C4DDF8D96}" dt="2020-06-10T19:14:04.780" v="7209"/>
          <ac:spMkLst>
            <pc:docMk/>
            <pc:sldMk cId="3975374683" sldId="264"/>
            <ac:spMk id="100" creationId="{D50B938F-C1A6-479D-B6C5-9CF05D8DEC98}"/>
          </ac:spMkLst>
        </pc:spChg>
        <pc:spChg chg="mod">
          <ac:chgData name="Shay Axelrod" userId="310b0d24785f8b3b" providerId="LiveId" clId="{795C128B-A4FA-44D3-8AE4-461C4DDF8D96}" dt="2020-06-15T11:38:10.570" v="8546"/>
          <ac:spMkLst>
            <pc:docMk/>
            <pc:sldMk cId="3975374683" sldId="264"/>
            <ac:spMk id="101" creationId="{6C59D0B7-8D3A-430C-A20E-1459FA49D7DE}"/>
          </ac:spMkLst>
        </pc:spChg>
        <pc:spChg chg="mod">
          <ac:chgData name="Shay Axelrod" userId="310b0d24785f8b3b" providerId="LiveId" clId="{795C128B-A4FA-44D3-8AE4-461C4DDF8D96}" dt="2020-06-10T19:14:37.795" v="7238" actId="165"/>
          <ac:spMkLst>
            <pc:docMk/>
            <pc:sldMk cId="3975374683" sldId="264"/>
            <ac:spMk id="101" creationId="{D0129C58-F55A-42E1-B495-4D5AB6A59E1B}"/>
          </ac:spMkLst>
        </pc:spChg>
        <pc:spChg chg="mod">
          <ac:chgData name="Shay Axelrod" userId="310b0d24785f8b3b" providerId="LiveId" clId="{795C128B-A4FA-44D3-8AE4-461C4DDF8D96}" dt="2020-06-10T19:14:04.780" v="7209"/>
          <ac:spMkLst>
            <pc:docMk/>
            <pc:sldMk cId="3975374683" sldId="264"/>
            <ac:spMk id="102" creationId="{4E44BBAA-6520-40E6-ADBC-DBC60F00C66A}"/>
          </ac:spMkLst>
        </pc:spChg>
        <pc:spChg chg="mod">
          <ac:chgData name="Shay Axelrod" userId="310b0d24785f8b3b" providerId="LiveId" clId="{795C128B-A4FA-44D3-8AE4-461C4DDF8D96}" dt="2020-06-15T11:38:10.570" v="8546"/>
          <ac:spMkLst>
            <pc:docMk/>
            <pc:sldMk cId="3975374683" sldId="264"/>
            <ac:spMk id="102" creationId="{75B98ED8-CA8E-4EAD-BFE1-C29E4FE6FE4C}"/>
          </ac:spMkLst>
        </pc:spChg>
        <pc:spChg chg="mod">
          <ac:chgData name="Shay Axelrod" userId="310b0d24785f8b3b" providerId="LiveId" clId="{795C128B-A4FA-44D3-8AE4-461C4DDF8D96}" dt="2020-06-10T19:14:37.795" v="7238" actId="165"/>
          <ac:spMkLst>
            <pc:docMk/>
            <pc:sldMk cId="3975374683" sldId="264"/>
            <ac:spMk id="105" creationId="{93CF75D3-657A-4DD7-8AE8-D9AE669DACB7}"/>
          </ac:spMkLst>
        </pc:spChg>
        <pc:spChg chg="mod">
          <ac:chgData name="Shay Axelrod" userId="310b0d24785f8b3b" providerId="LiveId" clId="{795C128B-A4FA-44D3-8AE4-461C4DDF8D96}" dt="2020-06-21T11:35:58.777" v="8867"/>
          <ac:spMkLst>
            <pc:docMk/>
            <pc:sldMk cId="3975374683" sldId="264"/>
            <ac:spMk id="105" creationId="{B9ACE0BE-5780-4AA3-B29C-9F950EEB4311}"/>
          </ac:spMkLst>
        </pc:spChg>
        <pc:spChg chg="mod">
          <ac:chgData name="Shay Axelrod" userId="310b0d24785f8b3b" providerId="LiveId" clId="{795C128B-A4FA-44D3-8AE4-461C4DDF8D96}" dt="2020-06-21T11:35:58.777" v="8867"/>
          <ac:spMkLst>
            <pc:docMk/>
            <pc:sldMk cId="3975374683" sldId="264"/>
            <ac:spMk id="106" creationId="{6B466922-F195-414D-AC9E-72EC5C517C66}"/>
          </ac:spMkLst>
        </pc:spChg>
        <pc:spChg chg="mod">
          <ac:chgData name="Shay Axelrod" userId="310b0d24785f8b3b" providerId="LiveId" clId="{795C128B-A4FA-44D3-8AE4-461C4DDF8D96}" dt="2020-06-21T11:35:58.777" v="8867"/>
          <ac:spMkLst>
            <pc:docMk/>
            <pc:sldMk cId="3975374683" sldId="264"/>
            <ac:spMk id="107" creationId="{D1ADE823-A50A-4F18-9526-5435D4BD5CD9}"/>
          </ac:spMkLst>
        </pc:spChg>
        <pc:spChg chg="mod">
          <ac:chgData name="Shay Axelrod" userId="310b0d24785f8b3b" providerId="LiveId" clId="{795C128B-A4FA-44D3-8AE4-461C4DDF8D96}" dt="2020-06-10T19:14:37.795" v="7238" actId="165"/>
          <ac:spMkLst>
            <pc:docMk/>
            <pc:sldMk cId="3975374683" sldId="264"/>
            <ac:spMk id="108" creationId="{1429B1C4-8488-437A-B021-D88D2B322FE6}"/>
          </ac:spMkLst>
        </pc:spChg>
        <pc:spChg chg="mod">
          <ac:chgData name="Shay Axelrod" userId="310b0d24785f8b3b" providerId="LiveId" clId="{795C128B-A4FA-44D3-8AE4-461C4DDF8D96}" dt="2020-06-21T11:36:07.304" v="8871"/>
          <ac:spMkLst>
            <pc:docMk/>
            <pc:sldMk cId="3975374683" sldId="264"/>
            <ac:spMk id="111" creationId="{0FB195ED-D947-49E4-95FF-08339C842D54}"/>
          </ac:spMkLst>
        </pc:spChg>
        <pc:spChg chg="mod">
          <ac:chgData name="Shay Axelrod" userId="310b0d24785f8b3b" providerId="LiveId" clId="{795C128B-A4FA-44D3-8AE4-461C4DDF8D96}" dt="2020-06-10T19:14:04.780" v="7209"/>
          <ac:spMkLst>
            <pc:docMk/>
            <pc:sldMk cId="3975374683" sldId="264"/>
            <ac:spMk id="111" creationId="{EBF976B9-EC76-4DDF-9D56-A629BAFF20AA}"/>
          </ac:spMkLst>
        </pc:spChg>
        <pc:spChg chg="mod">
          <ac:chgData name="Shay Axelrod" userId="310b0d24785f8b3b" providerId="LiveId" clId="{795C128B-A4FA-44D3-8AE4-461C4DDF8D96}" dt="2020-06-21T11:36:07.304" v="8871"/>
          <ac:spMkLst>
            <pc:docMk/>
            <pc:sldMk cId="3975374683" sldId="264"/>
            <ac:spMk id="112" creationId="{87AC7CE3-AF0B-4953-9E87-87BD7ADE893A}"/>
          </ac:spMkLst>
        </pc:spChg>
        <pc:spChg chg="mod">
          <ac:chgData name="Shay Axelrod" userId="310b0d24785f8b3b" providerId="LiveId" clId="{795C128B-A4FA-44D3-8AE4-461C4DDF8D96}" dt="2020-06-10T19:14:04.780" v="7209"/>
          <ac:spMkLst>
            <pc:docMk/>
            <pc:sldMk cId="3975374683" sldId="264"/>
            <ac:spMk id="112" creationId="{E1E0DD9D-D2D4-45C1-AFFE-CE98048850FB}"/>
          </ac:spMkLst>
        </pc:spChg>
        <pc:spChg chg="mod">
          <ac:chgData name="Shay Axelrod" userId="310b0d24785f8b3b" providerId="LiveId" clId="{795C128B-A4FA-44D3-8AE4-461C4DDF8D96}" dt="2020-06-10T19:14:04.780" v="7209"/>
          <ac:spMkLst>
            <pc:docMk/>
            <pc:sldMk cId="3975374683" sldId="264"/>
            <ac:spMk id="113" creationId="{94057B5B-EBF9-4A05-A889-93AAED95680E}"/>
          </ac:spMkLst>
        </pc:spChg>
        <pc:spChg chg="mod">
          <ac:chgData name="Shay Axelrod" userId="310b0d24785f8b3b" providerId="LiveId" clId="{795C128B-A4FA-44D3-8AE4-461C4DDF8D96}" dt="2020-06-21T11:36:07.304" v="8871"/>
          <ac:spMkLst>
            <pc:docMk/>
            <pc:sldMk cId="3975374683" sldId="264"/>
            <ac:spMk id="113" creationId="{A42BDC93-592F-480F-A831-AF42AE505BBE}"/>
          </ac:spMkLst>
        </pc:spChg>
        <pc:spChg chg="mod">
          <ac:chgData name="Shay Axelrod" userId="310b0d24785f8b3b" providerId="LiveId" clId="{795C128B-A4FA-44D3-8AE4-461C4DDF8D96}" dt="2020-06-10T19:14:04.780" v="7209"/>
          <ac:spMkLst>
            <pc:docMk/>
            <pc:sldMk cId="3975374683" sldId="264"/>
            <ac:spMk id="115" creationId="{178D2398-EFD0-4A90-974A-1A51BE937777}"/>
          </ac:spMkLst>
        </pc:spChg>
        <pc:spChg chg="mod">
          <ac:chgData name="Shay Axelrod" userId="310b0d24785f8b3b" providerId="LiveId" clId="{795C128B-A4FA-44D3-8AE4-461C4DDF8D96}" dt="2020-06-10T19:14:04.780" v="7209"/>
          <ac:spMkLst>
            <pc:docMk/>
            <pc:sldMk cId="3975374683" sldId="264"/>
            <ac:spMk id="117" creationId="{3B10E76F-ACD1-4349-877E-736604854E29}"/>
          </ac:spMkLst>
        </pc:spChg>
        <pc:spChg chg="mod">
          <ac:chgData name="Shay Axelrod" userId="310b0d24785f8b3b" providerId="LiveId" clId="{795C128B-A4FA-44D3-8AE4-461C4DDF8D96}" dt="2020-06-10T19:14:04.780" v="7209"/>
          <ac:spMkLst>
            <pc:docMk/>
            <pc:sldMk cId="3975374683" sldId="264"/>
            <ac:spMk id="118" creationId="{75B5B73B-600A-44CA-8FB5-04EBC9A0FCED}"/>
          </ac:spMkLst>
        </pc:spChg>
        <pc:spChg chg="mod">
          <ac:chgData name="Shay Axelrod" userId="310b0d24785f8b3b" providerId="LiveId" clId="{795C128B-A4FA-44D3-8AE4-461C4DDF8D96}" dt="2020-06-10T19:14:04.780" v="7209"/>
          <ac:spMkLst>
            <pc:docMk/>
            <pc:sldMk cId="3975374683" sldId="264"/>
            <ac:spMk id="119" creationId="{AEC7B70E-1DFB-40D9-BA24-4E10733A56E6}"/>
          </ac:spMkLst>
        </pc:spChg>
        <pc:spChg chg="mod">
          <ac:chgData name="Shay Axelrod" userId="310b0d24785f8b3b" providerId="LiveId" clId="{795C128B-A4FA-44D3-8AE4-461C4DDF8D96}" dt="2020-06-10T19:14:04.780" v="7209"/>
          <ac:spMkLst>
            <pc:docMk/>
            <pc:sldMk cId="3975374683" sldId="264"/>
            <ac:spMk id="120" creationId="{FAF11CC2-6B7A-46FD-8C01-55402A323B22}"/>
          </ac:spMkLst>
        </pc:spChg>
        <pc:spChg chg="mod">
          <ac:chgData name="Shay Axelrod" userId="310b0d24785f8b3b" providerId="LiveId" clId="{795C128B-A4FA-44D3-8AE4-461C4DDF8D96}" dt="2020-06-10T19:15:14.454" v="7245"/>
          <ac:spMkLst>
            <pc:docMk/>
            <pc:sldMk cId="3975374683" sldId="264"/>
            <ac:spMk id="124" creationId="{E7147E53-F898-4065-BBD0-69D746B0A87B}"/>
          </ac:spMkLst>
        </pc:spChg>
        <pc:spChg chg="mod">
          <ac:chgData name="Shay Axelrod" userId="310b0d24785f8b3b" providerId="LiveId" clId="{795C128B-A4FA-44D3-8AE4-461C4DDF8D96}" dt="2020-06-10T19:15:14.454" v="7245"/>
          <ac:spMkLst>
            <pc:docMk/>
            <pc:sldMk cId="3975374683" sldId="264"/>
            <ac:spMk id="125" creationId="{17031477-D8A4-4F1E-825B-6C6C399928E1}"/>
          </ac:spMkLst>
        </pc:spChg>
        <pc:spChg chg="mod">
          <ac:chgData name="Shay Axelrod" userId="310b0d24785f8b3b" providerId="LiveId" clId="{795C128B-A4FA-44D3-8AE4-461C4DDF8D96}" dt="2020-06-10T19:42:55.342" v="7520" actId="207"/>
          <ac:spMkLst>
            <pc:docMk/>
            <pc:sldMk cId="3975374683" sldId="264"/>
            <ac:spMk id="126" creationId="{B45066F9-F3C4-48D4-ACE6-9E81CE95A4D8}"/>
          </ac:spMkLst>
        </pc:spChg>
        <pc:spChg chg="mod">
          <ac:chgData name="Shay Axelrod" userId="310b0d24785f8b3b" providerId="LiveId" clId="{795C128B-A4FA-44D3-8AE4-461C4DDF8D96}" dt="2020-06-10T19:15:14.454" v="7245"/>
          <ac:spMkLst>
            <pc:docMk/>
            <pc:sldMk cId="3975374683" sldId="264"/>
            <ac:spMk id="127" creationId="{8B0FD5D6-7A08-411D-9BCD-C89C1ED02AD1}"/>
          </ac:spMkLst>
        </pc:spChg>
        <pc:spChg chg="add mod ord">
          <ac:chgData name="Shay Axelrod" userId="310b0d24785f8b3b" providerId="LiveId" clId="{795C128B-A4FA-44D3-8AE4-461C4DDF8D96}" dt="2020-06-10T20:58:05.852" v="8430" actId="167"/>
          <ac:spMkLst>
            <pc:docMk/>
            <pc:sldMk cId="3975374683" sldId="264"/>
            <ac:spMk id="128" creationId="{1BB08677-9D5D-4026-9C4E-4D05BE923DE4}"/>
          </ac:spMkLst>
        </pc:spChg>
        <pc:spChg chg="mod">
          <ac:chgData name="Shay Axelrod" userId="310b0d24785f8b3b" providerId="LiveId" clId="{795C128B-A4FA-44D3-8AE4-461C4DDF8D96}" dt="2020-06-10T20:12:36.895" v="7841"/>
          <ac:spMkLst>
            <pc:docMk/>
            <pc:sldMk cId="3975374683" sldId="264"/>
            <ac:spMk id="132" creationId="{EF93033E-9F18-4A82-B077-0C2F1286CA05}"/>
          </ac:spMkLst>
        </pc:spChg>
        <pc:spChg chg="mod">
          <ac:chgData name="Shay Axelrod" userId="310b0d24785f8b3b" providerId="LiveId" clId="{795C128B-A4FA-44D3-8AE4-461C4DDF8D96}" dt="2020-06-10T20:12:36.895" v="7841"/>
          <ac:spMkLst>
            <pc:docMk/>
            <pc:sldMk cId="3975374683" sldId="264"/>
            <ac:spMk id="133" creationId="{7B80685B-B04B-4E73-B285-BCDEC8540D8F}"/>
          </ac:spMkLst>
        </pc:spChg>
        <pc:spChg chg="mod">
          <ac:chgData name="Shay Axelrod" userId="310b0d24785f8b3b" providerId="LiveId" clId="{795C128B-A4FA-44D3-8AE4-461C4DDF8D96}" dt="2020-06-10T20:12:36.895" v="7841"/>
          <ac:spMkLst>
            <pc:docMk/>
            <pc:sldMk cId="3975374683" sldId="264"/>
            <ac:spMk id="134" creationId="{A84B7ABE-009D-4C2A-A97A-CFC1825DF1BA}"/>
          </ac:spMkLst>
        </pc:spChg>
        <pc:spChg chg="mod">
          <ac:chgData name="Shay Axelrod" userId="310b0d24785f8b3b" providerId="LiveId" clId="{795C128B-A4FA-44D3-8AE4-461C4DDF8D96}" dt="2020-06-10T20:34:25.988" v="8251"/>
          <ac:spMkLst>
            <pc:docMk/>
            <pc:sldMk cId="3975374683" sldId="264"/>
            <ac:spMk id="136" creationId="{79E6B30F-9EB0-47F3-A7E3-DB415DFE3D7E}"/>
          </ac:spMkLst>
        </pc:spChg>
        <pc:spChg chg="mod">
          <ac:chgData name="Shay Axelrod" userId="310b0d24785f8b3b" providerId="LiveId" clId="{795C128B-A4FA-44D3-8AE4-461C4DDF8D96}" dt="2020-06-10T20:34:25.988" v="8251"/>
          <ac:spMkLst>
            <pc:docMk/>
            <pc:sldMk cId="3975374683" sldId="264"/>
            <ac:spMk id="142" creationId="{3DC8764A-7056-4360-AF59-CA0459E20D7A}"/>
          </ac:spMkLst>
        </pc:spChg>
        <pc:spChg chg="mod">
          <ac:chgData name="Shay Axelrod" userId="310b0d24785f8b3b" providerId="LiveId" clId="{795C128B-A4FA-44D3-8AE4-461C4DDF8D96}" dt="2020-06-10T20:34:25.988" v="8251"/>
          <ac:spMkLst>
            <pc:docMk/>
            <pc:sldMk cId="3975374683" sldId="264"/>
            <ac:spMk id="143" creationId="{B2779413-FB0B-4FA0-B54E-7014322AF1CE}"/>
          </ac:spMkLst>
        </pc:spChg>
        <pc:spChg chg="mod">
          <ac:chgData name="Shay Axelrod" userId="310b0d24785f8b3b" providerId="LiveId" clId="{795C128B-A4FA-44D3-8AE4-461C4DDF8D96}" dt="2020-06-10T20:34:25.988" v="8251"/>
          <ac:spMkLst>
            <pc:docMk/>
            <pc:sldMk cId="3975374683" sldId="264"/>
            <ac:spMk id="144" creationId="{7153577C-309A-483B-A824-B325838445FD}"/>
          </ac:spMkLst>
        </pc:spChg>
        <pc:spChg chg="mod">
          <ac:chgData name="Shay Axelrod" userId="310b0d24785f8b3b" providerId="LiveId" clId="{795C128B-A4FA-44D3-8AE4-461C4DDF8D96}" dt="2020-06-10T20:34:25.988" v="8251"/>
          <ac:spMkLst>
            <pc:docMk/>
            <pc:sldMk cId="3975374683" sldId="264"/>
            <ac:spMk id="145" creationId="{2D417012-E545-465B-80AB-6941934C5326}"/>
          </ac:spMkLst>
        </pc:spChg>
        <pc:spChg chg="mod">
          <ac:chgData name="Shay Axelrod" userId="310b0d24785f8b3b" providerId="LiveId" clId="{795C128B-A4FA-44D3-8AE4-461C4DDF8D96}" dt="2020-06-10T20:34:25.988" v="8251"/>
          <ac:spMkLst>
            <pc:docMk/>
            <pc:sldMk cId="3975374683" sldId="264"/>
            <ac:spMk id="147" creationId="{5C65FEF9-D043-47B8-9235-99029FA576C6}"/>
          </ac:spMkLst>
        </pc:spChg>
        <pc:spChg chg="mod">
          <ac:chgData name="Shay Axelrod" userId="310b0d24785f8b3b" providerId="LiveId" clId="{795C128B-A4FA-44D3-8AE4-461C4DDF8D96}" dt="2020-06-10T20:34:25.988" v="8251"/>
          <ac:spMkLst>
            <pc:docMk/>
            <pc:sldMk cId="3975374683" sldId="264"/>
            <ac:spMk id="148" creationId="{1043C731-CDC1-4ACA-9C64-2A6138C824B9}"/>
          </ac:spMkLst>
        </pc:spChg>
        <pc:spChg chg="mod">
          <ac:chgData name="Shay Axelrod" userId="310b0d24785f8b3b" providerId="LiveId" clId="{795C128B-A4FA-44D3-8AE4-461C4DDF8D96}" dt="2020-06-10T20:34:25.988" v="8251"/>
          <ac:spMkLst>
            <pc:docMk/>
            <pc:sldMk cId="3975374683" sldId="264"/>
            <ac:spMk id="149" creationId="{98161CE9-186A-4011-BE6C-11AC323E5AE0}"/>
          </ac:spMkLst>
        </pc:spChg>
        <pc:spChg chg="mod">
          <ac:chgData name="Shay Axelrod" userId="310b0d24785f8b3b" providerId="LiveId" clId="{795C128B-A4FA-44D3-8AE4-461C4DDF8D96}" dt="2020-06-10T20:34:25.988" v="8251"/>
          <ac:spMkLst>
            <pc:docMk/>
            <pc:sldMk cId="3975374683" sldId="264"/>
            <ac:spMk id="150" creationId="{98D71B17-6D48-4384-B37B-7EFEBC8362AC}"/>
          </ac:spMkLst>
        </pc:spChg>
        <pc:spChg chg="mod">
          <ac:chgData name="Shay Axelrod" userId="310b0d24785f8b3b" providerId="LiveId" clId="{795C128B-A4FA-44D3-8AE4-461C4DDF8D96}" dt="2020-06-10T20:34:25.988" v="8251"/>
          <ac:spMkLst>
            <pc:docMk/>
            <pc:sldMk cId="3975374683" sldId="264"/>
            <ac:spMk id="151" creationId="{8F9F1785-3C07-42F4-AE35-599639A8CFFD}"/>
          </ac:spMkLst>
        </pc:spChg>
        <pc:spChg chg="mod">
          <ac:chgData name="Shay Axelrod" userId="310b0d24785f8b3b" providerId="LiveId" clId="{795C128B-A4FA-44D3-8AE4-461C4DDF8D96}" dt="2020-06-10T20:34:25.988" v="8251"/>
          <ac:spMkLst>
            <pc:docMk/>
            <pc:sldMk cId="3975374683" sldId="264"/>
            <ac:spMk id="152" creationId="{9937471B-090A-43F7-9625-EB3E9FF1D8D9}"/>
          </ac:spMkLst>
        </pc:spChg>
        <pc:spChg chg="mod">
          <ac:chgData name="Shay Axelrod" userId="310b0d24785f8b3b" providerId="LiveId" clId="{795C128B-A4FA-44D3-8AE4-461C4DDF8D96}" dt="2020-06-10T20:34:25.988" v="8251"/>
          <ac:spMkLst>
            <pc:docMk/>
            <pc:sldMk cId="3975374683" sldId="264"/>
            <ac:spMk id="154" creationId="{4DF5F76D-3EFD-4968-B2F0-23F886C611C5}"/>
          </ac:spMkLst>
        </pc:spChg>
        <pc:spChg chg="mod">
          <ac:chgData name="Shay Axelrod" userId="310b0d24785f8b3b" providerId="LiveId" clId="{795C128B-A4FA-44D3-8AE4-461C4DDF8D96}" dt="2020-06-10T20:34:58.055" v="8286"/>
          <ac:spMkLst>
            <pc:docMk/>
            <pc:sldMk cId="3975374683" sldId="264"/>
            <ac:spMk id="158" creationId="{4D45ADE6-6A64-4B52-8EC9-5EB579605349}"/>
          </ac:spMkLst>
        </pc:spChg>
        <pc:spChg chg="mod">
          <ac:chgData name="Shay Axelrod" userId="310b0d24785f8b3b" providerId="LiveId" clId="{795C128B-A4FA-44D3-8AE4-461C4DDF8D96}" dt="2020-06-10T20:34:58.055" v="8286"/>
          <ac:spMkLst>
            <pc:docMk/>
            <pc:sldMk cId="3975374683" sldId="264"/>
            <ac:spMk id="159" creationId="{2FBC4115-DB82-4E25-9DBB-CB2353A54334}"/>
          </ac:spMkLst>
        </pc:spChg>
        <pc:spChg chg="mod">
          <ac:chgData name="Shay Axelrod" userId="310b0d24785f8b3b" providerId="LiveId" clId="{795C128B-A4FA-44D3-8AE4-461C4DDF8D96}" dt="2020-06-10T20:34:58.055" v="8286"/>
          <ac:spMkLst>
            <pc:docMk/>
            <pc:sldMk cId="3975374683" sldId="264"/>
            <ac:spMk id="160" creationId="{7885F4D6-39A1-401F-B270-A799B4DF3614}"/>
          </ac:spMkLst>
        </pc:spChg>
        <pc:spChg chg="mod">
          <ac:chgData name="Shay Axelrod" userId="310b0d24785f8b3b" providerId="LiveId" clId="{795C128B-A4FA-44D3-8AE4-461C4DDF8D96}" dt="2020-06-10T20:34:58.055" v="8286"/>
          <ac:spMkLst>
            <pc:docMk/>
            <pc:sldMk cId="3975374683" sldId="264"/>
            <ac:spMk id="161" creationId="{8EE17603-195B-4DF9-AF71-B80C55752DC6}"/>
          </ac:spMkLst>
        </pc:spChg>
        <pc:grpChg chg="add del mod">
          <ac:chgData name="Shay Axelrod" userId="310b0d24785f8b3b" providerId="LiveId" clId="{795C128B-A4FA-44D3-8AE4-461C4DDF8D96}" dt="2020-06-10T19:14:37.795" v="7238" actId="165"/>
          <ac:grpSpMkLst>
            <pc:docMk/>
            <pc:sldMk cId="3975374683" sldId="264"/>
            <ac:grpSpMk id="5" creationId="{AECA0583-F447-4DB6-8D76-9C12AB6FACD8}"/>
          </ac:grpSpMkLst>
        </pc:grpChg>
        <pc:grpChg chg="mod">
          <ac:chgData name="Shay Axelrod" userId="310b0d24785f8b3b" providerId="LiveId" clId="{795C128B-A4FA-44D3-8AE4-461C4DDF8D96}" dt="2020-06-10T19:14:37.795" v="7238" actId="165"/>
          <ac:grpSpMkLst>
            <pc:docMk/>
            <pc:sldMk cId="3975374683" sldId="264"/>
            <ac:grpSpMk id="7" creationId="{E5D4BE2B-525F-4FBE-9F7B-87AC582CD8E9}"/>
          </ac:grpSpMkLst>
        </pc:grpChg>
        <pc:grpChg chg="mod">
          <ac:chgData name="Shay Axelrod" userId="310b0d24785f8b3b" providerId="LiveId" clId="{795C128B-A4FA-44D3-8AE4-461C4DDF8D96}" dt="2020-06-10T19:14:37.795" v="7238" actId="165"/>
          <ac:grpSpMkLst>
            <pc:docMk/>
            <pc:sldMk cId="3975374683" sldId="264"/>
            <ac:grpSpMk id="8" creationId="{CB2F5320-49FF-4640-8E5B-04DD5DBD396E}"/>
          </ac:grpSpMkLst>
        </pc:grpChg>
        <pc:grpChg chg="mod topLvl">
          <ac:chgData name="Shay Axelrod" userId="310b0d24785f8b3b" providerId="LiveId" clId="{795C128B-A4FA-44D3-8AE4-461C4DDF8D96}" dt="2020-06-10T19:14:37.795" v="7238" actId="165"/>
          <ac:grpSpMkLst>
            <pc:docMk/>
            <pc:sldMk cId="3975374683" sldId="264"/>
            <ac:grpSpMk id="9" creationId="{4EF48A3E-7B14-468B-BA3E-71B70F2C0EDF}"/>
          </ac:grpSpMkLst>
        </pc:grpChg>
        <pc:grpChg chg="mod">
          <ac:chgData name="Shay Axelrod" userId="310b0d24785f8b3b" providerId="LiveId" clId="{795C128B-A4FA-44D3-8AE4-461C4DDF8D96}" dt="2020-06-10T19:14:37.795" v="7238" actId="165"/>
          <ac:grpSpMkLst>
            <pc:docMk/>
            <pc:sldMk cId="3975374683" sldId="264"/>
            <ac:grpSpMk id="14" creationId="{009EEE47-D07D-42EC-A8E5-FAFB45D9E0F1}"/>
          </ac:grpSpMkLst>
        </pc:grpChg>
        <pc:grpChg chg="mod topLvl">
          <ac:chgData name="Shay Axelrod" userId="310b0d24785f8b3b" providerId="LiveId" clId="{795C128B-A4FA-44D3-8AE4-461C4DDF8D96}" dt="2020-06-10T19:14:37.795" v="7238" actId="165"/>
          <ac:grpSpMkLst>
            <pc:docMk/>
            <pc:sldMk cId="3975374683" sldId="264"/>
            <ac:grpSpMk id="15" creationId="{DAF165C5-CF5E-4AA3-9024-AD613FC954C7}"/>
          </ac:grpSpMkLst>
        </pc:grpChg>
        <pc:grpChg chg="mod">
          <ac:chgData name="Shay Axelrod" userId="310b0d24785f8b3b" providerId="LiveId" clId="{795C128B-A4FA-44D3-8AE4-461C4DDF8D96}" dt="2020-06-10T19:14:37.795" v="7238" actId="165"/>
          <ac:grpSpMkLst>
            <pc:docMk/>
            <pc:sldMk cId="3975374683" sldId="264"/>
            <ac:grpSpMk id="28" creationId="{EF7CEEBF-EAE0-431F-9B10-BCD12011D610}"/>
          </ac:grpSpMkLst>
        </pc:grpChg>
        <pc:grpChg chg="add del mod topLvl">
          <ac:chgData name="Shay Axelrod" userId="310b0d24785f8b3b" providerId="LiveId" clId="{795C128B-A4FA-44D3-8AE4-461C4DDF8D96}" dt="2020-06-10T19:15:25.551" v="7280" actId="478"/>
          <ac:grpSpMkLst>
            <pc:docMk/>
            <pc:sldMk cId="3975374683" sldId="264"/>
            <ac:grpSpMk id="62" creationId="{42C0EC89-C45C-4539-935C-D1ABD03F6F9D}"/>
          </ac:grpSpMkLst>
        </pc:grpChg>
        <pc:grpChg chg="mod">
          <ac:chgData name="Shay Axelrod" userId="310b0d24785f8b3b" providerId="LiveId" clId="{795C128B-A4FA-44D3-8AE4-461C4DDF8D96}" dt="2020-06-10T19:14:37.795" v="7238" actId="165"/>
          <ac:grpSpMkLst>
            <pc:docMk/>
            <pc:sldMk cId="3975374683" sldId="264"/>
            <ac:grpSpMk id="63" creationId="{C3919D7C-92C1-429D-8A64-3CC2CF0E552D}"/>
          </ac:grpSpMkLst>
        </pc:grpChg>
        <pc:grpChg chg="mod">
          <ac:chgData name="Shay Axelrod" userId="310b0d24785f8b3b" providerId="LiveId" clId="{795C128B-A4FA-44D3-8AE4-461C4DDF8D96}" dt="2020-06-10T19:14:37.795" v="7238" actId="165"/>
          <ac:grpSpMkLst>
            <pc:docMk/>
            <pc:sldMk cId="3975374683" sldId="264"/>
            <ac:grpSpMk id="64" creationId="{D32B6EF1-90BF-4D23-8BDE-2B6930C06427}"/>
          </ac:grpSpMkLst>
        </pc:grpChg>
        <pc:grpChg chg="add mod ord">
          <ac:chgData name="Shay Axelrod" userId="310b0d24785f8b3b" providerId="LiveId" clId="{795C128B-A4FA-44D3-8AE4-461C4DDF8D96}" dt="2020-06-10T20:58:03.370" v="8428" actId="167"/>
          <ac:grpSpMkLst>
            <pc:docMk/>
            <pc:sldMk cId="3975374683" sldId="264"/>
            <ac:grpSpMk id="67" creationId="{D2062763-8581-48B4-AE82-192F8CB520E7}"/>
          </ac:grpSpMkLst>
        </pc:grpChg>
        <pc:grpChg chg="del mod topLvl">
          <ac:chgData name="Shay Axelrod" userId="310b0d24785f8b3b" providerId="LiveId" clId="{795C128B-A4FA-44D3-8AE4-461C4DDF8D96}" dt="2020-06-10T19:14:41.628" v="7239" actId="478"/>
          <ac:grpSpMkLst>
            <pc:docMk/>
            <pc:sldMk cId="3975374683" sldId="264"/>
            <ac:grpSpMk id="74" creationId="{7CBCCB8B-64CC-415B-A016-B1FE91DE7A1D}"/>
          </ac:grpSpMkLst>
        </pc:grpChg>
        <pc:grpChg chg="add del mod ord">
          <ac:chgData name="Shay Axelrod" userId="310b0d24785f8b3b" providerId="LiveId" clId="{795C128B-A4FA-44D3-8AE4-461C4DDF8D96}" dt="2020-06-10T20:34:35.095" v="8278" actId="478"/>
          <ac:grpSpMkLst>
            <pc:docMk/>
            <pc:sldMk cId="3975374683" sldId="264"/>
            <ac:grpSpMk id="75" creationId="{359D5DF2-DDB1-4EBE-8FC1-4977B372170B}"/>
          </ac:grpSpMkLst>
        </pc:grpChg>
        <pc:grpChg chg="mod">
          <ac:chgData name="Shay Axelrod" userId="310b0d24785f8b3b" providerId="LiveId" clId="{795C128B-A4FA-44D3-8AE4-461C4DDF8D96}" dt="2020-06-10T20:57:54.476" v="8395"/>
          <ac:grpSpMkLst>
            <pc:docMk/>
            <pc:sldMk cId="3975374683" sldId="264"/>
            <ac:grpSpMk id="75" creationId="{B89BC4E9-FF42-4BE0-9BD9-885813505560}"/>
          </ac:grpSpMkLst>
        </pc:grpChg>
        <pc:grpChg chg="mod">
          <ac:chgData name="Shay Axelrod" userId="310b0d24785f8b3b" providerId="LiveId" clId="{795C128B-A4FA-44D3-8AE4-461C4DDF8D96}" dt="2020-06-10T20:57:54.476" v="8395"/>
          <ac:grpSpMkLst>
            <pc:docMk/>
            <pc:sldMk cId="3975374683" sldId="264"/>
            <ac:grpSpMk id="77" creationId="{11714062-14D9-40AF-A0B6-88B905281F27}"/>
          </ac:grpSpMkLst>
        </pc:grpChg>
        <pc:grpChg chg="mod">
          <ac:chgData name="Shay Axelrod" userId="310b0d24785f8b3b" providerId="LiveId" clId="{795C128B-A4FA-44D3-8AE4-461C4DDF8D96}" dt="2020-06-10T20:57:54.476" v="8395"/>
          <ac:grpSpMkLst>
            <pc:docMk/>
            <pc:sldMk cId="3975374683" sldId="264"/>
            <ac:grpSpMk id="79" creationId="{35344EFA-A9AF-4583-963C-D2D49EB2F0AA}"/>
          </ac:grpSpMkLst>
        </pc:grpChg>
        <pc:grpChg chg="mod">
          <ac:chgData name="Shay Axelrod" userId="310b0d24785f8b3b" providerId="LiveId" clId="{795C128B-A4FA-44D3-8AE4-461C4DDF8D96}" dt="2020-06-10T19:14:37.795" v="7238" actId="165"/>
          <ac:grpSpMkLst>
            <pc:docMk/>
            <pc:sldMk cId="3975374683" sldId="264"/>
            <ac:grpSpMk id="79" creationId="{B3D7ED65-581C-4B66-ADB6-2087C53886F9}"/>
          </ac:grpSpMkLst>
        </pc:grpChg>
        <pc:grpChg chg="mod">
          <ac:chgData name="Shay Axelrod" userId="310b0d24785f8b3b" providerId="LiveId" clId="{795C128B-A4FA-44D3-8AE4-461C4DDF8D96}" dt="2020-06-10T19:41:18.928" v="7517" actId="1076"/>
          <ac:grpSpMkLst>
            <pc:docMk/>
            <pc:sldMk cId="3975374683" sldId="264"/>
            <ac:grpSpMk id="82" creationId="{8FA68A51-0BC6-4830-8EA5-D4D2D94B19FE}"/>
          </ac:grpSpMkLst>
        </pc:grpChg>
        <pc:grpChg chg="mod">
          <ac:chgData name="Shay Axelrod" userId="310b0d24785f8b3b" providerId="LiveId" clId="{795C128B-A4FA-44D3-8AE4-461C4DDF8D96}" dt="2020-06-10T20:57:54.476" v="8395"/>
          <ac:grpSpMkLst>
            <pc:docMk/>
            <pc:sldMk cId="3975374683" sldId="264"/>
            <ac:grpSpMk id="83" creationId="{7D2C0A2B-54E9-424E-AEAD-CE79ED98E98F}"/>
          </ac:grpSpMkLst>
        </pc:grpChg>
        <pc:grpChg chg="mod">
          <ac:chgData name="Shay Axelrod" userId="310b0d24785f8b3b" providerId="LiveId" clId="{795C128B-A4FA-44D3-8AE4-461C4DDF8D96}" dt="2020-06-10T19:14:37.795" v="7238" actId="165"/>
          <ac:grpSpMkLst>
            <pc:docMk/>
            <pc:sldMk cId="3975374683" sldId="264"/>
            <ac:grpSpMk id="83" creationId="{DB3981DD-DBF2-4E6D-9268-D07C0A70ACCE}"/>
          </ac:grpSpMkLst>
        </pc:grpChg>
        <pc:grpChg chg="mod">
          <ac:chgData name="Shay Axelrod" userId="310b0d24785f8b3b" providerId="LiveId" clId="{795C128B-A4FA-44D3-8AE4-461C4DDF8D96}" dt="2020-06-10T20:57:54.476" v="8395"/>
          <ac:grpSpMkLst>
            <pc:docMk/>
            <pc:sldMk cId="3975374683" sldId="264"/>
            <ac:grpSpMk id="84" creationId="{127E6348-7157-49F2-B227-4A77BA458DD2}"/>
          </ac:grpSpMkLst>
        </pc:grpChg>
        <pc:grpChg chg="add del mod">
          <ac:chgData name="Shay Axelrod" userId="310b0d24785f8b3b" providerId="LiveId" clId="{795C128B-A4FA-44D3-8AE4-461C4DDF8D96}" dt="2020-06-10T19:14:37.795" v="7238" actId="165"/>
          <ac:grpSpMkLst>
            <pc:docMk/>
            <pc:sldMk cId="3975374683" sldId="264"/>
            <ac:grpSpMk id="85" creationId="{6603A9A5-7A7B-416C-93FA-9922CA1AC60A}"/>
          </ac:grpSpMkLst>
        </pc:grpChg>
        <pc:grpChg chg="mod">
          <ac:chgData name="Shay Axelrod" userId="310b0d24785f8b3b" providerId="LiveId" clId="{795C128B-A4FA-44D3-8AE4-461C4DDF8D96}" dt="2020-06-10T19:14:37.795" v="7238" actId="165"/>
          <ac:grpSpMkLst>
            <pc:docMk/>
            <pc:sldMk cId="3975374683" sldId="264"/>
            <ac:grpSpMk id="87" creationId="{A11B40D4-BC62-4654-9E96-FDCE16BF1CEF}"/>
          </ac:grpSpMkLst>
        </pc:grpChg>
        <pc:grpChg chg="mod">
          <ac:chgData name="Shay Axelrod" userId="310b0d24785f8b3b" providerId="LiveId" clId="{795C128B-A4FA-44D3-8AE4-461C4DDF8D96}" dt="2020-06-10T19:14:37.795" v="7238" actId="165"/>
          <ac:grpSpMkLst>
            <pc:docMk/>
            <pc:sldMk cId="3975374683" sldId="264"/>
            <ac:grpSpMk id="89" creationId="{69F2318D-E0F6-41D7-8808-E8B657BAC10A}"/>
          </ac:grpSpMkLst>
        </pc:grpChg>
        <pc:grpChg chg="mod">
          <ac:chgData name="Shay Axelrod" userId="310b0d24785f8b3b" providerId="LiveId" clId="{795C128B-A4FA-44D3-8AE4-461C4DDF8D96}" dt="2020-06-10T20:57:54.476" v="8395"/>
          <ac:grpSpMkLst>
            <pc:docMk/>
            <pc:sldMk cId="3975374683" sldId="264"/>
            <ac:grpSpMk id="91" creationId="{ED9707AD-8DF4-46CC-8FCC-4BEEC7EAF5FF}"/>
          </ac:grpSpMkLst>
        </pc:grpChg>
        <pc:grpChg chg="mod">
          <ac:chgData name="Shay Axelrod" userId="310b0d24785f8b3b" providerId="LiveId" clId="{795C128B-A4FA-44D3-8AE4-461C4DDF8D96}" dt="2020-06-10T19:14:04.780" v="7209"/>
          <ac:grpSpMkLst>
            <pc:docMk/>
            <pc:sldMk cId="3975374683" sldId="264"/>
            <ac:grpSpMk id="96" creationId="{9FDDD6F4-3A70-4197-9C59-8A5AB2A44931}"/>
          </ac:grpSpMkLst>
        </pc:grpChg>
        <pc:grpChg chg="mod">
          <ac:chgData name="Shay Axelrod" userId="310b0d24785f8b3b" providerId="LiveId" clId="{795C128B-A4FA-44D3-8AE4-461C4DDF8D96}" dt="2020-06-10T19:14:04.780" v="7209"/>
          <ac:grpSpMkLst>
            <pc:docMk/>
            <pc:sldMk cId="3975374683" sldId="264"/>
            <ac:grpSpMk id="97" creationId="{6CC46031-9E45-4D8C-A83B-466F4412F63B}"/>
          </ac:grpSpMkLst>
        </pc:grpChg>
        <pc:grpChg chg="mod">
          <ac:chgData name="Shay Axelrod" userId="310b0d24785f8b3b" providerId="LiveId" clId="{795C128B-A4FA-44D3-8AE4-461C4DDF8D96}" dt="2020-06-10T19:14:37.795" v="7238" actId="165"/>
          <ac:grpSpMkLst>
            <pc:docMk/>
            <pc:sldMk cId="3975374683" sldId="264"/>
            <ac:grpSpMk id="98" creationId="{60568BA5-0D46-4430-88FA-AC76B7DE163B}"/>
          </ac:grpSpMkLst>
        </pc:grpChg>
        <pc:grpChg chg="add mod">
          <ac:chgData name="Shay Axelrod" userId="310b0d24785f8b3b" providerId="LiveId" clId="{795C128B-A4FA-44D3-8AE4-461C4DDF8D96}" dt="2020-06-15T11:38:15.064" v="8575" actId="1037"/>
          <ac:grpSpMkLst>
            <pc:docMk/>
            <pc:sldMk cId="3975374683" sldId="264"/>
            <ac:grpSpMk id="98" creationId="{7D7E4302-EB41-423B-8D7B-8D5398B407F4}"/>
          </ac:grpSpMkLst>
        </pc:grpChg>
        <pc:grpChg chg="mod">
          <ac:chgData name="Shay Axelrod" userId="310b0d24785f8b3b" providerId="LiveId" clId="{795C128B-A4FA-44D3-8AE4-461C4DDF8D96}" dt="2020-06-15T11:38:10.570" v="8546"/>
          <ac:grpSpMkLst>
            <pc:docMk/>
            <pc:sldMk cId="3975374683" sldId="264"/>
            <ac:grpSpMk id="99" creationId="{CD382481-9312-4F13-91BF-1D613DF9CE13}"/>
          </ac:grpSpMkLst>
        </pc:grpChg>
        <pc:grpChg chg="add del mod">
          <ac:chgData name="Shay Axelrod" userId="310b0d24785f8b3b" providerId="LiveId" clId="{795C128B-A4FA-44D3-8AE4-461C4DDF8D96}" dt="2020-06-21T11:36:06.016" v="8870"/>
          <ac:grpSpMkLst>
            <pc:docMk/>
            <pc:sldMk cId="3975374683" sldId="264"/>
            <ac:grpSpMk id="103" creationId="{408D6941-8433-40B0-90DE-90FA7B4C308A}"/>
          </ac:grpSpMkLst>
        </pc:grpChg>
        <pc:grpChg chg="mod">
          <ac:chgData name="Shay Axelrod" userId="310b0d24785f8b3b" providerId="LiveId" clId="{795C128B-A4FA-44D3-8AE4-461C4DDF8D96}" dt="2020-06-10T19:14:04.780" v="7209"/>
          <ac:grpSpMkLst>
            <pc:docMk/>
            <pc:sldMk cId="3975374683" sldId="264"/>
            <ac:grpSpMk id="103" creationId="{9A16C8DD-D4C7-46BB-87D2-647485937A9C}"/>
          </ac:grpSpMkLst>
        </pc:grpChg>
        <pc:grpChg chg="mod">
          <ac:chgData name="Shay Axelrod" userId="310b0d24785f8b3b" providerId="LiveId" clId="{795C128B-A4FA-44D3-8AE4-461C4DDF8D96}" dt="2020-06-21T11:35:58.777" v="8867"/>
          <ac:grpSpMkLst>
            <pc:docMk/>
            <pc:sldMk cId="3975374683" sldId="264"/>
            <ac:grpSpMk id="104" creationId="{60ECAE92-B943-480C-8D55-243C6569E78D}"/>
          </ac:grpSpMkLst>
        </pc:grpChg>
        <pc:grpChg chg="mod">
          <ac:chgData name="Shay Axelrod" userId="310b0d24785f8b3b" providerId="LiveId" clId="{795C128B-A4FA-44D3-8AE4-461C4DDF8D96}" dt="2020-06-10T19:14:04.780" v="7209"/>
          <ac:grpSpMkLst>
            <pc:docMk/>
            <pc:sldMk cId="3975374683" sldId="264"/>
            <ac:grpSpMk id="104" creationId="{C5F348F1-B3E0-4A89-8CC7-37A3FEAC76E9}"/>
          </ac:grpSpMkLst>
        </pc:grpChg>
        <pc:grpChg chg="mod">
          <ac:chgData name="Shay Axelrod" userId="310b0d24785f8b3b" providerId="LiveId" clId="{795C128B-A4FA-44D3-8AE4-461C4DDF8D96}" dt="2020-06-10T19:14:04.780" v="7209"/>
          <ac:grpSpMkLst>
            <pc:docMk/>
            <pc:sldMk cId="3975374683" sldId="264"/>
            <ac:grpSpMk id="106" creationId="{7E2FDE5A-CA89-4D9B-9E03-0159A03BF4D0}"/>
          </ac:grpSpMkLst>
        </pc:grpChg>
        <pc:grpChg chg="add mod">
          <ac:chgData name="Shay Axelrod" userId="310b0d24785f8b3b" providerId="LiveId" clId="{795C128B-A4FA-44D3-8AE4-461C4DDF8D96}" dt="2020-06-21T11:36:28.592" v="8908" actId="1037"/>
          <ac:grpSpMkLst>
            <pc:docMk/>
            <pc:sldMk cId="3975374683" sldId="264"/>
            <ac:grpSpMk id="108" creationId="{1BA1CC55-E4C4-42D7-9D0E-8F0BE0BD9FCD}"/>
          </ac:grpSpMkLst>
        </pc:grpChg>
        <pc:grpChg chg="mod">
          <ac:chgData name="Shay Axelrod" userId="310b0d24785f8b3b" providerId="LiveId" clId="{795C128B-A4FA-44D3-8AE4-461C4DDF8D96}" dt="2020-06-21T11:36:07.304" v="8871"/>
          <ac:grpSpMkLst>
            <pc:docMk/>
            <pc:sldMk cId="3975374683" sldId="264"/>
            <ac:grpSpMk id="109" creationId="{1B4D1FEC-FDE4-43DE-A1E3-06DCF84714FD}"/>
          </ac:grpSpMkLst>
        </pc:grpChg>
        <pc:grpChg chg="mod">
          <ac:chgData name="Shay Axelrod" userId="310b0d24785f8b3b" providerId="LiveId" clId="{795C128B-A4FA-44D3-8AE4-461C4DDF8D96}" dt="2020-06-10T19:14:04.780" v="7209"/>
          <ac:grpSpMkLst>
            <pc:docMk/>
            <pc:sldMk cId="3975374683" sldId="264"/>
            <ac:grpSpMk id="109" creationId="{BD401BCB-845E-4980-BA98-833781B7DAF7}"/>
          </ac:grpSpMkLst>
        </pc:grpChg>
        <pc:grpChg chg="mod">
          <ac:chgData name="Shay Axelrod" userId="310b0d24785f8b3b" providerId="LiveId" clId="{795C128B-A4FA-44D3-8AE4-461C4DDF8D96}" dt="2020-06-10T19:14:04.780" v="7209"/>
          <ac:grpSpMkLst>
            <pc:docMk/>
            <pc:sldMk cId="3975374683" sldId="264"/>
            <ac:grpSpMk id="116" creationId="{0DBABB48-16C7-4A1D-95EE-BCC20A1F2EFD}"/>
          </ac:grpSpMkLst>
        </pc:grpChg>
        <pc:grpChg chg="add del mod ord">
          <ac:chgData name="Shay Axelrod" userId="310b0d24785f8b3b" providerId="LiveId" clId="{795C128B-A4FA-44D3-8AE4-461C4DDF8D96}" dt="2020-06-10T20:35:00.717" v="8287" actId="478"/>
          <ac:grpSpMkLst>
            <pc:docMk/>
            <pc:sldMk cId="3975374683" sldId="264"/>
            <ac:grpSpMk id="121" creationId="{16FAEED6-9E31-427B-8D68-A0C5847FE52F}"/>
          </ac:grpSpMkLst>
        </pc:grpChg>
        <pc:grpChg chg="mod">
          <ac:chgData name="Shay Axelrod" userId="310b0d24785f8b3b" providerId="LiveId" clId="{795C128B-A4FA-44D3-8AE4-461C4DDF8D96}" dt="2020-06-10T19:15:14.454" v="7245"/>
          <ac:grpSpMkLst>
            <pc:docMk/>
            <pc:sldMk cId="3975374683" sldId="264"/>
            <ac:grpSpMk id="122" creationId="{34955376-BDB5-41F1-B6E1-5694551EE86A}"/>
          </ac:grpSpMkLst>
        </pc:grpChg>
        <pc:grpChg chg="mod">
          <ac:chgData name="Shay Axelrod" userId="310b0d24785f8b3b" providerId="LiveId" clId="{795C128B-A4FA-44D3-8AE4-461C4DDF8D96}" dt="2020-06-10T19:15:14.454" v="7245"/>
          <ac:grpSpMkLst>
            <pc:docMk/>
            <pc:sldMk cId="3975374683" sldId="264"/>
            <ac:grpSpMk id="123" creationId="{0F49D333-F84D-44AC-800B-478FB0B9C8FE}"/>
          </ac:grpSpMkLst>
        </pc:grpChg>
        <pc:grpChg chg="add del mod">
          <ac:chgData name="Shay Axelrod" userId="310b0d24785f8b3b" providerId="LiveId" clId="{795C128B-A4FA-44D3-8AE4-461C4DDF8D96}" dt="2020-06-10T20:12:48.766" v="7844" actId="21"/>
          <ac:grpSpMkLst>
            <pc:docMk/>
            <pc:sldMk cId="3975374683" sldId="264"/>
            <ac:grpSpMk id="130" creationId="{30ACA1DE-438B-477D-BDF6-8E36A5FB2EB0}"/>
          </ac:grpSpMkLst>
        </pc:grpChg>
        <pc:grpChg chg="mod">
          <ac:chgData name="Shay Axelrod" userId="310b0d24785f8b3b" providerId="LiveId" clId="{795C128B-A4FA-44D3-8AE4-461C4DDF8D96}" dt="2020-06-10T20:12:36.895" v="7841"/>
          <ac:grpSpMkLst>
            <pc:docMk/>
            <pc:sldMk cId="3975374683" sldId="264"/>
            <ac:grpSpMk id="131" creationId="{E1A07830-831F-4C81-8349-FFB389DAB4F3}"/>
          </ac:grpSpMkLst>
        </pc:grpChg>
        <pc:grpChg chg="add del mod ord">
          <ac:chgData name="Shay Axelrod" userId="310b0d24785f8b3b" providerId="LiveId" clId="{795C128B-A4FA-44D3-8AE4-461C4DDF8D96}" dt="2020-06-10T20:58:04.448" v="8429" actId="478"/>
          <ac:grpSpMkLst>
            <pc:docMk/>
            <pc:sldMk cId="3975374683" sldId="264"/>
            <ac:grpSpMk id="135" creationId="{5D829A97-E559-41E0-A6B0-FEEEB0F6CFCA}"/>
          </ac:grpSpMkLst>
        </pc:grpChg>
        <pc:grpChg chg="mod">
          <ac:chgData name="Shay Axelrod" userId="310b0d24785f8b3b" providerId="LiveId" clId="{795C128B-A4FA-44D3-8AE4-461C4DDF8D96}" dt="2020-06-10T20:34:25.988" v="8251"/>
          <ac:grpSpMkLst>
            <pc:docMk/>
            <pc:sldMk cId="3975374683" sldId="264"/>
            <ac:grpSpMk id="137" creationId="{185D0537-2B71-465E-AD2C-6C933645CF64}"/>
          </ac:grpSpMkLst>
        </pc:grpChg>
        <pc:grpChg chg="mod">
          <ac:chgData name="Shay Axelrod" userId="310b0d24785f8b3b" providerId="LiveId" clId="{795C128B-A4FA-44D3-8AE4-461C4DDF8D96}" dt="2020-06-10T20:34:25.988" v="8251"/>
          <ac:grpSpMkLst>
            <pc:docMk/>
            <pc:sldMk cId="3975374683" sldId="264"/>
            <ac:grpSpMk id="138" creationId="{91D685A6-1C4C-4C84-A649-A523DC738BFD}"/>
          </ac:grpSpMkLst>
        </pc:grpChg>
        <pc:grpChg chg="mod">
          <ac:chgData name="Shay Axelrod" userId="310b0d24785f8b3b" providerId="LiveId" clId="{795C128B-A4FA-44D3-8AE4-461C4DDF8D96}" dt="2020-06-10T20:34:25.988" v="8251"/>
          <ac:grpSpMkLst>
            <pc:docMk/>
            <pc:sldMk cId="3975374683" sldId="264"/>
            <ac:grpSpMk id="139" creationId="{22472DD0-C5B9-4C4F-89A1-CA3FAFDECCF5}"/>
          </ac:grpSpMkLst>
        </pc:grpChg>
        <pc:grpChg chg="mod">
          <ac:chgData name="Shay Axelrod" userId="310b0d24785f8b3b" providerId="LiveId" clId="{795C128B-A4FA-44D3-8AE4-461C4DDF8D96}" dt="2020-06-10T20:34:25.988" v="8251"/>
          <ac:grpSpMkLst>
            <pc:docMk/>
            <pc:sldMk cId="3975374683" sldId="264"/>
            <ac:grpSpMk id="140" creationId="{24DED97C-5B90-4705-B9B4-651A777FF887}"/>
          </ac:grpSpMkLst>
        </pc:grpChg>
        <pc:grpChg chg="mod">
          <ac:chgData name="Shay Axelrod" userId="310b0d24785f8b3b" providerId="LiveId" clId="{795C128B-A4FA-44D3-8AE4-461C4DDF8D96}" dt="2020-06-10T20:34:25.988" v="8251"/>
          <ac:grpSpMkLst>
            <pc:docMk/>
            <pc:sldMk cId="3975374683" sldId="264"/>
            <ac:grpSpMk id="141" creationId="{96BA2975-DA21-407E-8154-EF50B7D0B9C0}"/>
          </ac:grpSpMkLst>
        </pc:grpChg>
        <pc:grpChg chg="mod">
          <ac:chgData name="Shay Axelrod" userId="310b0d24785f8b3b" providerId="LiveId" clId="{795C128B-A4FA-44D3-8AE4-461C4DDF8D96}" dt="2020-06-10T20:34:25.988" v="8251"/>
          <ac:grpSpMkLst>
            <pc:docMk/>
            <pc:sldMk cId="3975374683" sldId="264"/>
            <ac:grpSpMk id="146" creationId="{2290EC02-C5FC-46B8-8A46-60844404C0EB}"/>
          </ac:grpSpMkLst>
        </pc:grpChg>
        <pc:grpChg chg="add mod">
          <ac:chgData name="Shay Axelrod" userId="310b0d24785f8b3b" providerId="LiveId" clId="{795C128B-A4FA-44D3-8AE4-461C4DDF8D96}" dt="2020-06-10T20:35:11.038" v="8320" actId="1038"/>
          <ac:grpSpMkLst>
            <pc:docMk/>
            <pc:sldMk cId="3975374683" sldId="264"/>
            <ac:grpSpMk id="155" creationId="{7AFE7229-286A-41A4-8285-BE5562D0D932}"/>
          </ac:grpSpMkLst>
        </pc:grpChg>
        <pc:grpChg chg="mod">
          <ac:chgData name="Shay Axelrod" userId="310b0d24785f8b3b" providerId="LiveId" clId="{795C128B-A4FA-44D3-8AE4-461C4DDF8D96}" dt="2020-06-10T20:34:58.055" v="8286"/>
          <ac:grpSpMkLst>
            <pc:docMk/>
            <pc:sldMk cId="3975374683" sldId="264"/>
            <ac:grpSpMk id="156" creationId="{0F6B7B00-E81E-4663-A94B-6FE921932380}"/>
          </ac:grpSpMkLst>
        </pc:grpChg>
        <pc:grpChg chg="mod">
          <ac:chgData name="Shay Axelrod" userId="310b0d24785f8b3b" providerId="LiveId" clId="{795C128B-A4FA-44D3-8AE4-461C4DDF8D96}" dt="2020-06-10T20:34:58.055" v="8286"/>
          <ac:grpSpMkLst>
            <pc:docMk/>
            <pc:sldMk cId="3975374683" sldId="264"/>
            <ac:grpSpMk id="157" creationId="{16FE47CE-1BFB-453E-A297-C6E412FD8672}"/>
          </ac:grpSpMkLst>
        </pc:grpChg>
        <pc:graphicFrameChg chg="mod">
          <ac:chgData name="Shay Axelrod" userId="310b0d24785f8b3b" providerId="LiveId" clId="{795C128B-A4FA-44D3-8AE4-461C4DDF8D96}" dt="2020-06-15T12:31:42.078" v="8681" actId="692"/>
          <ac:graphicFrameMkLst>
            <pc:docMk/>
            <pc:sldMk cId="3975374683" sldId="264"/>
            <ac:graphicFrameMk id="24" creationId="{94DA0918-9A64-4832-B192-749EE170FC65}"/>
          </ac:graphicFrameMkLst>
        </pc:graphicFrameChg>
        <pc:graphicFrameChg chg="mod">
          <ac:chgData name="Shay Axelrod" userId="310b0d24785f8b3b" providerId="LiveId" clId="{795C128B-A4FA-44D3-8AE4-461C4DDF8D96}" dt="2020-06-07T12:01:06.326" v="3395" actId="14100"/>
          <ac:graphicFrameMkLst>
            <pc:docMk/>
            <pc:sldMk cId="3975374683" sldId="264"/>
            <ac:graphicFrameMk id="110" creationId="{39402684-4AF1-47E7-8EA4-0689D56C27CE}"/>
          </ac:graphicFrameMkLst>
        </pc:graphicFrameChg>
        <pc:picChg chg="del">
          <ac:chgData name="Shay Axelrod" userId="310b0d24785f8b3b" providerId="LiveId" clId="{795C128B-A4FA-44D3-8AE4-461C4DDF8D96}" dt="2020-06-08T13:16:16.810" v="6299" actId="478"/>
          <ac:picMkLst>
            <pc:docMk/>
            <pc:sldMk cId="3975374683" sldId="264"/>
            <ac:picMk id="6" creationId="{41E72106-E3A7-49BC-A125-FBEE3D07201D}"/>
          </ac:picMkLst>
        </pc:picChg>
        <pc:picChg chg="mod topLvl">
          <ac:chgData name="Shay Axelrod" userId="310b0d24785f8b3b" providerId="LiveId" clId="{795C128B-A4FA-44D3-8AE4-461C4DDF8D96}" dt="2020-06-10T19:14:37.795" v="7238" actId="165"/>
          <ac:picMkLst>
            <pc:docMk/>
            <pc:sldMk cId="3975374683" sldId="264"/>
            <ac:picMk id="21" creationId="{0B1FF535-D70F-4BE7-A39B-0361D559D36A}"/>
          </ac:picMkLst>
        </pc:picChg>
        <pc:picChg chg="mod">
          <ac:chgData name="Shay Axelrod" userId="310b0d24785f8b3b" providerId="LiveId" clId="{795C128B-A4FA-44D3-8AE4-461C4DDF8D96}" dt="2020-06-10T19:14:37.795" v="7238" actId="165"/>
          <ac:picMkLst>
            <pc:docMk/>
            <pc:sldMk cId="3975374683" sldId="264"/>
            <ac:picMk id="22" creationId="{533E7A47-44A7-4908-9055-B5F79AB65C8A}"/>
          </ac:picMkLst>
        </pc:picChg>
        <pc:picChg chg="mod">
          <ac:chgData name="Shay Axelrod" userId="310b0d24785f8b3b" providerId="LiveId" clId="{795C128B-A4FA-44D3-8AE4-461C4DDF8D96}" dt="2020-06-10T19:14:37.795" v="7238" actId="165"/>
          <ac:picMkLst>
            <pc:docMk/>
            <pc:sldMk cId="3975374683" sldId="264"/>
            <ac:picMk id="25" creationId="{BC78D294-2C73-4AAD-AC7C-12C9324200E5}"/>
          </ac:picMkLst>
        </pc:picChg>
        <pc:picChg chg="mod">
          <ac:chgData name="Shay Axelrod" userId="310b0d24785f8b3b" providerId="LiveId" clId="{795C128B-A4FA-44D3-8AE4-461C4DDF8D96}" dt="2020-06-10T19:14:37.795" v="7238" actId="165"/>
          <ac:picMkLst>
            <pc:docMk/>
            <pc:sldMk cId="3975374683" sldId="264"/>
            <ac:picMk id="27" creationId="{4DAFB494-EBE9-4FF3-9D2C-0C43AFE30399}"/>
          </ac:picMkLst>
        </pc:picChg>
        <pc:picChg chg="add del mod">
          <ac:chgData name="Shay Axelrod" userId="310b0d24785f8b3b" providerId="LiveId" clId="{795C128B-A4FA-44D3-8AE4-461C4DDF8D96}" dt="2020-06-10T19:32:07.863" v="7426" actId="478"/>
          <ac:picMkLst>
            <pc:docMk/>
            <pc:sldMk cId="3975374683" sldId="264"/>
            <ac:picMk id="61" creationId="{C89EA2A0-1E0B-4CE3-B8C9-DBAE54DB4A82}"/>
          </ac:picMkLst>
        </pc:picChg>
        <pc:picChg chg="mod">
          <ac:chgData name="Shay Axelrod" userId="310b0d24785f8b3b" providerId="LiveId" clId="{795C128B-A4FA-44D3-8AE4-461C4DDF8D96}" dt="2020-06-10T19:14:37.795" v="7238" actId="165"/>
          <ac:picMkLst>
            <pc:docMk/>
            <pc:sldMk cId="3975374683" sldId="264"/>
            <ac:picMk id="65" creationId="{36CCCF1D-CFBC-4A2F-918B-36DA8CE811E5}"/>
          </ac:picMkLst>
        </pc:picChg>
        <pc:picChg chg="mod">
          <ac:chgData name="Shay Axelrod" userId="310b0d24785f8b3b" providerId="LiveId" clId="{795C128B-A4FA-44D3-8AE4-461C4DDF8D96}" dt="2020-06-10T19:14:37.795" v="7238" actId="165"/>
          <ac:picMkLst>
            <pc:docMk/>
            <pc:sldMk cId="3975374683" sldId="264"/>
            <ac:picMk id="71" creationId="{6EAFD4B8-950B-46D1-B467-D19A8F4D7290}"/>
          </ac:picMkLst>
        </pc:picChg>
        <pc:picChg chg="mod">
          <ac:chgData name="Shay Axelrod" userId="310b0d24785f8b3b" providerId="LiveId" clId="{795C128B-A4FA-44D3-8AE4-461C4DDF8D96}" dt="2020-06-07T12:01:07.876" v="3398" actId="1037"/>
          <ac:picMkLst>
            <pc:docMk/>
            <pc:sldMk cId="3975374683" sldId="264"/>
            <ac:picMk id="72" creationId="{B52733AB-5B52-401A-A40D-DE197E47B134}"/>
          </ac:picMkLst>
        </pc:picChg>
        <pc:picChg chg="add del mod ord">
          <ac:chgData name="Shay Axelrod" userId="310b0d24785f8b3b" providerId="LiveId" clId="{795C128B-A4FA-44D3-8AE4-461C4DDF8D96}" dt="2020-06-10T19:14:01.431" v="7208" actId="478"/>
          <ac:picMkLst>
            <pc:docMk/>
            <pc:sldMk cId="3975374683" sldId="264"/>
            <ac:picMk id="84" creationId="{B880FC06-717A-4045-86D8-3E044E5C2F9D}"/>
          </ac:picMkLst>
        </pc:picChg>
        <pc:picChg chg="mod">
          <ac:chgData name="Shay Axelrod" userId="310b0d24785f8b3b" providerId="LiveId" clId="{795C128B-A4FA-44D3-8AE4-461C4DDF8D96}" dt="2020-06-10T20:57:54.476" v="8395"/>
          <ac:picMkLst>
            <pc:docMk/>
            <pc:sldMk cId="3975374683" sldId="264"/>
            <ac:picMk id="86" creationId="{6C4C6DD6-824C-41DB-9D01-8DAD354E27A2}"/>
          </ac:picMkLst>
        </pc:picChg>
        <pc:picChg chg="mod">
          <ac:chgData name="Shay Axelrod" userId="310b0d24785f8b3b" providerId="LiveId" clId="{795C128B-A4FA-44D3-8AE4-461C4DDF8D96}" dt="2020-06-10T19:14:37.795" v="7238" actId="165"/>
          <ac:picMkLst>
            <pc:docMk/>
            <pc:sldMk cId="3975374683" sldId="264"/>
            <ac:picMk id="86" creationId="{9B91E986-880F-4A84-972E-2C71D5995EDF}"/>
          </ac:picMkLst>
        </pc:picChg>
        <pc:picChg chg="mod">
          <ac:chgData name="Shay Axelrod" userId="310b0d24785f8b3b" providerId="LiveId" clId="{795C128B-A4FA-44D3-8AE4-461C4DDF8D96}" dt="2020-06-10T19:14:37.795" v="7238" actId="165"/>
          <ac:picMkLst>
            <pc:docMk/>
            <pc:sldMk cId="3975374683" sldId="264"/>
            <ac:picMk id="90" creationId="{690DE511-CCBD-485C-AAD4-725826375B44}"/>
          </ac:picMkLst>
        </pc:picChg>
        <pc:picChg chg="mod">
          <ac:chgData name="Shay Axelrod" userId="310b0d24785f8b3b" providerId="LiveId" clId="{795C128B-A4FA-44D3-8AE4-461C4DDF8D96}" dt="2020-06-10T19:14:37.795" v="7238" actId="165"/>
          <ac:picMkLst>
            <pc:docMk/>
            <pc:sldMk cId="3975374683" sldId="264"/>
            <ac:picMk id="91" creationId="{F958C639-1827-40A7-9D18-AF2CEB86BBFF}"/>
          </ac:picMkLst>
        </pc:picChg>
        <pc:picChg chg="mod">
          <ac:chgData name="Shay Axelrod" userId="310b0d24785f8b3b" providerId="LiveId" clId="{795C128B-A4FA-44D3-8AE4-461C4DDF8D96}" dt="2020-06-10T19:14:37.795" v="7238" actId="165"/>
          <ac:picMkLst>
            <pc:docMk/>
            <pc:sldMk cId="3975374683" sldId="264"/>
            <ac:picMk id="93" creationId="{4BBB137C-F3A1-4455-B644-03B0EDF0276E}"/>
          </ac:picMkLst>
        </pc:picChg>
        <pc:picChg chg="add del mod">
          <ac:chgData name="Shay Axelrod" userId="310b0d24785f8b3b" providerId="LiveId" clId="{795C128B-A4FA-44D3-8AE4-461C4DDF8D96}" dt="2020-06-10T19:14:37.795" v="7238" actId="165"/>
          <ac:picMkLst>
            <pc:docMk/>
            <pc:sldMk cId="3975374683" sldId="264"/>
            <ac:picMk id="95" creationId="{7C08DA77-8C96-4E9A-9CAB-1A1111D105C1}"/>
          </ac:picMkLst>
        </pc:picChg>
        <pc:picChg chg="mod">
          <ac:chgData name="Shay Axelrod" userId="310b0d24785f8b3b" providerId="LiveId" clId="{795C128B-A4FA-44D3-8AE4-461C4DDF8D96}" dt="2020-06-10T19:14:37.795" v="7238" actId="165"/>
          <ac:picMkLst>
            <pc:docMk/>
            <pc:sldMk cId="3975374683" sldId="264"/>
            <ac:picMk id="107" creationId="{4EEC01D4-6C18-4038-B616-CA8748C74119}"/>
          </ac:picMkLst>
        </pc:picChg>
        <pc:picChg chg="mod">
          <ac:chgData name="Shay Axelrod" userId="310b0d24785f8b3b" providerId="LiveId" clId="{795C128B-A4FA-44D3-8AE4-461C4DDF8D96}" dt="2020-06-10T19:14:04.780" v="7209"/>
          <ac:picMkLst>
            <pc:docMk/>
            <pc:sldMk cId="3975374683" sldId="264"/>
            <ac:picMk id="114" creationId="{C0CA297A-0A75-43A3-BF79-4BE0269BAA5F}"/>
          </ac:picMkLst>
        </pc:picChg>
        <pc:picChg chg="add mod">
          <ac:chgData name="Shay Axelrod" userId="310b0d24785f8b3b" providerId="LiveId" clId="{795C128B-A4FA-44D3-8AE4-461C4DDF8D96}" dt="2020-06-10T19:18:06.631" v="7290" actId="1076"/>
          <ac:picMkLst>
            <pc:docMk/>
            <pc:sldMk cId="3975374683" sldId="264"/>
            <ac:picMk id="129" creationId="{70D37F90-A2C8-4705-BFB3-ECC7DFC22B36}"/>
          </ac:picMkLst>
        </pc:picChg>
        <pc:picChg chg="mod">
          <ac:chgData name="Shay Axelrod" userId="310b0d24785f8b3b" providerId="LiveId" clId="{795C128B-A4FA-44D3-8AE4-461C4DDF8D96}" dt="2020-06-10T20:34:25.988" v="8251"/>
          <ac:picMkLst>
            <pc:docMk/>
            <pc:sldMk cId="3975374683" sldId="264"/>
            <ac:picMk id="153" creationId="{CF45110B-9C1F-460C-8002-AC2D34BCA532}"/>
          </ac:picMkLst>
        </pc:picChg>
      </pc:sldChg>
      <pc:sldChg chg="addSp delSp modSp add mod">
        <pc:chgData name="Shay Axelrod" userId="310b0d24785f8b3b" providerId="LiveId" clId="{795C128B-A4FA-44D3-8AE4-461C4DDF8D96}" dt="2020-06-25T19:00:43.850" v="8966" actId="20577"/>
        <pc:sldMkLst>
          <pc:docMk/>
          <pc:sldMk cId="839674999" sldId="265"/>
        </pc:sldMkLst>
        <pc:spChg chg="mod topLvl">
          <ac:chgData name="Shay Axelrod" userId="310b0d24785f8b3b" providerId="LiveId" clId="{795C128B-A4FA-44D3-8AE4-461C4DDF8D96}" dt="2020-06-08T13:20:14.579" v="6392" actId="14100"/>
          <ac:spMkLst>
            <pc:docMk/>
            <pc:sldMk cId="839674999" sldId="265"/>
            <ac:spMk id="2" creationId="{01D5F424-FD88-40A8-9C6C-98D4EDFBD7ED}"/>
          </ac:spMkLst>
        </pc:spChg>
        <pc:spChg chg="add mod ord topLvl">
          <ac:chgData name="Shay Axelrod" userId="310b0d24785f8b3b" providerId="LiveId" clId="{795C128B-A4FA-44D3-8AE4-461C4DDF8D96}" dt="2020-06-25T19:00:43.850" v="8966" actId="20577"/>
          <ac:spMkLst>
            <pc:docMk/>
            <pc:sldMk cId="839674999" sldId="265"/>
            <ac:spMk id="5" creationId="{3B5C9D24-8593-4DC9-A097-4ED69E3A3802}"/>
          </ac:spMkLst>
        </pc:spChg>
        <pc:spChg chg="add mod ord topLvl">
          <ac:chgData name="Shay Axelrod" userId="310b0d24785f8b3b" providerId="LiveId" clId="{795C128B-A4FA-44D3-8AE4-461C4DDF8D96}" dt="2020-06-08T13:19:48.009" v="6370" actId="165"/>
          <ac:spMkLst>
            <pc:docMk/>
            <pc:sldMk cId="839674999" sldId="265"/>
            <ac:spMk id="11" creationId="{B6356C15-037E-4B72-A7D7-0195806BB7E8}"/>
          </ac:spMkLst>
        </pc:spChg>
        <pc:spChg chg="mod">
          <ac:chgData name="Shay Axelrod" userId="310b0d24785f8b3b" providerId="LiveId" clId="{795C128B-A4FA-44D3-8AE4-461C4DDF8D96}" dt="2020-06-08T13:21:59.395" v="6395" actId="14838"/>
          <ac:spMkLst>
            <pc:docMk/>
            <pc:sldMk cId="839674999" sldId="265"/>
            <ac:spMk id="26" creationId="{05875633-4238-4827-A65A-3C70A5F569D1}"/>
          </ac:spMkLst>
        </pc:spChg>
        <pc:spChg chg="mod">
          <ac:chgData name="Shay Axelrod" userId="310b0d24785f8b3b" providerId="LiveId" clId="{795C128B-A4FA-44D3-8AE4-461C4DDF8D96}" dt="2020-06-08T13:21:59.395" v="6395" actId="14838"/>
          <ac:spMkLst>
            <pc:docMk/>
            <pc:sldMk cId="839674999" sldId="265"/>
            <ac:spMk id="29" creationId="{1924413B-07E3-4ED4-BCCD-A759966D26BD}"/>
          </ac:spMkLst>
        </pc:spChg>
        <pc:spChg chg="del">
          <ac:chgData name="Shay Axelrod" userId="310b0d24785f8b3b" providerId="LiveId" clId="{795C128B-A4FA-44D3-8AE4-461C4DDF8D96}" dt="2020-06-08T13:05:25.521" v="6253" actId="478"/>
          <ac:spMkLst>
            <pc:docMk/>
            <pc:sldMk cId="839674999" sldId="265"/>
            <ac:spMk id="30" creationId="{3772F435-BDEF-4F2B-B542-91855BD07765}"/>
          </ac:spMkLst>
        </pc:spChg>
        <pc:spChg chg="mod">
          <ac:chgData name="Shay Axelrod" userId="310b0d24785f8b3b" providerId="LiveId" clId="{795C128B-A4FA-44D3-8AE4-461C4DDF8D96}" dt="2020-06-08T13:21:59.395" v="6395" actId="14838"/>
          <ac:spMkLst>
            <pc:docMk/>
            <pc:sldMk cId="839674999" sldId="265"/>
            <ac:spMk id="34" creationId="{A4E826E7-EC7B-4F1C-8837-25D9473BD112}"/>
          </ac:spMkLst>
        </pc:spChg>
        <pc:spChg chg="mod topLvl">
          <ac:chgData name="Shay Axelrod" userId="310b0d24785f8b3b" providerId="LiveId" clId="{795C128B-A4FA-44D3-8AE4-461C4DDF8D96}" dt="2020-06-08T13:21:59.395" v="6395" actId="14838"/>
          <ac:spMkLst>
            <pc:docMk/>
            <pc:sldMk cId="839674999" sldId="265"/>
            <ac:spMk id="36" creationId="{18E7AC17-69E0-46AA-8666-D9F598CF2758}"/>
          </ac:spMkLst>
        </pc:spChg>
        <pc:spChg chg="mod">
          <ac:chgData name="Shay Axelrod" userId="310b0d24785f8b3b" providerId="LiveId" clId="{795C128B-A4FA-44D3-8AE4-461C4DDF8D96}" dt="2020-06-08T13:21:59.395" v="6395" actId="14838"/>
          <ac:spMkLst>
            <pc:docMk/>
            <pc:sldMk cId="839674999" sldId="265"/>
            <ac:spMk id="37" creationId="{B0A1A08E-9DDF-462B-A2FE-95BCCFB735EA}"/>
          </ac:spMkLst>
        </pc:spChg>
        <pc:spChg chg="mod">
          <ac:chgData name="Shay Axelrod" userId="310b0d24785f8b3b" providerId="LiveId" clId="{795C128B-A4FA-44D3-8AE4-461C4DDF8D96}" dt="2020-06-07T12:55:47.036" v="4052" actId="20577"/>
          <ac:spMkLst>
            <pc:docMk/>
            <pc:sldMk cId="839674999" sldId="265"/>
            <ac:spMk id="39" creationId="{3C818C38-ED04-44C7-B012-A55E85EBFBD5}"/>
          </ac:spMkLst>
        </pc:spChg>
        <pc:spChg chg="mod">
          <ac:chgData name="Shay Axelrod" userId="310b0d24785f8b3b" providerId="LiveId" clId="{795C128B-A4FA-44D3-8AE4-461C4DDF8D96}" dt="2020-06-07T12:50:23.536" v="3944"/>
          <ac:spMkLst>
            <pc:docMk/>
            <pc:sldMk cId="839674999" sldId="265"/>
            <ac:spMk id="43" creationId="{75A95C73-C1E0-49FF-B3C3-907FB27C0907}"/>
          </ac:spMkLst>
        </pc:spChg>
        <pc:spChg chg="mod">
          <ac:chgData name="Shay Axelrod" userId="310b0d24785f8b3b" providerId="LiveId" clId="{795C128B-A4FA-44D3-8AE4-461C4DDF8D96}" dt="2020-06-08T13:21:59.395" v="6395" actId="14838"/>
          <ac:spMkLst>
            <pc:docMk/>
            <pc:sldMk cId="839674999" sldId="265"/>
            <ac:spMk id="43" creationId="{8AD918F0-0198-427A-9F5B-1DE09F69E1D6}"/>
          </ac:spMkLst>
        </pc:spChg>
        <pc:spChg chg="mod">
          <ac:chgData name="Shay Axelrod" userId="310b0d24785f8b3b" providerId="LiveId" clId="{795C128B-A4FA-44D3-8AE4-461C4DDF8D96}" dt="2020-06-08T13:21:59.395" v="6395" actId="14838"/>
          <ac:spMkLst>
            <pc:docMk/>
            <pc:sldMk cId="839674999" sldId="265"/>
            <ac:spMk id="46" creationId="{ADC44B3D-0F8D-458D-8DBC-A8987265CAB7}"/>
          </ac:spMkLst>
        </pc:spChg>
        <pc:spChg chg="mod">
          <ac:chgData name="Shay Axelrod" userId="310b0d24785f8b3b" providerId="LiveId" clId="{795C128B-A4FA-44D3-8AE4-461C4DDF8D96}" dt="2020-06-08T10:20:21.996" v="4958"/>
          <ac:spMkLst>
            <pc:docMk/>
            <pc:sldMk cId="839674999" sldId="265"/>
            <ac:spMk id="47" creationId="{AC16DAA3-C598-4626-BF23-B364BE036DDB}"/>
          </ac:spMkLst>
        </pc:spChg>
        <pc:spChg chg="add mod">
          <ac:chgData name="Shay Axelrod" userId="310b0d24785f8b3b" providerId="LiveId" clId="{795C128B-A4FA-44D3-8AE4-461C4DDF8D96}" dt="2020-06-10T19:37:00.137" v="7467" actId="207"/>
          <ac:spMkLst>
            <pc:docMk/>
            <pc:sldMk cId="839674999" sldId="265"/>
            <ac:spMk id="49" creationId="{0CB65E5F-A7AD-4A24-8812-6F0E9093EFAB}"/>
          </ac:spMkLst>
        </pc:spChg>
        <pc:spChg chg="mod">
          <ac:chgData name="Shay Axelrod" userId="310b0d24785f8b3b" providerId="LiveId" clId="{795C128B-A4FA-44D3-8AE4-461C4DDF8D96}" dt="2020-06-10T19:21:59.400" v="7386"/>
          <ac:spMkLst>
            <pc:docMk/>
            <pc:sldMk cId="839674999" sldId="265"/>
            <ac:spMk id="53" creationId="{3968BE37-91F9-495A-8677-BB4B6CB81982}"/>
          </ac:spMkLst>
        </pc:spChg>
        <pc:spChg chg="mod">
          <ac:chgData name="Shay Axelrod" userId="310b0d24785f8b3b" providerId="LiveId" clId="{795C128B-A4FA-44D3-8AE4-461C4DDF8D96}" dt="2020-06-10T19:21:59.400" v="7386"/>
          <ac:spMkLst>
            <pc:docMk/>
            <pc:sldMk cId="839674999" sldId="265"/>
            <ac:spMk id="54" creationId="{1A89CFE6-E0B1-4D95-B6DF-B32E7A8C854A}"/>
          </ac:spMkLst>
        </pc:spChg>
        <pc:spChg chg="mod">
          <ac:chgData name="Shay Axelrod" userId="310b0d24785f8b3b" providerId="LiveId" clId="{795C128B-A4FA-44D3-8AE4-461C4DDF8D96}" dt="2020-06-10T19:21:59.400" v="7386"/>
          <ac:spMkLst>
            <pc:docMk/>
            <pc:sldMk cId="839674999" sldId="265"/>
            <ac:spMk id="55" creationId="{22F4DB1B-B891-4FB7-B95E-E93E12E413B8}"/>
          </ac:spMkLst>
        </pc:spChg>
        <pc:spChg chg="add mod ord">
          <ac:chgData name="Shay Axelrod" userId="310b0d24785f8b3b" providerId="LiveId" clId="{795C128B-A4FA-44D3-8AE4-461C4DDF8D96}" dt="2020-06-10T19:36:56.860" v="7466" actId="167"/>
          <ac:spMkLst>
            <pc:docMk/>
            <pc:sldMk cId="839674999" sldId="265"/>
            <ac:spMk id="56" creationId="{5D5A3F94-38AB-4088-9E95-2CB58134C456}"/>
          </ac:spMkLst>
        </pc:spChg>
        <pc:spChg chg="mod">
          <ac:chgData name="Shay Axelrod" userId="310b0d24785f8b3b" providerId="LiveId" clId="{795C128B-A4FA-44D3-8AE4-461C4DDF8D96}" dt="2020-06-10T20:12:20.843" v="7838"/>
          <ac:spMkLst>
            <pc:docMk/>
            <pc:sldMk cId="839674999" sldId="265"/>
            <ac:spMk id="59" creationId="{0E6F6ACE-FFE9-42DB-8860-075EAF82A9AC}"/>
          </ac:spMkLst>
        </pc:spChg>
        <pc:spChg chg="mod">
          <ac:chgData name="Shay Axelrod" userId="310b0d24785f8b3b" providerId="LiveId" clId="{795C128B-A4FA-44D3-8AE4-461C4DDF8D96}" dt="2020-06-10T20:12:20.843" v="7838"/>
          <ac:spMkLst>
            <pc:docMk/>
            <pc:sldMk cId="839674999" sldId="265"/>
            <ac:spMk id="60" creationId="{8B35CA63-CEFA-4526-BB44-AC78889994A2}"/>
          </ac:spMkLst>
        </pc:spChg>
        <pc:spChg chg="mod">
          <ac:chgData name="Shay Axelrod" userId="310b0d24785f8b3b" providerId="LiveId" clId="{795C128B-A4FA-44D3-8AE4-461C4DDF8D96}" dt="2020-06-10T20:12:20.843" v="7838"/>
          <ac:spMkLst>
            <pc:docMk/>
            <pc:sldMk cId="839674999" sldId="265"/>
            <ac:spMk id="61" creationId="{F36083C1-610E-4987-A7EB-B6B17ED79B0E}"/>
          </ac:spMkLst>
        </pc:spChg>
        <pc:grpChg chg="del mod topLvl">
          <ac:chgData name="Shay Axelrod" userId="310b0d24785f8b3b" providerId="LiveId" clId="{795C128B-A4FA-44D3-8AE4-461C4DDF8D96}" dt="2020-06-07T12:34:38.957" v="3744" actId="165"/>
          <ac:grpSpMkLst>
            <pc:docMk/>
            <pc:sldMk cId="839674999" sldId="265"/>
            <ac:grpSpMk id="8" creationId="{1AA2961C-2ECF-4E4E-95EC-C818718CCB95}"/>
          </ac:grpSpMkLst>
        </pc:grpChg>
        <pc:grpChg chg="mod topLvl">
          <ac:chgData name="Shay Axelrod" userId="310b0d24785f8b3b" providerId="LiveId" clId="{795C128B-A4FA-44D3-8AE4-461C4DDF8D96}" dt="2020-06-07T12:34:05.135" v="3742" actId="165"/>
          <ac:grpSpMkLst>
            <pc:docMk/>
            <pc:sldMk cId="839674999" sldId="265"/>
            <ac:grpSpMk id="9" creationId="{64198AFA-4D16-4610-91E1-226950F6FF6E}"/>
          </ac:grpSpMkLst>
        </pc:grpChg>
        <pc:grpChg chg="del mod topLvl">
          <ac:chgData name="Shay Axelrod" userId="310b0d24785f8b3b" providerId="LiveId" clId="{795C128B-A4FA-44D3-8AE4-461C4DDF8D96}" dt="2020-06-07T12:34:32.293" v="3743" actId="165"/>
          <ac:grpSpMkLst>
            <pc:docMk/>
            <pc:sldMk cId="839674999" sldId="265"/>
            <ac:grpSpMk id="10" creationId="{EAAB0355-C7D2-433E-A8C7-780B94B2D495}"/>
          </ac:grpSpMkLst>
        </pc:grpChg>
        <pc:grpChg chg="del">
          <ac:chgData name="Shay Axelrod" userId="310b0d24785f8b3b" providerId="LiveId" clId="{795C128B-A4FA-44D3-8AE4-461C4DDF8D96}" dt="2020-06-07T12:34:05.135" v="3742" actId="165"/>
          <ac:grpSpMkLst>
            <pc:docMk/>
            <pc:sldMk cId="839674999" sldId="265"/>
            <ac:grpSpMk id="12" creationId="{58F5E7C6-84EE-42A4-8B63-58DF511053E9}"/>
          </ac:grpSpMkLst>
        </pc:grpChg>
        <pc:grpChg chg="add del mod topLvl">
          <ac:chgData name="Shay Axelrod" userId="310b0d24785f8b3b" providerId="LiveId" clId="{795C128B-A4FA-44D3-8AE4-461C4DDF8D96}" dt="2020-06-07T13:07:33.769" v="4276" actId="165"/>
          <ac:grpSpMkLst>
            <pc:docMk/>
            <pc:sldMk cId="839674999" sldId="265"/>
            <ac:grpSpMk id="15" creationId="{6AA5535D-8C37-43EC-B213-43EC39061F83}"/>
          </ac:grpSpMkLst>
        </pc:grpChg>
        <pc:grpChg chg="add del mod topLvl">
          <ac:chgData name="Shay Axelrod" userId="310b0d24785f8b3b" providerId="LiveId" clId="{795C128B-A4FA-44D3-8AE4-461C4DDF8D96}" dt="2020-06-08T13:19:59.461" v="6390" actId="165"/>
          <ac:grpSpMkLst>
            <pc:docMk/>
            <pc:sldMk cId="839674999" sldId="265"/>
            <ac:grpSpMk id="16" creationId="{36A01BF5-9F9A-43F7-BE11-541116507CC3}"/>
          </ac:grpSpMkLst>
        </pc:grpChg>
        <pc:grpChg chg="add mod">
          <ac:chgData name="Shay Axelrod" userId="310b0d24785f8b3b" providerId="LiveId" clId="{795C128B-A4FA-44D3-8AE4-461C4DDF8D96}" dt="2020-06-07T12:50:20.173" v="3943" actId="164"/>
          <ac:grpSpMkLst>
            <pc:docMk/>
            <pc:sldMk cId="839674999" sldId="265"/>
            <ac:grpSpMk id="17" creationId="{C2E6C538-A7C7-4B95-89BC-51726265C1E2}"/>
          </ac:grpSpMkLst>
        </pc:grpChg>
        <pc:grpChg chg="add del mod">
          <ac:chgData name="Shay Axelrod" userId="310b0d24785f8b3b" providerId="LiveId" clId="{795C128B-A4FA-44D3-8AE4-461C4DDF8D96}" dt="2020-06-07T13:07:22.977" v="4271" actId="165"/>
          <ac:grpSpMkLst>
            <pc:docMk/>
            <pc:sldMk cId="839674999" sldId="265"/>
            <ac:grpSpMk id="18" creationId="{500F8937-0F7D-4B51-AFCA-F30F03945FE7}"/>
          </ac:grpSpMkLst>
        </pc:grpChg>
        <pc:grpChg chg="add mod topLvl">
          <ac:chgData name="Shay Axelrod" userId="310b0d24785f8b3b" providerId="LiveId" clId="{795C128B-A4FA-44D3-8AE4-461C4DDF8D96}" dt="2020-06-08T13:19:53.924" v="6387" actId="1035"/>
          <ac:grpSpMkLst>
            <pc:docMk/>
            <pc:sldMk cId="839674999" sldId="265"/>
            <ac:grpSpMk id="21" creationId="{CC35A869-3FCD-4F41-9072-AE723D7F45C7}"/>
          </ac:grpSpMkLst>
        </pc:grpChg>
        <pc:grpChg chg="add del mod">
          <ac:chgData name="Shay Axelrod" userId="310b0d24785f8b3b" providerId="LiveId" clId="{795C128B-A4FA-44D3-8AE4-461C4DDF8D96}" dt="2020-06-08T13:19:48.009" v="6370" actId="165"/>
          <ac:grpSpMkLst>
            <pc:docMk/>
            <pc:sldMk cId="839674999" sldId="265"/>
            <ac:grpSpMk id="22" creationId="{77561455-C839-4964-8AD5-0F27638A7CAB}"/>
          </ac:grpSpMkLst>
        </pc:grpChg>
        <pc:grpChg chg="mod">
          <ac:chgData name="Shay Axelrod" userId="310b0d24785f8b3b" providerId="LiveId" clId="{795C128B-A4FA-44D3-8AE4-461C4DDF8D96}" dt="2020-06-07T12:34:05.135" v="3742" actId="165"/>
          <ac:grpSpMkLst>
            <pc:docMk/>
            <pc:sldMk cId="839674999" sldId="265"/>
            <ac:grpSpMk id="38" creationId="{BEE02597-D123-438E-86F8-2B765304B9A9}"/>
          </ac:grpSpMkLst>
        </pc:grpChg>
        <pc:grpChg chg="add del mod">
          <ac:chgData name="Shay Axelrod" userId="310b0d24785f8b3b" providerId="LiveId" clId="{795C128B-A4FA-44D3-8AE4-461C4DDF8D96}" dt="2020-06-10T19:21:58.894" v="7385" actId="478"/>
          <ac:grpSpMkLst>
            <pc:docMk/>
            <pc:sldMk cId="839674999" sldId="265"/>
            <ac:grpSpMk id="41" creationId="{EDB527FD-E298-48F1-B9B2-5F631B5978D3}"/>
          </ac:grpSpMkLst>
        </pc:grpChg>
        <pc:grpChg chg="add del mod">
          <ac:chgData name="Shay Axelrod" userId="310b0d24785f8b3b" providerId="LiveId" clId="{795C128B-A4FA-44D3-8AE4-461C4DDF8D96}" dt="2020-06-07T12:50:47.998" v="3949" actId="478"/>
          <ac:grpSpMkLst>
            <pc:docMk/>
            <pc:sldMk cId="839674999" sldId="265"/>
            <ac:grpSpMk id="42" creationId="{FB535662-0CFA-40C5-94C3-8B6D13F3636A}"/>
          </ac:grpSpMkLst>
        </pc:grpChg>
        <pc:grpChg chg="mod topLvl">
          <ac:chgData name="Shay Axelrod" userId="310b0d24785f8b3b" providerId="LiveId" clId="{795C128B-A4FA-44D3-8AE4-461C4DDF8D96}" dt="2020-06-07T12:34:05.135" v="3742" actId="165"/>
          <ac:grpSpMkLst>
            <pc:docMk/>
            <pc:sldMk cId="839674999" sldId="265"/>
            <ac:grpSpMk id="44" creationId="{0CD6A398-23DB-4A3A-AB74-3DD32E7F726D}"/>
          </ac:grpSpMkLst>
        </pc:grpChg>
        <pc:grpChg chg="mod">
          <ac:chgData name="Shay Axelrod" userId="310b0d24785f8b3b" providerId="LiveId" clId="{795C128B-A4FA-44D3-8AE4-461C4DDF8D96}" dt="2020-06-07T12:34:05.135" v="3742" actId="165"/>
          <ac:grpSpMkLst>
            <pc:docMk/>
            <pc:sldMk cId="839674999" sldId="265"/>
            <ac:grpSpMk id="45" creationId="{21084DF2-A960-4039-9104-3F8474644E35}"/>
          </ac:grpSpMkLst>
        </pc:grpChg>
        <pc:grpChg chg="add del mod">
          <ac:chgData name="Shay Axelrod" userId="310b0d24785f8b3b" providerId="LiveId" clId="{795C128B-A4FA-44D3-8AE4-461C4DDF8D96}" dt="2020-06-10T20:12:20.252" v="7837" actId="478"/>
          <ac:grpSpMkLst>
            <pc:docMk/>
            <pc:sldMk cId="839674999" sldId="265"/>
            <ac:grpSpMk id="51" creationId="{F51D711A-C9E7-470D-A76C-06182377EA88}"/>
          </ac:grpSpMkLst>
        </pc:grpChg>
        <pc:grpChg chg="mod">
          <ac:chgData name="Shay Axelrod" userId="310b0d24785f8b3b" providerId="LiveId" clId="{795C128B-A4FA-44D3-8AE4-461C4DDF8D96}" dt="2020-06-10T19:21:59.400" v="7386"/>
          <ac:grpSpMkLst>
            <pc:docMk/>
            <pc:sldMk cId="839674999" sldId="265"/>
            <ac:grpSpMk id="52" creationId="{43E65041-8B24-457B-9C37-D417424F5583}"/>
          </ac:grpSpMkLst>
        </pc:grpChg>
        <pc:grpChg chg="add mod">
          <ac:chgData name="Shay Axelrod" userId="310b0d24785f8b3b" providerId="LiveId" clId="{795C128B-A4FA-44D3-8AE4-461C4DDF8D96}" dt="2020-06-10T20:12:20.843" v="7838"/>
          <ac:grpSpMkLst>
            <pc:docMk/>
            <pc:sldMk cId="839674999" sldId="265"/>
            <ac:grpSpMk id="57" creationId="{E45D77DC-AD05-4DBF-804F-F3A3302AC14A}"/>
          </ac:grpSpMkLst>
        </pc:grpChg>
        <pc:grpChg chg="mod">
          <ac:chgData name="Shay Axelrod" userId="310b0d24785f8b3b" providerId="LiveId" clId="{795C128B-A4FA-44D3-8AE4-461C4DDF8D96}" dt="2020-06-10T20:12:20.843" v="7838"/>
          <ac:grpSpMkLst>
            <pc:docMk/>
            <pc:sldMk cId="839674999" sldId="265"/>
            <ac:grpSpMk id="58" creationId="{98D36987-E340-4C5A-9DA5-6BDE8CC89871}"/>
          </ac:grpSpMkLst>
        </pc:grpChg>
        <pc:picChg chg="del mod">
          <ac:chgData name="Shay Axelrod" userId="310b0d24785f8b3b" providerId="LiveId" clId="{795C128B-A4FA-44D3-8AE4-461C4DDF8D96}" dt="2020-06-08T13:22:13.068" v="6397" actId="478"/>
          <ac:picMkLst>
            <pc:docMk/>
            <pc:sldMk cId="839674999" sldId="265"/>
            <ac:picMk id="6" creationId="{41E72106-E3A7-49BC-A125-FBEE3D07201D}"/>
          </ac:picMkLst>
        </pc:picChg>
        <pc:picChg chg="mod topLvl">
          <ac:chgData name="Shay Axelrod" userId="310b0d24785f8b3b" providerId="LiveId" clId="{795C128B-A4FA-44D3-8AE4-461C4DDF8D96}" dt="2020-06-08T13:19:59.461" v="6390" actId="165"/>
          <ac:picMkLst>
            <pc:docMk/>
            <pc:sldMk cId="839674999" sldId="265"/>
            <ac:picMk id="7" creationId="{87FA49EB-1D51-4234-AFD4-B5BF5892780B}"/>
          </ac:picMkLst>
        </pc:picChg>
        <pc:picChg chg="add mod ord topLvl">
          <ac:chgData name="Shay Axelrod" userId="310b0d24785f8b3b" providerId="LiveId" clId="{795C128B-A4FA-44D3-8AE4-461C4DDF8D96}" dt="2020-06-08T13:19:48.009" v="6370" actId="165"/>
          <ac:picMkLst>
            <pc:docMk/>
            <pc:sldMk cId="839674999" sldId="265"/>
            <ac:picMk id="14" creationId="{5DFA8481-7376-4891-BFAA-6F3B8A9266B0}"/>
          </ac:picMkLst>
        </pc:picChg>
        <pc:picChg chg="mod">
          <ac:chgData name="Shay Axelrod" userId="310b0d24785f8b3b" providerId="LiveId" clId="{795C128B-A4FA-44D3-8AE4-461C4DDF8D96}" dt="2020-06-07T12:34:05.135" v="3742" actId="165"/>
          <ac:picMkLst>
            <pc:docMk/>
            <pc:sldMk cId="839674999" sldId="265"/>
            <ac:picMk id="40" creationId="{D62E6331-7CCE-4E4F-A38F-7955B7C670F4}"/>
          </ac:picMkLst>
        </pc:picChg>
        <pc:picChg chg="mod">
          <ac:chgData name="Shay Axelrod" userId="310b0d24785f8b3b" providerId="LiveId" clId="{795C128B-A4FA-44D3-8AE4-461C4DDF8D96}" dt="2020-06-08T10:21:11.386" v="4962"/>
          <ac:picMkLst>
            <pc:docMk/>
            <pc:sldMk cId="839674999" sldId="265"/>
            <ac:picMk id="42" creationId="{59F31A0A-2F40-4A53-941C-C8F869663A53}"/>
          </ac:picMkLst>
        </pc:picChg>
        <pc:picChg chg="mod">
          <ac:chgData name="Shay Axelrod" userId="310b0d24785f8b3b" providerId="LiveId" clId="{795C128B-A4FA-44D3-8AE4-461C4DDF8D96}" dt="2020-06-07T12:34:05.135" v="3742" actId="165"/>
          <ac:picMkLst>
            <pc:docMk/>
            <pc:sldMk cId="839674999" sldId="265"/>
            <ac:picMk id="48" creationId="{351A3C98-F014-4E9F-9EAB-B136CC6DBF7E}"/>
          </ac:picMkLst>
        </pc:picChg>
        <pc:picChg chg="mod">
          <ac:chgData name="Shay Axelrod" userId="310b0d24785f8b3b" providerId="LiveId" clId="{795C128B-A4FA-44D3-8AE4-461C4DDF8D96}" dt="2020-06-07T12:50:23.536" v="3944"/>
          <ac:picMkLst>
            <pc:docMk/>
            <pc:sldMk cId="839674999" sldId="265"/>
            <ac:picMk id="49" creationId="{82F2403E-9A9F-4A7A-A280-C185DA126831}"/>
          </ac:picMkLst>
        </pc:picChg>
        <pc:picChg chg="add del mod ord">
          <ac:chgData name="Shay Axelrod" userId="310b0d24785f8b3b" providerId="LiveId" clId="{795C128B-A4FA-44D3-8AE4-461C4DDF8D96}" dt="2020-06-10T19:36:54.077" v="7464" actId="478"/>
          <ac:picMkLst>
            <pc:docMk/>
            <pc:sldMk cId="839674999" sldId="265"/>
            <ac:picMk id="50" creationId="{1A43B769-CE9F-474F-BA67-67C56A8B3B69}"/>
          </ac:picMkLst>
        </pc:picChg>
        <pc:cxnChg chg="add mod topLvl">
          <ac:chgData name="Shay Axelrod" userId="310b0d24785f8b3b" providerId="LiveId" clId="{795C128B-A4FA-44D3-8AE4-461C4DDF8D96}" dt="2020-06-08T13:19:59.461" v="6390" actId="165"/>
          <ac:cxnSpMkLst>
            <pc:docMk/>
            <pc:sldMk cId="839674999" sldId="265"/>
            <ac:cxnSpMk id="4" creationId="{4944B42F-EBC1-4407-A3A5-9A948B33A61E}"/>
          </ac:cxnSpMkLst>
        </pc:cxnChg>
        <pc:cxnChg chg="add mod">
          <ac:chgData name="Shay Axelrod" userId="310b0d24785f8b3b" providerId="LiveId" clId="{795C128B-A4FA-44D3-8AE4-461C4DDF8D96}" dt="2020-06-08T13:20:25.161" v="6394" actId="14100"/>
          <ac:cxnSpMkLst>
            <pc:docMk/>
            <pc:sldMk cId="839674999" sldId="265"/>
            <ac:cxnSpMk id="20" creationId="{F425553C-AC73-4AEA-9CF9-20285D7F2089}"/>
          </ac:cxnSpMkLst>
        </pc:cxnChg>
      </pc:sldChg>
      <pc:sldChg chg="addSp delSp modSp add del mod">
        <pc:chgData name="Shay Axelrod" userId="310b0d24785f8b3b" providerId="LiveId" clId="{795C128B-A4FA-44D3-8AE4-461C4DDF8D96}" dt="2020-06-07T12:12:37.706" v="3420" actId="2696"/>
        <pc:sldMkLst>
          <pc:docMk/>
          <pc:sldMk cId="2280527371" sldId="265"/>
        </pc:sldMkLst>
        <pc:picChg chg="add mod ord">
          <ac:chgData name="Shay Axelrod" userId="310b0d24785f8b3b" providerId="LiveId" clId="{795C128B-A4FA-44D3-8AE4-461C4DDF8D96}" dt="2020-06-07T12:07:14.676" v="3418" actId="167"/>
          <ac:picMkLst>
            <pc:docMk/>
            <pc:sldMk cId="2280527371" sldId="265"/>
            <ac:picMk id="3" creationId="{1774CDDC-6EFB-4440-BA49-63C282A8BF95}"/>
          </ac:picMkLst>
        </pc:picChg>
        <pc:picChg chg="del">
          <ac:chgData name="Shay Axelrod" userId="310b0d24785f8b3b" providerId="LiveId" clId="{795C128B-A4FA-44D3-8AE4-461C4DDF8D96}" dt="2020-06-07T12:06:49.911" v="3410" actId="478"/>
          <ac:picMkLst>
            <pc:docMk/>
            <pc:sldMk cId="2280527371" sldId="265"/>
            <ac:picMk id="6" creationId="{41E72106-E3A7-49BC-A125-FBEE3D07201D}"/>
          </ac:picMkLst>
        </pc:picChg>
      </pc:sldChg>
      <pc:sldChg chg="addSp delSp modSp add del mod">
        <pc:chgData name="Shay Axelrod" userId="310b0d24785f8b3b" providerId="LiveId" clId="{795C128B-A4FA-44D3-8AE4-461C4DDF8D96}" dt="2020-06-07T12:23:27.992" v="3440" actId="2696"/>
        <pc:sldMkLst>
          <pc:docMk/>
          <pc:sldMk cId="899014079" sldId="266"/>
        </pc:sldMkLst>
        <pc:spChg chg="mod">
          <ac:chgData name="Shay Axelrod" userId="310b0d24785f8b3b" providerId="LiveId" clId="{795C128B-A4FA-44D3-8AE4-461C4DDF8D96}" dt="2020-06-07T12:22:17.713" v="3439" actId="14826"/>
          <ac:spMkLst>
            <pc:docMk/>
            <pc:sldMk cId="899014079" sldId="266"/>
            <ac:spMk id="2" creationId="{DF9491AD-660B-4BAD-BE67-113B4CEBB3D5}"/>
          </ac:spMkLst>
        </pc:spChg>
        <pc:spChg chg="mod">
          <ac:chgData name="Shay Axelrod" userId="310b0d24785f8b3b" providerId="LiveId" clId="{795C128B-A4FA-44D3-8AE4-461C4DDF8D96}" dt="2020-06-07T12:22:17.713" v="3439" actId="14826"/>
          <ac:spMkLst>
            <pc:docMk/>
            <pc:sldMk cId="899014079" sldId="266"/>
            <ac:spMk id="10" creationId="{1F16FCDB-3839-4A4A-93A8-444A9ACEE66E}"/>
          </ac:spMkLst>
        </pc:spChg>
        <pc:spChg chg="mod">
          <ac:chgData name="Shay Axelrod" userId="310b0d24785f8b3b" providerId="LiveId" clId="{795C128B-A4FA-44D3-8AE4-461C4DDF8D96}" dt="2020-06-07T12:22:17.713" v="3439" actId="14826"/>
          <ac:spMkLst>
            <pc:docMk/>
            <pc:sldMk cId="899014079" sldId="266"/>
            <ac:spMk id="11" creationId="{8035A99D-10A4-48BB-BD12-83247EA8E526}"/>
          </ac:spMkLst>
        </pc:spChg>
        <pc:spChg chg="mod">
          <ac:chgData name="Shay Axelrod" userId="310b0d24785f8b3b" providerId="LiveId" clId="{795C128B-A4FA-44D3-8AE4-461C4DDF8D96}" dt="2020-06-07T12:22:17.713" v="3439" actId="14826"/>
          <ac:spMkLst>
            <pc:docMk/>
            <pc:sldMk cId="899014079" sldId="266"/>
            <ac:spMk id="18" creationId="{A53EA084-5914-433E-89AE-1829ABC1DD14}"/>
          </ac:spMkLst>
        </pc:spChg>
        <pc:spChg chg="mod">
          <ac:chgData name="Shay Axelrod" userId="310b0d24785f8b3b" providerId="LiveId" clId="{795C128B-A4FA-44D3-8AE4-461C4DDF8D96}" dt="2020-06-07T12:22:17.713" v="3439" actId="14826"/>
          <ac:spMkLst>
            <pc:docMk/>
            <pc:sldMk cId="899014079" sldId="266"/>
            <ac:spMk id="19" creationId="{9DB199FB-57C4-4EAD-BA1E-AFE751EAE8EC}"/>
          </ac:spMkLst>
        </pc:spChg>
        <pc:spChg chg="mod">
          <ac:chgData name="Shay Axelrod" userId="310b0d24785f8b3b" providerId="LiveId" clId="{795C128B-A4FA-44D3-8AE4-461C4DDF8D96}" dt="2020-06-07T12:22:17.713" v="3439" actId="14826"/>
          <ac:spMkLst>
            <pc:docMk/>
            <pc:sldMk cId="899014079" sldId="266"/>
            <ac:spMk id="20" creationId="{98FA40D3-6764-4C7D-8845-488B60B1B9F3}"/>
          </ac:spMkLst>
        </pc:spChg>
        <pc:spChg chg="mod">
          <ac:chgData name="Shay Axelrod" userId="310b0d24785f8b3b" providerId="LiveId" clId="{795C128B-A4FA-44D3-8AE4-461C4DDF8D96}" dt="2020-06-07T12:22:17.713" v="3439" actId="14826"/>
          <ac:spMkLst>
            <pc:docMk/>
            <pc:sldMk cId="899014079" sldId="266"/>
            <ac:spMk id="34" creationId="{A4E826E7-EC7B-4F1C-8837-25D9473BD112}"/>
          </ac:spMkLst>
        </pc:spChg>
        <pc:spChg chg="mod">
          <ac:chgData name="Shay Axelrod" userId="310b0d24785f8b3b" providerId="LiveId" clId="{795C128B-A4FA-44D3-8AE4-461C4DDF8D96}" dt="2020-06-07T12:22:17.713" v="3439" actId="14826"/>
          <ac:spMkLst>
            <pc:docMk/>
            <pc:sldMk cId="899014079" sldId="266"/>
            <ac:spMk id="67" creationId="{D92DE11C-95AD-4E5A-8D82-7E2D247AF867}"/>
          </ac:spMkLst>
        </pc:spChg>
        <pc:spChg chg="mod">
          <ac:chgData name="Shay Axelrod" userId="310b0d24785f8b3b" providerId="LiveId" clId="{795C128B-A4FA-44D3-8AE4-461C4DDF8D96}" dt="2020-06-07T12:22:17.713" v="3439" actId="14826"/>
          <ac:spMkLst>
            <pc:docMk/>
            <pc:sldMk cId="899014079" sldId="266"/>
            <ac:spMk id="68" creationId="{B1DE3455-5CF9-4221-BFA8-FAE2E71D90D8}"/>
          </ac:spMkLst>
        </pc:spChg>
        <pc:spChg chg="mod">
          <ac:chgData name="Shay Axelrod" userId="310b0d24785f8b3b" providerId="LiveId" clId="{795C128B-A4FA-44D3-8AE4-461C4DDF8D96}" dt="2020-06-07T12:22:17.713" v="3439" actId="14826"/>
          <ac:spMkLst>
            <pc:docMk/>
            <pc:sldMk cId="899014079" sldId="266"/>
            <ac:spMk id="77" creationId="{46B6ACEC-9F68-47DA-A3F6-2678C66D912F}"/>
          </ac:spMkLst>
        </pc:spChg>
        <pc:spChg chg="mod">
          <ac:chgData name="Shay Axelrod" userId="310b0d24785f8b3b" providerId="LiveId" clId="{795C128B-A4FA-44D3-8AE4-461C4DDF8D96}" dt="2020-06-07T12:22:17.713" v="3439" actId="14826"/>
          <ac:spMkLst>
            <pc:docMk/>
            <pc:sldMk cId="899014079" sldId="266"/>
            <ac:spMk id="88" creationId="{61F626E2-7740-424A-A3E5-DFBC383EB2A2}"/>
          </ac:spMkLst>
        </pc:spChg>
        <pc:spChg chg="mod">
          <ac:chgData name="Shay Axelrod" userId="310b0d24785f8b3b" providerId="LiveId" clId="{795C128B-A4FA-44D3-8AE4-461C4DDF8D96}" dt="2020-06-07T12:22:17.713" v="3439" actId="14826"/>
          <ac:spMkLst>
            <pc:docMk/>
            <pc:sldMk cId="899014079" sldId="266"/>
            <ac:spMk id="94" creationId="{EA04D2BC-2FD4-4390-A25F-59D647EA0416}"/>
          </ac:spMkLst>
        </pc:spChg>
        <pc:spChg chg="mod">
          <ac:chgData name="Shay Axelrod" userId="310b0d24785f8b3b" providerId="LiveId" clId="{795C128B-A4FA-44D3-8AE4-461C4DDF8D96}" dt="2020-06-07T12:22:17.713" v="3439" actId="14826"/>
          <ac:spMkLst>
            <pc:docMk/>
            <pc:sldMk cId="899014079" sldId="266"/>
            <ac:spMk id="101" creationId="{D0129C58-F55A-42E1-B495-4D5AB6A59E1B}"/>
          </ac:spMkLst>
        </pc:spChg>
        <pc:spChg chg="mod">
          <ac:chgData name="Shay Axelrod" userId="310b0d24785f8b3b" providerId="LiveId" clId="{795C128B-A4FA-44D3-8AE4-461C4DDF8D96}" dt="2020-06-07T12:22:17.713" v="3439" actId="14826"/>
          <ac:spMkLst>
            <pc:docMk/>
            <pc:sldMk cId="899014079" sldId="266"/>
            <ac:spMk id="105" creationId="{93CF75D3-657A-4DD7-8AE8-D9AE669DACB7}"/>
          </ac:spMkLst>
        </pc:spChg>
        <pc:spChg chg="mod">
          <ac:chgData name="Shay Axelrod" userId="310b0d24785f8b3b" providerId="LiveId" clId="{795C128B-A4FA-44D3-8AE4-461C4DDF8D96}" dt="2020-06-07T12:22:17.713" v="3439" actId="14826"/>
          <ac:spMkLst>
            <pc:docMk/>
            <pc:sldMk cId="899014079" sldId="266"/>
            <ac:spMk id="108" creationId="{1429B1C4-8488-437A-B021-D88D2B322FE6}"/>
          </ac:spMkLst>
        </pc:s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5" creationId="{AECA0583-F447-4DB6-8D76-9C12AB6FACD8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7" creationId="{E5D4BE2B-525F-4FBE-9F7B-87AC582CD8E9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8" creationId="{CB2F5320-49FF-4640-8E5B-04DD5DBD396E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9" creationId="{4EF48A3E-7B14-468B-BA3E-71B70F2C0EDF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14" creationId="{009EEE47-D07D-42EC-A8E5-FAFB45D9E0F1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15" creationId="{DAF165C5-CF5E-4AA3-9024-AD613FC954C7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28" creationId="{EF7CEEBF-EAE0-431F-9B10-BCD12011D610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62" creationId="{42C0EC89-C45C-4539-935C-D1ABD03F6F9D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63" creationId="{C3919D7C-92C1-429D-8A64-3CC2CF0E552D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64" creationId="{D32B6EF1-90BF-4D23-8BDE-2B6930C06427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74" creationId="{7CBCCB8B-64CC-415B-A016-B1FE91DE7A1D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79" creationId="{B3D7ED65-581C-4B66-ADB6-2087C53886F9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83" creationId="{DB3981DD-DBF2-4E6D-9268-D07C0A70ACCE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85" creationId="{6603A9A5-7A7B-416C-93FA-9922CA1AC60A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87" creationId="{A11B40D4-BC62-4654-9E96-FDCE16BF1CEF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89" creationId="{69F2318D-E0F6-41D7-8808-E8B657BAC10A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98" creationId="{60568BA5-0D46-4430-88FA-AC76B7DE163B}"/>
          </ac:grpSpMkLst>
        </pc:grpChg>
        <pc:picChg chg="del">
          <ac:chgData name="Shay Axelrod" userId="310b0d24785f8b3b" providerId="LiveId" clId="{795C128B-A4FA-44D3-8AE4-461C4DDF8D96}" dt="2020-06-07T12:12:43.106" v="3421" actId="478"/>
          <ac:picMkLst>
            <pc:docMk/>
            <pc:sldMk cId="899014079" sldId="266"/>
            <ac:picMk id="6" creationId="{41E72106-E3A7-49BC-A125-FBEE3D07201D}"/>
          </ac:picMkLst>
        </pc:picChg>
        <pc:picChg chg="add mod ord">
          <ac:chgData name="Shay Axelrod" userId="310b0d24785f8b3b" providerId="LiveId" clId="{795C128B-A4FA-44D3-8AE4-461C4DDF8D96}" dt="2020-06-07T12:12:58.815" v="3437" actId="1036"/>
          <ac:picMkLst>
            <pc:docMk/>
            <pc:sldMk cId="899014079" sldId="266"/>
            <ac:picMk id="13" creationId="{5C2B5F17-4CC7-4DC0-A53C-2FE26B408BB0}"/>
          </ac:picMkLst>
        </pc:picChg>
        <pc:picChg chg="mod">
          <ac:chgData name="Shay Axelrod" userId="310b0d24785f8b3b" providerId="LiveId" clId="{795C128B-A4FA-44D3-8AE4-461C4DDF8D96}" dt="2020-06-07T12:22:17.713" v="3439" actId="14826"/>
          <ac:picMkLst>
            <pc:docMk/>
            <pc:sldMk cId="899014079" sldId="266"/>
            <ac:picMk id="21" creationId="{0B1FF535-D70F-4BE7-A39B-0361D559D36A}"/>
          </ac:picMkLst>
        </pc:picChg>
        <pc:picChg chg="mod">
          <ac:chgData name="Shay Axelrod" userId="310b0d24785f8b3b" providerId="LiveId" clId="{795C128B-A4FA-44D3-8AE4-461C4DDF8D96}" dt="2020-06-07T12:22:17.713" v="3439" actId="14826"/>
          <ac:picMkLst>
            <pc:docMk/>
            <pc:sldMk cId="899014079" sldId="266"/>
            <ac:picMk id="22" creationId="{533E7A47-44A7-4908-9055-B5F79AB65C8A}"/>
          </ac:picMkLst>
        </pc:picChg>
        <pc:picChg chg="mod">
          <ac:chgData name="Shay Axelrod" userId="310b0d24785f8b3b" providerId="LiveId" clId="{795C128B-A4FA-44D3-8AE4-461C4DDF8D96}" dt="2020-06-07T12:22:17.713" v="3439" actId="14826"/>
          <ac:picMkLst>
            <pc:docMk/>
            <pc:sldMk cId="899014079" sldId="266"/>
            <ac:picMk id="25" creationId="{BC78D294-2C73-4AAD-AC7C-12C9324200E5}"/>
          </ac:picMkLst>
        </pc:picChg>
        <pc:picChg chg="mod">
          <ac:chgData name="Shay Axelrod" userId="310b0d24785f8b3b" providerId="LiveId" clId="{795C128B-A4FA-44D3-8AE4-461C4DDF8D96}" dt="2020-06-07T12:22:17.713" v="3439" actId="14826"/>
          <ac:picMkLst>
            <pc:docMk/>
            <pc:sldMk cId="899014079" sldId="266"/>
            <ac:picMk id="27" creationId="{4DAFB494-EBE9-4FF3-9D2C-0C43AFE30399}"/>
          </ac:picMkLst>
        </pc:picChg>
        <pc:picChg chg="mod">
          <ac:chgData name="Shay Axelrod" userId="310b0d24785f8b3b" providerId="LiveId" clId="{795C128B-A4FA-44D3-8AE4-461C4DDF8D96}" dt="2020-06-07T12:22:17.713" v="3439" actId="14826"/>
          <ac:picMkLst>
            <pc:docMk/>
            <pc:sldMk cId="899014079" sldId="266"/>
            <ac:picMk id="65" creationId="{36CCCF1D-CFBC-4A2F-918B-36DA8CE811E5}"/>
          </ac:picMkLst>
        </pc:picChg>
        <pc:picChg chg="mod">
          <ac:chgData name="Shay Axelrod" userId="310b0d24785f8b3b" providerId="LiveId" clId="{795C128B-A4FA-44D3-8AE4-461C4DDF8D96}" dt="2020-06-07T12:22:17.713" v="3439" actId="14826"/>
          <ac:picMkLst>
            <pc:docMk/>
            <pc:sldMk cId="899014079" sldId="266"/>
            <ac:picMk id="71" creationId="{6EAFD4B8-950B-46D1-B467-D19A8F4D7290}"/>
          </ac:picMkLst>
        </pc:picChg>
        <pc:picChg chg="mod">
          <ac:chgData name="Shay Axelrod" userId="310b0d24785f8b3b" providerId="LiveId" clId="{795C128B-A4FA-44D3-8AE4-461C4DDF8D96}" dt="2020-06-07T12:22:17.713" v="3439" actId="14826"/>
          <ac:picMkLst>
            <pc:docMk/>
            <pc:sldMk cId="899014079" sldId="266"/>
            <ac:picMk id="86" creationId="{9B91E986-880F-4A84-972E-2C71D5995EDF}"/>
          </ac:picMkLst>
        </pc:picChg>
        <pc:picChg chg="mod">
          <ac:chgData name="Shay Axelrod" userId="310b0d24785f8b3b" providerId="LiveId" clId="{795C128B-A4FA-44D3-8AE4-461C4DDF8D96}" dt="2020-06-07T12:22:17.713" v="3439" actId="14826"/>
          <ac:picMkLst>
            <pc:docMk/>
            <pc:sldMk cId="899014079" sldId="266"/>
            <ac:picMk id="90" creationId="{690DE511-CCBD-485C-AAD4-725826375B44}"/>
          </ac:picMkLst>
        </pc:picChg>
        <pc:picChg chg="mod">
          <ac:chgData name="Shay Axelrod" userId="310b0d24785f8b3b" providerId="LiveId" clId="{795C128B-A4FA-44D3-8AE4-461C4DDF8D96}" dt="2020-06-07T12:22:17.713" v="3439" actId="14826"/>
          <ac:picMkLst>
            <pc:docMk/>
            <pc:sldMk cId="899014079" sldId="266"/>
            <ac:picMk id="91" creationId="{F958C639-1827-40A7-9D18-AF2CEB86BBFF}"/>
          </ac:picMkLst>
        </pc:picChg>
        <pc:picChg chg="mod">
          <ac:chgData name="Shay Axelrod" userId="310b0d24785f8b3b" providerId="LiveId" clId="{795C128B-A4FA-44D3-8AE4-461C4DDF8D96}" dt="2020-06-07T12:22:17.713" v="3439" actId="14826"/>
          <ac:picMkLst>
            <pc:docMk/>
            <pc:sldMk cId="899014079" sldId="266"/>
            <ac:picMk id="93" creationId="{4BBB137C-F3A1-4455-B644-03B0EDF0276E}"/>
          </ac:picMkLst>
        </pc:picChg>
        <pc:picChg chg="mod">
          <ac:chgData name="Shay Axelrod" userId="310b0d24785f8b3b" providerId="LiveId" clId="{795C128B-A4FA-44D3-8AE4-461C4DDF8D96}" dt="2020-06-07T12:22:17.713" v="3439" actId="14826"/>
          <ac:picMkLst>
            <pc:docMk/>
            <pc:sldMk cId="899014079" sldId="266"/>
            <ac:picMk id="95" creationId="{7C08DA77-8C96-4E9A-9CAB-1A1111D105C1}"/>
          </ac:picMkLst>
        </pc:picChg>
        <pc:picChg chg="mod">
          <ac:chgData name="Shay Axelrod" userId="310b0d24785f8b3b" providerId="LiveId" clId="{795C128B-A4FA-44D3-8AE4-461C4DDF8D96}" dt="2020-06-07T12:22:17.713" v="3439" actId="14826"/>
          <ac:picMkLst>
            <pc:docMk/>
            <pc:sldMk cId="899014079" sldId="266"/>
            <ac:picMk id="107" creationId="{4EEC01D4-6C18-4038-B616-CA8748C74119}"/>
          </ac:picMkLst>
        </pc:picChg>
      </pc:sldChg>
      <pc:sldChg chg="addSp delSp modSp add mod">
        <pc:chgData name="Shay Axelrod" userId="310b0d24785f8b3b" providerId="LiveId" clId="{795C128B-A4FA-44D3-8AE4-461C4DDF8D96}" dt="2020-06-10T20:12:01.780" v="7836" actId="167"/>
        <pc:sldMkLst>
          <pc:docMk/>
          <pc:sldMk cId="1135771717" sldId="266"/>
        </pc:sldMkLst>
        <pc:spChg chg="mod">
          <ac:chgData name="Shay Axelrod" userId="310b0d24785f8b3b" providerId="LiveId" clId="{795C128B-A4FA-44D3-8AE4-461C4DDF8D96}" dt="2020-06-07T12:53:54.875" v="3958" actId="165"/>
          <ac:spMkLst>
            <pc:docMk/>
            <pc:sldMk cId="1135771717" sldId="266"/>
            <ac:spMk id="2" creationId="{01D5F424-FD88-40A8-9C6C-98D4EDFBD7ED}"/>
          </ac:spMkLst>
        </pc:spChg>
        <pc:spChg chg="mod">
          <ac:chgData name="Shay Axelrod" userId="310b0d24785f8b3b" providerId="LiveId" clId="{795C128B-A4FA-44D3-8AE4-461C4DDF8D96}" dt="2020-06-07T12:53:54.875" v="3958" actId="165"/>
          <ac:spMkLst>
            <pc:docMk/>
            <pc:sldMk cId="1135771717" sldId="266"/>
            <ac:spMk id="5" creationId="{3B5C9D24-8593-4DC9-A097-4ED69E3A3802}"/>
          </ac:spMkLst>
        </pc:spChg>
        <pc:spChg chg="mod">
          <ac:chgData name="Shay Axelrod" userId="310b0d24785f8b3b" providerId="LiveId" clId="{795C128B-A4FA-44D3-8AE4-461C4DDF8D96}" dt="2020-06-07T12:53:54.875" v="3958" actId="165"/>
          <ac:spMkLst>
            <pc:docMk/>
            <pc:sldMk cId="1135771717" sldId="266"/>
            <ac:spMk id="11" creationId="{B6356C15-037E-4B72-A7D7-0195806BB7E8}"/>
          </ac:spMkLst>
        </pc:spChg>
        <pc:spChg chg="mod">
          <ac:chgData name="Shay Axelrod" userId="310b0d24785f8b3b" providerId="LiveId" clId="{795C128B-A4FA-44D3-8AE4-461C4DDF8D96}" dt="2020-06-08T13:22:54.791" v="6400" actId="14838"/>
          <ac:spMkLst>
            <pc:docMk/>
            <pc:sldMk cId="1135771717" sldId="266"/>
            <ac:spMk id="26" creationId="{05875633-4238-4827-A65A-3C70A5F569D1}"/>
          </ac:spMkLst>
        </pc:spChg>
        <pc:spChg chg="mod">
          <ac:chgData name="Shay Axelrod" userId="310b0d24785f8b3b" providerId="LiveId" clId="{795C128B-A4FA-44D3-8AE4-461C4DDF8D96}" dt="2020-06-08T13:22:54.791" v="6400" actId="14838"/>
          <ac:spMkLst>
            <pc:docMk/>
            <pc:sldMk cId="1135771717" sldId="266"/>
            <ac:spMk id="29" creationId="{1924413B-07E3-4ED4-BCCD-A759966D26BD}"/>
          </ac:spMkLst>
        </pc:spChg>
        <pc:spChg chg="del">
          <ac:chgData name="Shay Axelrod" userId="310b0d24785f8b3b" providerId="LiveId" clId="{795C128B-A4FA-44D3-8AE4-461C4DDF8D96}" dt="2020-06-08T13:05:35.262" v="6255" actId="478"/>
          <ac:spMkLst>
            <pc:docMk/>
            <pc:sldMk cId="1135771717" sldId="266"/>
            <ac:spMk id="30" creationId="{3772F435-BDEF-4F2B-B542-91855BD07765}"/>
          </ac:spMkLst>
        </pc:spChg>
        <pc:spChg chg="mod">
          <ac:chgData name="Shay Axelrod" userId="310b0d24785f8b3b" providerId="LiveId" clId="{795C128B-A4FA-44D3-8AE4-461C4DDF8D96}" dt="2020-06-08T13:22:54.791" v="6400" actId="14838"/>
          <ac:spMkLst>
            <pc:docMk/>
            <pc:sldMk cId="1135771717" sldId="266"/>
            <ac:spMk id="34" creationId="{A4E826E7-EC7B-4F1C-8837-25D9473BD112}"/>
          </ac:spMkLst>
        </pc:spChg>
        <pc:spChg chg="del mod topLvl">
          <ac:chgData name="Shay Axelrod" userId="310b0d24785f8b3b" providerId="LiveId" clId="{795C128B-A4FA-44D3-8AE4-461C4DDF8D96}" dt="2020-06-07T12:54:59.528" v="4001" actId="478"/>
          <ac:spMkLst>
            <pc:docMk/>
            <pc:sldMk cId="1135771717" sldId="266"/>
            <ac:spMk id="36" creationId="{18E7AC17-69E0-46AA-8666-D9F598CF2758}"/>
          </ac:spMkLst>
        </pc:spChg>
        <pc:spChg chg="mod topLvl">
          <ac:chgData name="Shay Axelrod" userId="310b0d24785f8b3b" providerId="LiveId" clId="{795C128B-A4FA-44D3-8AE4-461C4DDF8D96}" dt="2020-06-08T13:22:54.791" v="6400" actId="14838"/>
          <ac:spMkLst>
            <pc:docMk/>
            <pc:sldMk cId="1135771717" sldId="266"/>
            <ac:spMk id="37" creationId="{B0A1A08E-9DDF-462B-A2FE-95BCCFB735EA}"/>
          </ac:spMkLst>
        </pc:spChg>
        <pc:spChg chg="mod">
          <ac:chgData name="Shay Axelrod" userId="310b0d24785f8b3b" providerId="LiveId" clId="{795C128B-A4FA-44D3-8AE4-461C4DDF8D96}" dt="2020-06-07T12:54:30.869" v="3993" actId="165"/>
          <ac:spMkLst>
            <pc:docMk/>
            <pc:sldMk cId="1135771717" sldId="266"/>
            <ac:spMk id="39" creationId="{3C818C38-ED04-44C7-B012-A55E85EBFBD5}"/>
          </ac:spMkLst>
        </pc:spChg>
        <pc:spChg chg="mod">
          <ac:chgData name="Shay Axelrod" userId="310b0d24785f8b3b" providerId="LiveId" clId="{795C128B-A4FA-44D3-8AE4-461C4DDF8D96}" dt="2020-06-08T10:21:13.850" v="4963"/>
          <ac:spMkLst>
            <pc:docMk/>
            <pc:sldMk cId="1135771717" sldId="266"/>
            <ac:spMk id="40" creationId="{922EFC36-3CD4-4598-B02B-46E26B5B1E17}"/>
          </ac:spMkLst>
        </pc:spChg>
        <pc:spChg chg="ord">
          <ac:chgData name="Shay Axelrod" userId="310b0d24785f8b3b" providerId="LiveId" clId="{795C128B-A4FA-44D3-8AE4-461C4DDF8D96}" dt="2020-06-07T13:03:00.539" v="4220" actId="166"/>
          <ac:spMkLst>
            <pc:docMk/>
            <pc:sldMk cId="1135771717" sldId="266"/>
            <ac:spMk id="43" creationId="{75A95C73-C1E0-49FF-B3C3-907FB27C0907}"/>
          </ac:spMkLst>
        </pc:spChg>
        <pc:spChg chg="mod">
          <ac:chgData name="Shay Axelrod" userId="310b0d24785f8b3b" providerId="LiveId" clId="{795C128B-A4FA-44D3-8AE4-461C4DDF8D96}" dt="2020-06-08T13:22:54.791" v="6400" actId="14838"/>
          <ac:spMkLst>
            <pc:docMk/>
            <pc:sldMk cId="1135771717" sldId="266"/>
            <ac:spMk id="46" creationId="{ADC44B3D-0F8D-458D-8DBC-A8987265CAB7}"/>
          </ac:spMkLst>
        </pc:spChg>
        <pc:spChg chg="mod">
          <ac:chgData name="Shay Axelrod" userId="310b0d24785f8b3b" providerId="LiveId" clId="{795C128B-A4FA-44D3-8AE4-461C4DDF8D96}" dt="2020-06-08T10:20:26.615" v="4959"/>
          <ac:spMkLst>
            <pc:docMk/>
            <pc:sldMk cId="1135771717" sldId="266"/>
            <ac:spMk id="47" creationId="{AC16DAA3-C598-4626-BF23-B364BE036DDB}"/>
          </ac:spMkLst>
        </pc:spChg>
        <pc:spChg chg="mod topLvl">
          <ac:chgData name="Shay Axelrod" userId="310b0d24785f8b3b" providerId="LiveId" clId="{795C128B-A4FA-44D3-8AE4-461C4DDF8D96}" dt="2020-06-08T10:21:44.396" v="4966" actId="164"/>
          <ac:spMkLst>
            <pc:docMk/>
            <pc:sldMk cId="1135771717" sldId="266"/>
            <ac:spMk id="50" creationId="{F332BD38-A1DC-41B3-8715-914C3F7FF853}"/>
          </ac:spMkLst>
        </pc:spChg>
        <pc:spChg chg="mod topLvl">
          <ac:chgData name="Shay Axelrod" userId="310b0d24785f8b3b" providerId="LiveId" clId="{795C128B-A4FA-44D3-8AE4-461C4DDF8D96}" dt="2020-06-08T10:21:44.396" v="4966" actId="164"/>
          <ac:spMkLst>
            <pc:docMk/>
            <pc:sldMk cId="1135771717" sldId="266"/>
            <ac:spMk id="53" creationId="{81EFC1C6-93CE-4A7E-B86E-1FFD1FC225CB}"/>
          </ac:spMkLst>
        </pc:spChg>
        <pc:spChg chg="mod">
          <ac:chgData name="Shay Axelrod" userId="310b0d24785f8b3b" providerId="LiveId" clId="{795C128B-A4FA-44D3-8AE4-461C4DDF8D96}" dt="2020-06-08T13:22:54.791" v="6400" actId="14838"/>
          <ac:spMkLst>
            <pc:docMk/>
            <pc:sldMk cId="1135771717" sldId="266"/>
            <ac:spMk id="55" creationId="{272014FA-192E-468E-9F09-F08CC1EADA7C}"/>
          </ac:spMkLst>
        </pc:spChg>
        <pc:spChg chg="mod">
          <ac:chgData name="Shay Axelrod" userId="310b0d24785f8b3b" providerId="LiveId" clId="{795C128B-A4FA-44D3-8AE4-461C4DDF8D96}" dt="2020-06-07T12:54:56.132" v="3999"/>
          <ac:spMkLst>
            <pc:docMk/>
            <pc:sldMk cId="1135771717" sldId="266"/>
            <ac:spMk id="56" creationId="{674F3465-E212-49CF-8577-00D551032C2C}"/>
          </ac:spMkLst>
        </pc:spChg>
        <pc:spChg chg="add mod">
          <ac:chgData name="Shay Axelrod" userId="310b0d24785f8b3b" providerId="LiveId" clId="{795C128B-A4FA-44D3-8AE4-461C4DDF8D96}" dt="2020-06-10T19:37:21.829" v="7472" actId="207"/>
          <ac:spMkLst>
            <pc:docMk/>
            <pc:sldMk cId="1135771717" sldId="266"/>
            <ac:spMk id="56" creationId="{ACA14AD0-0C99-42C0-B40E-8D83920BDD4B}"/>
          </ac:spMkLst>
        </pc:spChg>
        <pc:spChg chg="mod">
          <ac:chgData name="Shay Axelrod" userId="310b0d24785f8b3b" providerId="LiveId" clId="{795C128B-A4FA-44D3-8AE4-461C4DDF8D96}" dt="2020-06-07T12:54:56.132" v="3999"/>
          <ac:spMkLst>
            <pc:docMk/>
            <pc:sldMk cId="1135771717" sldId="266"/>
            <ac:spMk id="57" creationId="{8B0312F9-53D9-4330-8AB6-C7A42FB2C8C7}"/>
          </ac:spMkLst>
        </pc:spChg>
        <pc:spChg chg="mod">
          <ac:chgData name="Shay Axelrod" userId="310b0d24785f8b3b" providerId="LiveId" clId="{795C128B-A4FA-44D3-8AE4-461C4DDF8D96}" dt="2020-06-08T13:22:54.791" v="6400" actId="14838"/>
          <ac:spMkLst>
            <pc:docMk/>
            <pc:sldMk cId="1135771717" sldId="266"/>
            <ac:spMk id="61" creationId="{A4F2B2CD-97AC-4304-97AF-344341434408}"/>
          </ac:spMkLst>
        </pc:spChg>
        <pc:spChg chg="mod">
          <ac:chgData name="Shay Axelrod" userId="310b0d24785f8b3b" providerId="LiveId" clId="{795C128B-A4FA-44D3-8AE4-461C4DDF8D96}" dt="2020-06-07T12:55:00.030" v="4002"/>
          <ac:spMkLst>
            <pc:docMk/>
            <pc:sldMk cId="1135771717" sldId="266"/>
            <ac:spMk id="62" creationId="{16B24471-6B49-4E91-A537-1C0A4D051AB1}"/>
          </ac:spMkLst>
        </pc:spChg>
        <pc:spChg chg="add mod ord">
          <ac:chgData name="Shay Axelrod" userId="310b0d24785f8b3b" providerId="LiveId" clId="{795C128B-A4FA-44D3-8AE4-461C4DDF8D96}" dt="2020-06-08T10:21:44.396" v="4966" actId="164"/>
          <ac:spMkLst>
            <pc:docMk/>
            <pc:sldMk cId="1135771717" sldId="266"/>
            <ac:spMk id="65" creationId="{9569D4BA-FD02-44D7-AA18-00F9756A346D}"/>
          </ac:spMkLst>
        </pc:spChg>
        <pc:spChg chg="mod">
          <ac:chgData name="Shay Axelrod" userId="310b0d24785f8b3b" providerId="LiveId" clId="{795C128B-A4FA-44D3-8AE4-461C4DDF8D96}" dt="2020-06-10T19:22:02.921" v="7388"/>
          <ac:spMkLst>
            <pc:docMk/>
            <pc:sldMk cId="1135771717" sldId="266"/>
            <ac:spMk id="68" creationId="{65228FC7-DCF5-4168-94AD-2059315174D8}"/>
          </ac:spMkLst>
        </pc:spChg>
        <pc:spChg chg="mod">
          <ac:chgData name="Shay Axelrod" userId="310b0d24785f8b3b" providerId="LiveId" clId="{795C128B-A4FA-44D3-8AE4-461C4DDF8D96}" dt="2020-06-10T19:22:02.921" v="7388"/>
          <ac:spMkLst>
            <pc:docMk/>
            <pc:sldMk cId="1135771717" sldId="266"/>
            <ac:spMk id="69" creationId="{43F1CE2B-75E7-4959-8F48-690A046C03F8}"/>
          </ac:spMkLst>
        </pc:spChg>
        <pc:spChg chg="mod">
          <ac:chgData name="Shay Axelrod" userId="310b0d24785f8b3b" providerId="LiveId" clId="{795C128B-A4FA-44D3-8AE4-461C4DDF8D96}" dt="2020-06-10T19:22:02.921" v="7388"/>
          <ac:spMkLst>
            <pc:docMk/>
            <pc:sldMk cId="1135771717" sldId="266"/>
            <ac:spMk id="71" creationId="{8BF0DE36-AEB0-46AC-9E14-EFD835502F6E}"/>
          </ac:spMkLst>
        </pc:spChg>
        <pc:spChg chg="add mod ord">
          <ac:chgData name="Shay Axelrod" userId="310b0d24785f8b3b" providerId="LiveId" clId="{795C128B-A4FA-44D3-8AE4-461C4DDF8D96}" dt="2020-06-10T20:12:01.780" v="7836" actId="167"/>
          <ac:spMkLst>
            <pc:docMk/>
            <pc:sldMk cId="1135771717" sldId="266"/>
            <ac:spMk id="72" creationId="{AC9465CA-41D6-48E7-9B4E-E160087EDA9A}"/>
          </ac:spMkLst>
        </pc:spChg>
        <pc:spChg chg="mod">
          <ac:chgData name="Shay Axelrod" userId="310b0d24785f8b3b" providerId="LiveId" clId="{795C128B-A4FA-44D3-8AE4-461C4DDF8D96}" dt="2020-06-10T20:11:58.085" v="7834"/>
          <ac:spMkLst>
            <pc:docMk/>
            <pc:sldMk cId="1135771717" sldId="266"/>
            <ac:spMk id="75" creationId="{FE8E447E-79A5-470E-99CB-C256C88A230B}"/>
          </ac:spMkLst>
        </pc:spChg>
        <pc:spChg chg="mod">
          <ac:chgData name="Shay Axelrod" userId="310b0d24785f8b3b" providerId="LiveId" clId="{795C128B-A4FA-44D3-8AE4-461C4DDF8D96}" dt="2020-06-10T20:11:58.085" v="7834"/>
          <ac:spMkLst>
            <pc:docMk/>
            <pc:sldMk cId="1135771717" sldId="266"/>
            <ac:spMk id="76" creationId="{B9B309B2-AE12-4B92-A672-63A0571F0E77}"/>
          </ac:spMkLst>
        </pc:spChg>
        <pc:spChg chg="mod">
          <ac:chgData name="Shay Axelrod" userId="310b0d24785f8b3b" providerId="LiveId" clId="{795C128B-A4FA-44D3-8AE4-461C4DDF8D96}" dt="2020-06-10T20:11:58.085" v="7834"/>
          <ac:spMkLst>
            <pc:docMk/>
            <pc:sldMk cId="1135771717" sldId="266"/>
            <ac:spMk id="77" creationId="{6139C3B4-4F3A-4DA9-B8A6-2F7D70B03EEE}"/>
          </ac:spMkLst>
        </pc:spChg>
        <pc:grpChg chg="add mod ord">
          <ac:chgData name="Shay Axelrod" userId="310b0d24785f8b3b" providerId="LiveId" clId="{795C128B-A4FA-44D3-8AE4-461C4DDF8D96}" dt="2020-06-08T10:21:47.621" v="4967" actId="166"/>
          <ac:grpSpMkLst>
            <pc:docMk/>
            <pc:sldMk cId="1135771717" sldId="266"/>
            <ac:grpSpMk id="2" creationId="{F10A2342-0C07-4CAD-AA48-1C393812131C}"/>
          </ac:grpSpMkLst>
        </pc:grpChg>
        <pc:grpChg chg="del">
          <ac:chgData name="Shay Axelrod" userId="310b0d24785f8b3b" providerId="LiveId" clId="{795C128B-A4FA-44D3-8AE4-461C4DDF8D96}" dt="2020-06-07T12:54:30.869" v="3993" actId="165"/>
          <ac:grpSpMkLst>
            <pc:docMk/>
            <pc:sldMk cId="1135771717" sldId="266"/>
            <ac:grpSpMk id="9" creationId="{64198AFA-4D16-4610-91E1-226950F6FF6E}"/>
          </ac:grpSpMkLst>
        </pc:grpChg>
        <pc:grpChg chg="del mod topLvl">
          <ac:chgData name="Shay Axelrod" userId="310b0d24785f8b3b" providerId="LiveId" clId="{795C128B-A4FA-44D3-8AE4-461C4DDF8D96}" dt="2020-06-07T12:54:55.518" v="3998" actId="478"/>
          <ac:grpSpMkLst>
            <pc:docMk/>
            <pc:sldMk cId="1135771717" sldId="266"/>
            <ac:grpSpMk id="15" creationId="{6AA5535D-8C37-43EC-B213-43EC39061F83}"/>
          </ac:grpSpMkLst>
        </pc:grpChg>
        <pc:grpChg chg="del mod topLvl">
          <ac:chgData name="Shay Axelrod" userId="310b0d24785f8b3b" providerId="LiveId" clId="{795C128B-A4FA-44D3-8AE4-461C4DDF8D96}" dt="2020-06-07T12:54:53.418" v="3997" actId="478"/>
          <ac:grpSpMkLst>
            <pc:docMk/>
            <pc:sldMk cId="1135771717" sldId="266"/>
            <ac:grpSpMk id="16" creationId="{36A01BF5-9F9A-43F7-BE11-541116507CC3}"/>
          </ac:grpSpMkLst>
        </pc:grpChg>
        <pc:grpChg chg="del">
          <ac:chgData name="Shay Axelrod" userId="310b0d24785f8b3b" providerId="LiveId" clId="{795C128B-A4FA-44D3-8AE4-461C4DDF8D96}" dt="2020-06-07T12:53:54.875" v="3958" actId="165"/>
          <ac:grpSpMkLst>
            <pc:docMk/>
            <pc:sldMk cId="1135771717" sldId="266"/>
            <ac:grpSpMk id="18" creationId="{500F8937-0F7D-4B51-AFCA-F30F03945FE7}"/>
          </ac:grpSpMkLst>
        </pc:grpChg>
        <pc:grpChg chg="add del mod">
          <ac:chgData name="Shay Axelrod" userId="310b0d24785f8b3b" providerId="LiveId" clId="{795C128B-A4FA-44D3-8AE4-461C4DDF8D96}" dt="2020-06-08T10:21:15.503" v="4964"/>
          <ac:grpSpMkLst>
            <pc:docMk/>
            <pc:sldMk cId="1135771717" sldId="266"/>
            <ac:grpSpMk id="38" creationId="{0BC7EB39-1326-40C1-841E-D2158FB275A3}"/>
          </ac:grpSpMkLst>
        </pc:grpChg>
        <pc:grpChg chg="del mod topLvl">
          <ac:chgData name="Shay Axelrod" userId="310b0d24785f8b3b" providerId="LiveId" clId="{795C128B-A4FA-44D3-8AE4-461C4DDF8D96}" dt="2020-06-07T12:54:33.157" v="3994" actId="478"/>
          <ac:grpSpMkLst>
            <pc:docMk/>
            <pc:sldMk cId="1135771717" sldId="266"/>
            <ac:grpSpMk id="38" creationId="{BEE02597-D123-438E-86F8-2B765304B9A9}"/>
          </ac:grpSpMkLst>
        </pc:grpChg>
        <pc:grpChg chg="add del mod">
          <ac:chgData name="Shay Axelrod" userId="310b0d24785f8b3b" providerId="LiveId" clId="{795C128B-A4FA-44D3-8AE4-461C4DDF8D96}" dt="2020-06-07T12:59:10.505" v="4171" actId="165"/>
          <ac:grpSpMkLst>
            <pc:docMk/>
            <pc:sldMk cId="1135771717" sldId="266"/>
            <ac:grpSpMk id="41" creationId="{32F322A3-F05E-45C6-8592-F3FE16E8A150}"/>
          </ac:grpSpMkLst>
        </pc:grpChg>
        <pc:grpChg chg="add del mod">
          <ac:chgData name="Shay Axelrod" userId="310b0d24785f8b3b" providerId="LiveId" clId="{795C128B-A4FA-44D3-8AE4-461C4DDF8D96}" dt="2020-06-10T19:22:02.394" v="7387" actId="478"/>
          <ac:grpSpMkLst>
            <pc:docMk/>
            <pc:sldMk cId="1135771717" sldId="266"/>
            <ac:grpSpMk id="41" creationId="{F2261720-A122-4D0B-868F-81506A418EC2}"/>
          </ac:grpSpMkLst>
        </pc:grpChg>
        <pc:grpChg chg="mod ord">
          <ac:chgData name="Shay Axelrod" userId="310b0d24785f8b3b" providerId="LiveId" clId="{795C128B-A4FA-44D3-8AE4-461C4DDF8D96}" dt="2020-06-08T10:21:44.396" v="4966" actId="164"/>
          <ac:grpSpMkLst>
            <pc:docMk/>
            <pc:sldMk cId="1135771717" sldId="266"/>
            <ac:grpSpMk id="42" creationId="{FB535662-0CFA-40C5-94C3-8B6D13F3636A}"/>
          </ac:grpSpMkLst>
        </pc:grpChg>
        <pc:grpChg chg="add del mod">
          <ac:chgData name="Shay Axelrod" userId="310b0d24785f8b3b" providerId="LiveId" clId="{795C128B-A4FA-44D3-8AE4-461C4DDF8D96}" dt="2020-06-07T12:54:57.098" v="4000"/>
          <ac:grpSpMkLst>
            <pc:docMk/>
            <pc:sldMk cId="1135771717" sldId="266"/>
            <ac:grpSpMk id="54" creationId="{87D9A3C1-519E-4B4C-9484-E3DC756870AB}"/>
          </ac:grpSpMkLst>
        </pc:grpChg>
        <pc:grpChg chg="mod">
          <ac:chgData name="Shay Axelrod" userId="310b0d24785f8b3b" providerId="LiveId" clId="{795C128B-A4FA-44D3-8AE4-461C4DDF8D96}" dt="2020-06-07T12:54:56.132" v="3999"/>
          <ac:grpSpMkLst>
            <pc:docMk/>
            <pc:sldMk cId="1135771717" sldId="266"/>
            <ac:grpSpMk id="55" creationId="{E987D641-D41E-4CA6-B1B5-FE3442461FDE}"/>
          </ac:grpSpMkLst>
        </pc:grpChg>
        <pc:grpChg chg="add del mod ord">
          <ac:chgData name="Shay Axelrod" userId="310b0d24785f8b3b" providerId="LiveId" clId="{795C128B-A4FA-44D3-8AE4-461C4DDF8D96}" dt="2020-06-10T20:11:57.486" v="7833" actId="478"/>
          <ac:grpSpMkLst>
            <pc:docMk/>
            <pc:sldMk cId="1135771717" sldId="266"/>
            <ac:grpSpMk id="58" creationId="{C4987C83-685A-4C2F-A8AE-374FE5B61EEA}"/>
          </ac:grpSpMkLst>
        </pc:grpChg>
        <pc:grpChg chg="add mod">
          <ac:chgData name="Shay Axelrod" userId="310b0d24785f8b3b" providerId="LiveId" clId="{795C128B-A4FA-44D3-8AE4-461C4DDF8D96}" dt="2020-06-07T12:55:00.030" v="4002"/>
          <ac:grpSpMkLst>
            <pc:docMk/>
            <pc:sldMk cId="1135771717" sldId="266"/>
            <ac:grpSpMk id="59" creationId="{709AB8EC-0C24-4B1F-BBC5-F6AA1DF69D55}"/>
          </ac:grpSpMkLst>
        </pc:grpChg>
        <pc:grpChg chg="mod">
          <ac:chgData name="Shay Axelrod" userId="310b0d24785f8b3b" providerId="LiveId" clId="{795C128B-A4FA-44D3-8AE4-461C4DDF8D96}" dt="2020-06-07T12:55:00.030" v="4002"/>
          <ac:grpSpMkLst>
            <pc:docMk/>
            <pc:sldMk cId="1135771717" sldId="266"/>
            <ac:grpSpMk id="60" creationId="{8DFBBF29-F319-4678-8254-301A3E8DAA8A}"/>
          </ac:grpSpMkLst>
        </pc:grpChg>
        <pc:grpChg chg="mod">
          <ac:chgData name="Shay Axelrod" userId="310b0d24785f8b3b" providerId="LiveId" clId="{795C128B-A4FA-44D3-8AE4-461C4DDF8D96}" dt="2020-06-10T19:22:02.921" v="7388"/>
          <ac:grpSpMkLst>
            <pc:docMk/>
            <pc:sldMk cId="1135771717" sldId="266"/>
            <ac:grpSpMk id="67" creationId="{766882A7-8530-4D9F-BCBE-9A7596228271}"/>
          </ac:grpSpMkLst>
        </pc:grpChg>
        <pc:grpChg chg="add mod ord">
          <ac:chgData name="Shay Axelrod" userId="310b0d24785f8b3b" providerId="LiveId" clId="{795C128B-A4FA-44D3-8AE4-461C4DDF8D96}" dt="2020-06-10T20:12:00.467" v="7835" actId="167"/>
          <ac:grpSpMkLst>
            <pc:docMk/>
            <pc:sldMk cId="1135771717" sldId="266"/>
            <ac:grpSpMk id="73" creationId="{2C31ED48-C506-4B33-B591-9211CDC09F30}"/>
          </ac:grpSpMkLst>
        </pc:grpChg>
        <pc:grpChg chg="mod">
          <ac:chgData name="Shay Axelrod" userId="310b0d24785f8b3b" providerId="LiveId" clId="{795C128B-A4FA-44D3-8AE4-461C4DDF8D96}" dt="2020-06-10T20:11:58.085" v="7834"/>
          <ac:grpSpMkLst>
            <pc:docMk/>
            <pc:sldMk cId="1135771717" sldId="266"/>
            <ac:grpSpMk id="74" creationId="{996F8C4D-8C01-4123-8D6C-57CC0139E3A9}"/>
          </ac:grpSpMkLst>
        </pc:grpChg>
        <pc:picChg chg="del">
          <ac:chgData name="Shay Axelrod" userId="310b0d24785f8b3b" providerId="LiveId" clId="{795C128B-A4FA-44D3-8AE4-461C4DDF8D96}" dt="2020-06-08T13:23:10.711" v="6402" actId="478"/>
          <ac:picMkLst>
            <pc:docMk/>
            <pc:sldMk cId="1135771717" sldId="266"/>
            <ac:picMk id="6" creationId="{41E72106-E3A7-49BC-A125-FBEE3D07201D}"/>
          </ac:picMkLst>
        </pc:picChg>
        <pc:picChg chg="mod">
          <ac:chgData name="Shay Axelrod" userId="310b0d24785f8b3b" providerId="LiveId" clId="{795C128B-A4FA-44D3-8AE4-461C4DDF8D96}" dt="2020-06-07T12:53:54.875" v="3958" actId="165"/>
          <ac:picMkLst>
            <pc:docMk/>
            <pc:sldMk cId="1135771717" sldId="266"/>
            <ac:picMk id="7" creationId="{87FA49EB-1D51-4234-AFD4-B5BF5892780B}"/>
          </ac:picMkLst>
        </pc:picChg>
        <pc:picChg chg="mod">
          <ac:chgData name="Shay Axelrod" userId="310b0d24785f8b3b" providerId="LiveId" clId="{795C128B-A4FA-44D3-8AE4-461C4DDF8D96}" dt="2020-06-07T12:53:54.875" v="3958" actId="165"/>
          <ac:picMkLst>
            <pc:docMk/>
            <pc:sldMk cId="1135771717" sldId="266"/>
            <ac:picMk id="14" creationId="{5DFA8481-7376-4891-BFAA-6F3B8A9266B0}"/>
          </ac:picMkLst>
        </pc:picChg>
        <pc:picChg chg="mod">
          <ac:chgData name="Shay Axelrod" userId="310b0d24785f8b3b" providerId="LiveId" clId="{795C128B-A4FA-44D3-8AE4-461C4DDF8D96}" dt="2020-06-08T10:21:13.850" v="4963"/>
          <ac:picMkLst>
            <pc:docMk/>
            <pc:sldMk cId="1135771717" sldId="266"/>
            <ac:picMk id="39" creationId="{A1839DE6-65C9-47C3-A3B9-F4A373D4056A}"/>
          </ac:picMkLst>
        </pc:picChg>
        <pc:picChg chg="mod">
          <ac:chgData name="Shay Axelrod" userId="310b0d24785f8b3b" providerId="LiveId" clId="{795C128B-A4FA-44D3-8AE4-461C4DDF8D96}" dt="2020-06-07T12:54:30.869" v="3993" actId="165"/>
          <ac:picMkLst>
            <pc:docMk/>
            <pc:sldMk cId="1135771717" sldId="266"/>
            <ac:picMk id="40" creationId="{D62E6331-7CCE-4E4F-A38F-7955B7C670F4}"/>
          </ac:picMkLst>
        </pc:picChg>
        <pc:picChg chg="mod ord">
          <ac:chgData name="Shay Axelrod" userId="310b0d24785f8b3b" providerId="LiveId" clId="{795C128B-A4FA-44D3-8AE4-461C4DDF8D96}" dt="2020-06-07T13:03:02.786" v="4221" actId="166"/>
          <ac:picMkLst>
            <pc:docMk/>
            <pc:sldMk cId="1135771717" sldId="266"/>
            <ac:picMk id="49" creationId="{82F2403E-9A9F-4A7A-A280-C185DA126831}"/>
          </ac:picMkLst>
        </pc:picChg>
        <pc:picChg chg="mod topLvl">
          <ac:chgData name="Shay Axelrod" userId="310b0d24785f8b3b" providerId="LiveId" clId="{795C128B-A4FA-44D3-8AE4-461C4DDF8D96}" dt="2020-06-08T10:21:44.396" v="4966" actId="164"/>
          <ac:picMkLst>
            <pc:docMk/>
            <pc:sldMk cId="1135771717" sldId="266"/>
            <ac:picMk id="51" creationId="{2FA15FE3-D095-4034-8F7B-36AF98A334CD}"/>
          </ac:picMkLst>
        </pc:picChg>
        <pc:picChg chg="mod">
          <ac:chgData name="Shay Axelrod" userId="310b0d24785f8b3b" providerId="LiveId" clId="{795C128B-A4FA-44D3-8AE4-461C4DDF8D96}" dt="2020-06-08T10:21:18.902" v="4965"/>
          <ac:picMkLst>
            <pc:docMk/>
            <pc:sldMk cId="1135771717" sldId="266"/>
            <ac:picMk id="54" creationId="{1794BDE5-74F3-4165-AFAB-A323E806AFC8}"/>
          </ac:picMkLst>
        </pc:picChg>
        <pc:picChg chg="add del mod ord">
          <ac:chgData name="Shay Axelrod" userId="310b0d24785f8b3b" providerId="LiveId" clId="{795C128B-A4FA-44D3-8AE4-461C4DDF8D96}" dt="2020-06-10T19:37:10.733" v="7468" actId="478"/>
          <ac:picMkLst>
            <pc:docMk/>
            <pc:sldMk cId="1135771717" sldId="266"/>
            <ac:picMk id="57" creationId="{05D72B6D-C5FE-4CA5-9D1B-7F0CF23EF59B}"/>
          </ac:picMkLst>
        </pc:picChg>
        <pc:picChg chg="mod">
          <ac:chgData name="Shay Axelrod" userId="310b0d24785f8b3b" providerId="LiveId" clId="{795C128B-A4FA-44D3-8AE4-461C4DDF8D96}" dt="2020-06-07T12:54:56.132" v="3999"/>
          <ac:picMkLst>
            <pc:docMk/>
            <pc:sldMk cId="1135771717" sldId="266"/>
            <ac:picMk id="58" creationId="{8F4E3601-D942-4D18-9540-845B4D79A029}"/>
          </ac:picMkLst>
        </pc:picChg>
        <pc:picChg chg="mod">
          <ac:chgData name="Shay Axelrod" userId="310b0d24785f8b3b" providerId="LiveId" clId="{795C128B-A4FA-44D3-8AE4-461C4DDF8D96}" dt="2020-06-07T12:55:00.030" v="4002"/>
          <ac:picMkLst>
            <pc:docMk/>
            <pc:sldMk cId="1135771717" sldId="266"/>
            <ac:picMk id="63" creationId="{00D6BE1F-0BD4-48C9-8593-23A21D852356}"/>
          </ac:picMkLst>
        </pc:picChg>
        <pc:cxnChg chg="mod">
          <ac:chgData name="Shay Axelrod" userId="310b0d24785f8b3b" providerId="LiveId" clId="{795C128B-A4FA-44D3-8AE4-461C4DDF8D96}" dt="2020-06-07T12:53:54.875" v="3958" actId="165"/>
          <ac:cxnSpMkLst>
            <pc:docMk/>
            <pc:sldMk cId="1135771717" sldId="266"/>
            <ac:cxnSpMk id="4" creationId="{4944B42F-EBC1-4407-A3A5-9A948B33A61E}"/>
          </ac:cxnSpMkLst>
        </pc:cxnChg>
        <pc:cxnChg chg="mod topLvl">
          <ac:chgData name="Shay Axelrod" userId="310b0d24785f8b3b" providerId="LiveId" clId="{795C128B-A4FA-44D3-8AE4-461C4DDF8D96}" dt="2020-06-08T10:21:44.396" v="4966" actId="164"/>
          <ac:cxnSpMkLst>
            <pc:docMk/>
            <pc:sldMk cId="1135771717" sldId="266"/>
            <ac:cxnSpMk id="52" creationId="{9DE507A5-E599-470F-9687-5A6C23010550}"/>
          </ac:cxnSpMkLst>
        </pc:cxnChg>
        <pc:cxnChg chg="add mod">
          <ac:chgData name="Shay Axelrod" userId="310b0d24785f8b3b" providerId="LiveId" clId="{795C128B-A4FA-44D3-8AE4-461C4DDF8D96}" dt="2020-06-08T10:21:44.396" v="4966" actId="164"/>
          <ac:cxnSpMkLst>
            <pc:docMk/>
            <pc:sldMk cId="1135771717" sldId="266"/>
            <ac:cxnSpMk id="64" creationId="{9475877A-C780-4F7E-A372-84BE45600D6D}"/>
          </ac:cxnSpMkLst>
        </pc:cxnChg>
        <pc:cxnChg chg="add del mod">
          <ac:chgData name="Shay Axelrod" userId="310b0d24785f8b3b" providerId="LiveId" clId="{795C128B-A4FA-44D3-8AE4-461C4DDF8D96}" dt="2020-06-07T13:08:00.421" v="4285" actId="478"/>
          <ac:cxnSpMkLst>
            <pc:docMk/>
            <pc:sldMk cId="1135771717" sldId="266"/>
            <ac:cxnSpMk id="67" creationId="{EE0E632F-1504-4148-B96F-40348210ABEB}"/>
          </ac:cxnSpMkLst>
        </pc:cxnChg>
      </pc:sldChg>
      <pc:sldChg chg="addSp delSp modSp add mod">
        <pc:chgData name="Shay Axelrod" userId="310b0d24785f8b3b" providerId="LiveId" clId="{795C128B-A4FA-44D3-8AE4-461C4DDF8D96}" dt="2020-06-10T20:11:52.120" v="7832" actId="167"/>
        <pc:sldMkLst>
          <pc:docMk/>
          <pc:sldMk cId="1521851694" sldId="267"/>
        </pc:sldMkLst>
        <pc:spChg chg="mod">
          <ac:chgData name="Shay Axelrod" userId="310b0d24785f8b3b" providerId="LiveId" clId="{795C128B-A4FA-44D3-8AE4-461C4DDF8D96}" dt="2020-06-08T13:23:52.167" v="6405" actId="14838"/>
          <ac:spMkLst>
            <pc:docMk/>
            <pc:sldMk cId="1521851694" sldId="267"/>
            <ac:spMk id="26" creationId="{05875633-4238-4827-A65A-3C70A5F569D1}"/>
          </ac:spMkLst>
        </pc:spChg>
        <pc:spChg chg="mod">
          <ac:chgData name="Shay Axelrod" userId="310b0d24785f8b3b" providerId="LiveId" clId="{795C128B-A4FA-44D3-8AE4-461C4DDF8D96}" dt="2020-06-08T13:23:52.167" v="6405" actId="14838"/>
          <ac:spMkLst>
            <pc:docMk/>
            <pc:sldMk cId="1521851694" sldId="267"/>
            <ac:spMk id="29" creationId="{1924413B-07E3-4ED4-BCCD-A759966D26BD}"/>
          </ac:spMkLst>
        </pc:spChg>
        <pc:spChg chg="del ord">
          <ac:chgData name="Shay Axelrod" userId="310b0d24785f8b3b" providerId="LiveId" clId="{795C128B-A4FA-44D3-8AE4-461C4DDF8D96}" dt="2020-06-08T13:05:39.046" v="6257" actId="478"/>
          <ac:spMkLst>
            <pc:docMk/>
            <pc:sldMk cId="1521851694" sldId="267"/>
            <ac:spMk id="30" creationId="{3772F435-BDEF-4F2B-B542-91855BD07765}"/>
          </ac:spMkLst>
        </pc:spChg>
        <pc:spChg chg="mod">
          <ac:chgData name="Shay Axelrod" userId="310b0d24785f8b3b" providerId="LiveId" clId="{795C128B-A4FA-44D3-8AE4-461C4DDF8D96}" dt="2020-06-08T13:23:52.167" v="6405" actId="14838"/>
          <ac:spMkLst>
            <pc:docMk/>
            <pc:sldMk cId="1521851694" sldId="267"/>
            <ac:spMk id="34" creationId="{A4E826E7-EC7B-4F1C-8837-25D9473BD112}"/>
          </ac:spMkLst>
        </pc:spChg>
        <pc:spChg chg="mod">
          <ac:chgData name="Shay Axelrod" userId="310b0d24785f8b3b" providerId="LiveId" clId="{795C128B-A4FA-44D3-8AE4-461C4DDF8D96}" dt="2020-06-08T13:23:52.167" v="6405" actId="14838"/>
          <ac:spMkLst>
            <pc:docMk/>
            <pc:sldMk cId="1521851694" sldId="267"/>
            <ac:spMk id="37" creationId="{B0A1A08E-9DDF-462B-A2FE-95BCCFB735EA}"/>
          </ac:spMkLst>
        </pc:spChg>
        <pc:spChg chg="mod ord topLvl">
          <ac:chgData name="Shay Axelrod" userId="310b0d24785f8b3b" providerId="LiveId" clId="{795C128B-A4FA-44D3-8AE4-461C4DDF8D96}" dt="2020-06-08T10:22:14.384" v="4969" actId="164"/>
          <ac:spMkLst>
            <pc:docMk/>
            <pc:sldMk cId="1521851694" sldId="267"/>
            <ac:spMk id="40" creationId="{C550EC58-B105-471A-94A6-8078A2A7A7D9}"/>
          </ac:spMkLst>
        </pc:spChg>
        <pc:spChg chg="del mod topLvl">
          <ac:chgData name="Shay Axelrod" userId="310b0d24785f8b3b" providerId="LiveId" clId="{795C128B-A4FA-44D3-8AE4-461C4DDF8D96}" dt="2020-06-07T13:04:06.478" v="4227" actId="478"/>
          <ac:spMkLst>
            <pc:docMk/>
            <pc:sldMk cId="1521851694" sldId="267"/>
            <ac:spMk id="43" creationId="{75A95C73-C1E0-49FF-B3C3-907FB27C0907}"/>
          </ac:spMkLst>
        </pc:spChg>
        <pc:spChg chg="mod">
          <ac:chgData name="Shay Axelrod" userId="310b0d24785f8b3b" providerId="LiveId" clId="{795C128B-A4FA-44D3-8AE4-461C4DDF8D96}" dt="2020-06-08T13:23:52.167" v="6405" actId="14838"/>
          <ac:spMkLst>
            <pc:docMk/>
            <pc:sldMk cId="1521851694" sldId="267"/>
            <ac:spMk id="46" creationId="{ADC44B3D-0F8D-458D-8DBC-A8987265CAB7}"/>
          </ac:spMkLst>
        </pc:spChg>
        <pc:spChg chg="mod">
          <ac:chgData name="Shay Axelrod" userId="310b0d24785f8b3b" providerId="LiveId" clId="{795C128B-A4FA-44D3-8AE4-461C4DDF8D96}" dt="2020-06-08T10:20:31.356" v="4960"/>
          <ac:spMkLst>
            <pc:docMk/>
            <pc:sldMk cId="1521851694" sldId="267"/>
            <ac:spMk id="47" creationId="{AC16DAA3-C598-4626-BF23-B364BE036DDB}"/>
          </ac:spMkLst>
        </pc:spChg>
        <pc:spChg chg="mod">
          <ac:chgData name="Shay Axelrod" userId="310b0d24785f8b3b" providerId="LiveId" clId="{795C128B-A4FA-44D3-8AE4-461C4DDF8D96}" dt="2020-06-08T10:22:14.384" v="4969" actId="164"/>
          <ac:spMkLst>
            <pc:docMk/>
            <pc:sldMk cId="1521851694" sldId="267"/>
            <ac:spMk id="50" creationId="{F332BD38-A1DC-41B3-8715-914C3F7FF853}"/>
          </ac:spMkLst>
        </pc:spChg>
        <pc:spChg chg="mod">
          <ac:chgData name="Shay Axelrod" userId="310b0d24785f8b3b" providerId="LiveId" clId="{795C128B-A4FA-44D3-8AE4-461C4DDF8D96}" dt="2020-06-08T10:22:14.384" v="4969" actId="164"/>
          <ac:spMkLst>
            <pc:docMk/>
            <pc:sldMk cId="1521851694" sldId="267"/>
            <ac:spMk id="53" creationId="{81EFC1C6-93CE-4A7E-B86E-1FFD1FC225CB}"/>
          </ac:spMkLst>
        </pc:spChg>
        <pc:spChg chg="add mod topLvl">
          <ac:chgData name="Shay Axelrod" userId="310b0d24785f8b3b" providerId="LiveId" clId="{795C128B-A4FA-44D3-8AE4-461C4DDF8D96}" dt="2020-06-07T13:30:06.090" v="4658" actId="164"/>
          <ac:spMkLst>
            <pc:docMk/>
            <pc:sldMk cId="1521851694" sldId="267"/>
            <ac:spMk id="54" creationId="{C481269C-26E5-425B-A077-EBCEE0F79F0C}"/>
          </ac:spMkLst>
        </pc:spChg>
        <pc:spChg chg="add del mod">
          <ac:chgData name="Shay Axelrod" userId="310b0d24785f8b3b" providerId="LiveId" clId="{795C128B-A4FA-44D3-8AE4-461C4DDF8D96}" dt="2020-06-07T13:20:36.627" v="4489"/>
          <ac:spMkLst>
            <pc:docMk/>
            <pc:sldMk cId="1521851694" sldId="267"/>
            <ac:spMk id="55" creationId="{98DB4B8E-6296-4613-AF46-F5F72F1B01A2}"/>
          </ac:spMkLst>
        </pc:spChg>
        <pc:spChg chg="add mod topLvl">
          <ac:chgData name="Shay Axelrod" userId="310b0d24785f8b3b" providerId="LiveId" clId="{795C128B-A4FA-44D3-8AE4-461C4DDF8D96}" dt="2020-06-07T13:30:03.454" v="4657" actId="164"/>
          <ac:spMkLst>
            <pc:docMk/>
            <pc:sldMk cId="1521851694" sldId="267"/>
            <ac:spMk id="56" creationId="{B28AD2E2-931C-4466-8E82-B4772DC71D2B}"/>
          </ac:spMkLst>
        </pc:spChg>
        <pc:spChg chg="mod">
          <ac:chgData name="Shay Axelrod" userId="310b0d24785f8b3b" providerId="LiveId" clId="{795C128B-A4FA-44D3-8AE4-461C4DDF8D96}" dt="2020-06-08T13:23:52.167" v="6405" actId="14838"/>
          <ac:spMkLst>
            <pc:docMk/>
            <pc:sldMk cId="1521851694" sldId="267"/>
            <ac:spMk id="61" creationId="{A4F2B2CD-97AC-4304-97AF-344341434408}"/>
          </ac:spMkLst>
        </pc:spChg>
        <pc:spChg chg="mod">
          <ac:chgData name="Shay Axelrod" userId="310b0d24785f8b3b" providerId="LiveId" clId="{795C128B-A4FA-44D3-8AE4-461C4DDF8D96}" dt="2020-06-08T10:22:14.384" v="4969" actId="164"/>
          <ac:spMkLst>
            <pc:docMk/>
            <pc:sldMk cId="1521851694" sldId="267"/>
            <ac:spMk id="65" creationId="{9569D4BA-FD02-44D7-AA18-00F9756A346D}"/>
          </ac:spMkLst>
        </pc:spChg>
        <pc:spChg chg="add del mod">
          <ac:chgData name="Shay Axelrod" userId="310b0d24785f8b3b" providerId="LiveId" clId="{795C128B-A4FA-44D3-8AE4-461C4DDF8D96}" dt="2020-06-07T13:31:22.423" v="4711" actId="21"/>
          <ac:spMkLst>
            <pc:docMk/>
            <pc:sldMk cId="1521851694" sldId="267"/>
            <ac:spMk id="67" creationId="{74031A0E-1E60-47FC-A072-61CAADE64F5A}"/>
          </ac:spMkLst>
        </pc:spChg>
        <pc:spChg chg="mod">
          <ac:chgData name="Shay Axelrod" userId="310b0d24785f8b3b" providerId="LiveId" clId="{795C128B-A4FA-44D3-8AE4-461C4DDF8D96}" dt="2020-06-08T13:23:56.911" v="6406" actId="14838"/>
          <ac:spMkLst>
            <pc:docMk/>
            <pc:sldMk cId="1521851694" sldId="267"/>
            <ac:spMk id="68" creationId="{6F4034E3-F124-492C-BFC8-C873C66D69CF}"/>
          </ac:spMkLst>
        </pc:spChg>
        <pc:spChg chg="add mod">
          <ac:chgData name="Shay Axelrod" userId="310b0d24785f8b3b" providerId="LiveId" clId="{795C128B-A4FA-44D3-8AE4-461C4DDF8D96}" dt="2020-06-10T19:38:28.583" v="7488" actId="207"/>
          <ac:spMkLst>
            <pc:docMk/>
            <pc:sldMk cId="1521851694" sldId="267"/>
            <ac:spMk id="69" creationId="{D7585804-C458-4360-89B2-DE244380D71B}"/>
          </ac:spMkLst>
        </pc:spChg>
        <pc:spChg chg="mod">
          <ac:chgData name="Shay Axelrod" userId="310b0d24785f8b3b" providerId="LiveId" clId="{795C128B-A4FA-44D3-8AE4-461C4DDF8D96}" dt="2020-06-10T19:22:15.973" v="7394"/>
          <ac:spMkLst>
            <pc:docMk/>
            <pc:sldMk cId="1521851694" sldId="267"/>
            <ac:spMk id="74" creationId="{9A05106C-F62F-4F31-BD5E-D63B312BDDF5}"/>
          </ac:spMkLst>
        </pc:spChg>
        <pc:spChg chg="mod">
          <ac:chgData name="Shay Axelrod" userId="310b0d24785f8b3b" providerId="LiveId" clId="{795C128B-A4FA-44D3-8AE4-461C4DDF8D96}" dt="2020-06-10T19:22:15.973" v="7394"/>
          <ac:spMkLst>
            <pc:docMk/>
            <pc:sldMk cId="1521851694" sldId="267"/>
            <ac:spMk id="75" creationId="{AEDA3E88-CA2F-439A-A75F-F364ED19B5F0}"/>
          </ac:spMkLst>
        </pc:spChg>
        <pc:spChg chg="mod">
          <ac:chgData name="Shay Axelrod" userId="310b0d24785f8b3b" providerId="LiveId" clId="{795C128B-A4FA-44D3-8AE4-461C4DDF8D96}" dt="2020-06-10T19:22:15.973" v="7394"/>
          <ac:spMkLst>
            <pc:docMk/>
            <pc:sldMk cId="1521851694" sldId="267"/>
            <ac:spMk id="76" creationId="{4B34ABD1-4F6B-404A-AB4E-D2DA964CFC1F}"/>
          </ac:spMkLst>
        </pc:spChg>
        <pc:spChg chg="add mod ord">
          <ac:chgData name="Shay Axelrod" userId="310b0d24785f8b3b" providerId="LiveId" clId="{795C128B-A4FA-44D3-8AE4-461C4DDF8D96}" dt="2020-06-10T20:11:52.120" v="7832" actId="167"/>
          <ac:spMkLst>
            <pc:docMk/>
            <pc:sldMk cId="1521851694" sldId="267"/>
            <ac:spMk id="77" creationId="{1C75313F-5789-41A7-8329-5C83780432EB}"/>
          </ac:spMkLst>
        </pc:spChg>
        <pc:spChg chg="add mod ord">
          <ac:chgData name="Shay Axelrod" userId="310b0d24785f8b3b" providerId="LiveId" clId="{795C128B-A4FA-44D3-8AE4-461C4DDF8D96}" dt="2020-06-10T19:38:23.809" v="7486" actId="167"/>
          <ac:spMkLst>
            <pc:docMk/>
            <pc:sldMk cId="1521851694" sldId="267"/>
            <ac:spMk id="79" creationId="{1DB6D77F-A512-422C-90CC-F2EB4CB5AB1D}"/>
          </ac:spMkLst>
        </pc:spChg>
        <pc:spChg chg="mod">
          <ac:chgData name="Shay Axelrod" userId="310b0d24785f8b3b" providerId="LiveId" clId="{795C128B-A4FA-44D3-8AE4-461C4DDF8D96}" dt="2020-06-10T20:11:47.792" v="7830"/>
          <ac:spMkLst>
            <pc:docMk/>
            <pc:sldMk cId="1521851694" sldId="267"/>
            <ac:spMk id="85" creationId="{BC957129-1A5D-4DAB-91FF-B826549697F4}"/>
          </ac:spMkLst>
        </pc:spChg>
        <pc:spChg chg="mod">
          <ac:chgData name="Shay Axelrod" userId="310b0d24785f8b3b" providerId="LiveId" clId="{795C128B-A4FA-44D3-8AE4-461C4DDF8D96}" dt="2020-06-10T20:11:47.792" v="7830"/>
          <ac:spMkLst>
            <pc:docMk/>
            <pc:sldMk cId="1521851694" sldId="267"/>
            <ac:spMk id="86" creationId="{7A17E9C5-32B4-4324-869E-482D8F676D39}"/>
          </ac:spMkLst>
        </pc:spChg>
        <pc:spChg chg="mod">
          <ac:chgData name="Shay Axelrod" userId="310b0d24785f8b3b" providerId="LiveId" clId="{795C128B-A4FA-44D3-8AE4-461C4DDF8D96}" dt="2020-06-10T20:11:47.792" v="7830"/>
          <ac:spMkLst>
            <pc:docMk/>
            <pc:sldMk cId="1521851694" sldId="267"/>
            <ac:spMk id="87" creationId="{5507CDF7-389B-4F56-B952-84394AB397D1}"/>
          </ac:spMkLst>
        </pc:spChg>
        <pc:grpChg chg="add mod ord">
          <ac:chgData name="Shay Axelrod" userId="310b0d24785f8b3b" providerId="LiveId" clId="{795C128B-A4FA-44D3-8AE4-461C4DDF8D96}" dt="2020-06-08T10:22:17.188" v="4970" actId="166"/>
          <ac:grpSpMkLst>
            <pc:docMk/>
            <pc:sldMk cId="1521851694" sldId="267"/>
            <ac:grpSpMk id="2" creationId="{3549E017-5908-46B9-AF01-BCD50C1D7682}"/>
          </ac:grpSpMkLst>
        </pc:grpChg>
        <pc:grpChg chg="add del mod topLvl">
          <ac:chgData name="Shay Axelrod" userId="310b0d24785f8b3b" providerId="LiveId" clId="{795C128B-A4FA-44D3-8AE4-461C4DDF8D96}" dt="2020-06-07T13:23:01.623" v="4603" actId="165"/>
          <ac:grpSpMkLst>
            <pc:docMk/>
            <pc:sldMk cId="1521851694" sldId="267"/>
            <ac:grpSpMk id="8" creationId="{E1EC5716-FD3E-43C5-8AA6-85D8681E509A}"/>
          </ac:grpSpMkLst>
        </pc:grpChg>
        <pc:grpChg chg="add del mod">
          <ac:chgData name="Shay Axelrod" userId="310b0d24785f8b3b" providerId="LiveId" clId="{795C128B-A4FA-44D3-8AE4-461C4DDF8D96}" dt="2020-06-07T13:22:52.603" v="4602" actId="165"/>
          <ac:grpSpMkLst>
            <pc:docMk/>
            <pc:sldMk cId="1521851694" sldId="267"/>
            <ac:grpSpMk id="9" creationId="{F087C0F9-327F-4F7A-BFD2-CEAAD266DDD3}"/>
          </ac:grpSpMkLst>
        </pc:grpChg>
        <pc:grpChg chg="add mod">
          <ac:chgData name="Shay Axelrod" userId="310b0d24785f8b3b" providerId="LiveId" clId="{795C128B-A4FA-44D3-8AE4-461C4DDF8D96}" dt="2020-06-07T13:30:06.090" v="4658" actId="164"/>
          <ac:grpSpMkLst>
            <pc:docMk/>
            <pc:sldMk cId="1521851694" sldId="267"/>
            <ac:grpSpMk id="14" creationId="{0CFB03C0-1AD5-43BE-AD35-9F93E21BE262}"/>
          </ac:grpSpMkLst>
        </pc:grpChg>
        <pc:grpChg chg="add mod">
          <ac:chgData name="Shay Axelrod" userId="310b0d24785f8b3b" providerId="LiveId" clId="{795C128B-A4FA-44D3-8AE4-461C4DDF8D96}" dt="2020-06-07T13:30:24.021" v="4681" actId="1035"/>
          <ac:grpSpMkLst>
            <pc:docMk/>
            <pc:sldMk cId="1521851694" sldId="267"/>
            <ac:grpSpMk id="15" creationId="{F6EFFB90-7DDC-4FD6-8DA1-B978E1839080}"/>
          </ac:grpSpMkLst>
        </pc:grpChg>
        <pc:grpChg chg="add del mod">
          <ac:chgData name="Shay Axelrod" userId="310b0d24785f8b3b" providerId="LiveId" clId="{795C128B-A4FA-44D3-8AE4-461C4DDF8D96}" dt="2020-06-07T13:04:18.317" v="4229" actId="165"/>
          <ac:grpSpMkLst>
            <pc:docMk/>
            <pc:sldMk cId="1521851694" sldId="267"/>
            <ac:grpSpMk id="39" creationId="{C16F812B-7285-4D80-A249-DAFB38FE08F7}"/>
          </ac:grpSpMkLst>
        </pc:grpChg>
        <pc:grpChg chg="del mod">
          <ac:chgData name="Shay Axelrod" userId="310b0d24785f8b3b" providerId="LiveId" clId="{795C128B-A4FA-44D3-8AE4-461C4DDF8D96}" dt="2020-06-07T13:03:53.453" v="4225" actId="165"/>
          <ac:grpSpMkLst>
            <pc:docMk/>
            <pc:sldMk cId="1521851694" sldId="267"/>
            <ac:grpSpMk id="42" creationId="{FB535662-0CFA-40C5-94C3-8B6D13F3636A}"/>
          </ac:grpSpMkLst>
        </pc:grpChg>
        <pc:grpChg chg="add del mod">
          <ac:chgData name="Shay Axelrod" userId="310b0d24785f8b3b" providerId="LiveId" clId="{795C128B-A4FA-44D3-8AE4-461C4DDF8D96}" dt="2020-06-10T19:22:07.104" v="7389" actId="478"/>
          <ac:grpSpMkLst>
            <pc:docMk/>
            <pc:sldMk cId="1521851694" sldId="267"/>
            <ac:grpSpMk id="55" creationId="{34164419-C6DB-48D4-8DBC-5A6C129AE90F}"/>
          </ac:grpSpMkLst>
        </pc:grpChg>
        <pc:grpChg chg="add del mod ord">
          <ac:chgData name="Shay Axelrod" userId="310b0d24785f8b3b" providerId="LiveId" clId="{795C128B-A4FA-44D3-8AE4-461C4DDF8D96}" dt="2020-06-10T20:11:47.024" v="7829" actId="478"/>
          <ac:grpSpMkLst>
            <pc:docMk/>
            <pc:sldMk cId="1521851694" sldId="267"/>
            <ac:grpSpMk id="72" creationId="{9B6A4081-8BF5-4926-8512-37F671D192CB}"/>
          </ac:grpSpMkLst>
        </pc:grpChg>
        <pc:grpChg chg="mod">
          <ac:chgData name="Shay Axelrod" userId="310b0d24785f8b3b" providerId="LiveId" clId="{795C128B-A4FA-44D3-8AE4-461C4DDF8D96}" dt="2020-06-10T19:22:15.973" v="7394"/>
          <ac:grpSpMkLst>
            <pc:docMk/>
            <pc:sldMk cId="1521851694" sldId="267"/>
            <ac:grpSpMk id="73" creationId="{DD6CDB02-F575-4F04-BB20-163B5C8341F1}"/>
          </ac:grpSpMkLst>
        </pc:grpChg>
        <pc:grpChg chg="add mod ord">
          <ac:chgData name="Shay Axelrod" userId="310b0d24785f8b3b" providerId="LiveId" clId="{795C128B-A4FA-44D3-8AE4-461C4DDF8D96}" dt="2020-06-10T20:11:50.162" v="7831" actId="167"/>
          <ac:grpSpMkLst>
            <pc:docMk/>
            <pc:sldMk cId="1521851694" sldId="267"/>
            <ac:grpSpMk id="83" creationId="{25096F9B-F1D7-4495-896F-30830DD5F33B}"/>
          </ac:grpSpMkLst>
        </pc:grpChg>
        <pc:grpChg chg="mod">
          <ac:chgData name="Shay Axelrod" userId="310b0d24785f8b3b" providerId="LiveId" clId="{795C128B-A4FA-44D3-8AE4-461C4DDF8D96}" dt="2020-06-10T20:11:47.792" v="7830"/>
          <ac:grpSpMkLst>
            <pc:docMk/>
            <pc:sldMk cId="1521851694" sldId="267"/>
            <ac:grpSpMk id="84" creationId="{6B0F5C4F-0307-4EDE-8843-A5AF95CB7366}"/>
          </ac:grpSpMkLst>
        </pc:grpChg>
        <pc:picChg chg="add mod">
          <ac:chgData name="Shay Axelrod" userId="310b0d24785f8b3b" providerId="LiveId" clId="{795C128B-A4FA-44D3-8AE4-461C4DDF8D96}" dt="2020-06-07T13:31:44.512" v="4712" actId="12788"/>
          <ac:picMkLst>
            <pc:docMk/>
            <pc:sldMk cId="1521851694" sldId="267"/>
            <ac:picMk id="3" creationId="{3174A8A3-9453-4BCB-A3CF-BF31C243C032}"/>
          </ac:picMkLst>
        </pc:picChg>
        <pc:picChg chg="del ord">
          <ac:chgData name="Shay Axelrod" userId="310b0d24785f8b3b" providerId="LiveId" clId="{795C128B-A4FA-44D3-8AE4-461C4DDF8D96}" dt="2020-06-08T13:23:59.943" v="6407" actId="478"/>
          <ac:picMkLst>
            <pc:docMk/>
            <pc:sldMk cId="1521851694" sldId="267"/>
            <ac:picMk id="6" creationId="{41E72106-E3A7-49BC-A125-FBEE3D07201D}"/>
          </ac:picMkLst>
        </pc:picChg>
        <pc:picChg chg="add del mod">
          <ac:chgData name="Shay Axelrod" userId="310b0d24785f8b3b" providerId="LiveId" clId="{795C128B-A4FA-44D3-8AE4-461C4DDF8D96}" dt="2020-06-07T13:26:45.479" v="4635" actId="478"/>
          <ac:picMkLst>
            <pc:docMk/>
            <pc:sldMk cId="1521851694" sldId="267"/>
            <ac:picMk id="11" creationId="{529D459B-1702-4A4C-9EB9-EADFCA3674F3}"/>
          </ac:picMkLst>
        </pc:picChg>
        <pc:picChg chg="add mod">
          <ac:chgData name="Shay Axelrod" userId="310b0d24785f8b3b" providerId="LiveId" clId="{795C128B-A4FA-44D3-8AE4-461C4DDF8D96}" dt="2020-06-07T13:30:03.454" v="4657" actId="164"/>
          <ac:picMkLst>
            <pc:docMk/>
            <pc:sldMk cId="1521851694" sldId="267"/>
            <ac:picMk id="13" creationId="{7AD6FF2D-6170-47EC-B72B-8846C666F271}"/>
          </ac:picMkLst>
        </pc:picChg>
        <pc:picChg chg="add del mod ord">
          <ac:chgData name="Shay Axelrod" userId="310b0d24785f8b3b" providerId="LiveId" clId="{795C128B-A4FA-44D3-8AE4-461C4DDF8D96}" dt="2020-06-10T19:38:20.810" v="7484" actId="478"/>
          <ac:picMkLst>
            <pc:docMk/>
            <pc:sldMk cId="1521851694" sldId="267"/>
            <ac:picMk id="38" creationId="{03DE3D72-05BB-4765-94E6-31CDB8976D6D}"/>
          </ac:picMkLst>
        </pc:picChg>
        <pc:picChg chg="del mod topLvl">
          <ac:chgData name="Shay Axelrod" userId="310b0d24785f8b3b" providerId="LiveId" clId="{795C128B-A4FA-44D3-8AE4-461C4DDF8D96}" dt="2020-06-07T13:04:20.289" v="4230" actId="478"/>
          <ac:picMkLst>
            <pc:docMk/>
            <pc:sldMk cId="1521851694" sldId="267"/>
            <ac:picMk id="41" creationId="{45BC7B9B-60B9-4890-A42C-31E3602C8127}"/>
          </ac:picMkLst>
        </pc:picChg>
        <pc:picChg chg="mod ord topLvl">
          <ac:chgData name="Shay Axelrod" userId="310b0d24785f8b3b" providerId="LiveId" clId="{795C128B-A4FA-44D3-8AE4-461C4DDF8D96}" dt="2020-06-07T13:31:06.953" v="4710" actId="166"/>
          <ac:picMkLst>
            <pc:docMk/>
            <pc:sldMk cId="1521851694" sldId="267"/>
            <ac:picMk id="49" creationId="{82F2403E-9A9F-4A7A-A280-C185DA126831}"/>
          </ac:picMkLst>
        </pc:picChg>
        <pc:picChg chg="mod">
          <ac:chgData name="Shay Axelrod" userId="310b0d24785f8b3b" providerId="LiveId" clId="{795C128B-A4FA-44D3-8AE4-461C4DDF8D96}" dt="2020-06-08T10:22:14.384" v="4969" actId="164"/>
          <ac:picMkLst>
            <pc:docMk/>
            <pc:sldMk cId="1521851694" sldId="267"/>
            <ac:picMk id="51" creationId="{2FA15FE3-D095-4034-8F7B-36AF98A334CD}"/>
          </ac:picMkLst>
        </pc:picChg>
        <pc:picChg chg="mod">
          <ac:chgData name="Shay Axelrod" userId="310b0d24785f8b3b" providerId="LiveId" clId="{795C128B-A4FA-44D3-8AE4-461C4DDF8D96}" dt="2020-06-08T10:21:59.021" v="4968"/>
          <ac:picMkLst>
            <pc:docMk/>
            <pc:sldMk cId="1521851694" sldId="267"/>
            <ac:picMk id="67" creationId="{AF23AA5A-5740-4E15-9B01-0130660FB4F2}"/>
          </ac:picMkLst>
        </pc:picChg>
        <pc:picChg chg="add del mod ord">
          <ac:chgData name="Shay Axelrod" userId="310b0d24785f8b3b" providerId="LiveId" clId="{795C128B-A4FA-44D3-8AE4-461C4DDF8D96}" dt="2020-06-10T19:37:27.503" v="7473" actId="478"/>
          <ac:picMkLst>
            <pc:docMk/>
            <pc:sldMk cId="1521851694" sldId="267"/>
            <ac:picMk id="71" creationId="{B1F4C7A7-1D00-416D-8DA1-E30281E64BFB}"/>
          </ac:picMkLst>
        </pc:picChg>
        <pc:cxnChg chg="mod">
          <ac:chgData name="Shay Axelrod" userId="310b0d24785f8b3b" providerId="LiveId" clId="{795C128B-A4FA-44D3-8AE4-461C4DDF8D96}" dt="2020-06-08T10:22:14.384" v="4969" actId="164"/>
          <ac:cxnSpMkLst>
            <pc:docMk/>
            <pc:sldMk cId="1521851694" sldId="267"/>
            <ac:cxnSpMk id="52" creationId="{9DE507A5-E599-470F-9687-5A6C23010550}"/>
          </ac:cxnSpMkLst>
        </pc:cxnChg>
        <pc:cxnChg chg="add mod topLvl">
          <ac:chgData name="Shay Axelrod" userId="310b0d24785f8b3b" providerId="LiveId" clId="{795C128B-A4FA-44D3-8AE4-461C4DDF8D96}" dt="2020-06-07T13:30:03.454" v="4657" actId="164"/>
          <ac:cxnSpMkLst>
            <pc:docMk/>
            <pc:sldMk cId="1521851694" sldId="267"/>
            <ac:cxnSpMk id="57" creationId="{90F0D1E6-3785-4997-9637-6A3BAE88133C}"/>
          </ac:cxnSpMkLst>
        </pc:cxnChg>
        <pc:cxnChg chg="add mod">
          <ac:chgData name="Shay Axelrod" userId="310b0d24785f8b3b" providerId="LiveId" clId="{795C128B-A4FA-44D3-8AE4-461C4DDF8D96}" dt="2020-06-07T13:30:03.454" v="4657" actId="164"/>
          <ac:cxnSpMkLst>
            <pc:docMk/>
            <pc:sldMk cId="1521851694" sldId="267"/>
            <ac:cxnSpMk id="58" creationId="{022F5BC4-5616-4360-A705-0CC7CEF47CA1}"/>
          </ac:cxnSpMkLst>
        </pc:cxnChg>
        <pc:cxnChg chg="mod">
          <ac:chgData name="Shay Axelrod" userId="310b0d24785f8b3b" providerId="LiveId" clId="{795C128B-A4FA-44D3-8AE4-461C4DDF8D96}" dt="2020-06-08T10:22:14.384" v="4969" actId="164"/>
          <ac:cxnSpMkLst>
            <pc:docMk/>
            <pc:sldMk cId="1521851694" sldId="267"/>
            <ac:cxnSpMk id="64" creationId="{9475877A-C780-4F7E-A372-84BE45600D6D}"/>
          </ac:cxnSpMkLst>
        </pc:cxnChg>
      </pc:sldChg>
      <pc:sldChg chg="addSp delSp modSp add mod">
        <pc:chgData name="Shay Axelrod" userId="310b0d24785f8b3b" providerId="LiveId" clId="{795C128B-A4FA-44D3-8AE4-461C4DDF8D96}" dt="2020-06-10T20:11:38.305" v="7828" actId="1038"/>
        <pc:sldMkLst>
          <pc:docMk/>
          <pc:sldMk cId="181680010" sldId="268"/>
        </pc:sldMkLst>
        <pc:spChg chg="mod">
          <ac:chgData name="Shay Axelrod" userId="310b0d24785f8b3b" providerId="LiveId" clId="{795C128B-A4FA-44D3-8AE4-461C4DDF8D96}" dt="2020-06-08T13:24:24.483" v="6410" actId="14838"/>
          <ac:spMkLst>
            <pc:docMk/>
            <pc:sldMk cId="181680010" sldId="268"/>
            <ac:spMk id="26" creationId="{05875633-4238-4827-A65A-3C70A5F569D1}"/>
          </ac:spMkLst>
        </pc:spChg>
        <pc:spChg chg="mod">
          <ac:chgData name="Shay Axelrod" userId="310b0d24785f8b3b" providerId="LiveId" clId="{795C128B-A4FA-44D3-8AE4-461C4DDF8D96}" dt="2020-06-08T13:24:24.483" v="6410" actId="14838"/>
          <ac:spMkLst>
            <pc:docMk/>
            <pc:sldMk cId="181680010" sldId="268"/>
            <ac:spMk id="29" creationId="{1924413B-07E3-4ED4-BCCD-A759966D26BD}"/>
          </ac:spMkLst>
        </pc:spChg>
        <pc:spChg chg="del">
          <ac:chgData name="Shay Axelrod" userId="310b0d24785f8b3b" providerId="LiveId" clId="{795C128B-A4FA-44D3-8AE4-461C4DDF8D96}" dt="2020-06-08T13:05:43.872" v="6259" actId="478"/>
          <ac:spMkLst>
            <pc:docMk/>
            <pc:sldMk cId="181680010" sldId="268"/>
            <ac:spMk id="30" creationId="{3772F435-BDEF-4F2B-B542-91855BD07765}"/>
          </ac:spMkLst>
        </pc:spChg>
        <pc:spChg chg="mod">
          <ac:chgData name="Shay Axelrod" userId="310b0d24785f8b3b" providerId="LiveId" clId="{795C128B-A4FA-44D3-8AE4-461C4DDF8D96}" dt="2020-06-08T13:24:24.483" v="6410" actId="14838"/>
          <ac:spMkLst>
            <pc:docMk/>
            <pc:sldMk cId="181680010" sldId="268"/>
            <ac:spMk id="34" creationId="{A4E826E7-EC7B-4F1C-8837-25D9473BD112}"/>
          </ac:spMkLst>
        </pc:spChg>
        <pc:spChg chg="del">
          <ac:chgData name="Shay Axelrod" userId="310b0d24785f8b3b" providerId="LiveId" clId="{795C128B-A4FA-44D3-8AE4-461C4DDF8D96}" dt="2020-06-08T10:09:34.831" v="4716" actId="478"/>
          <ac:spMkLst>
            <pc:docMk/>
            <pc:sldMk cId="181680010" sldId="268"/>
            <ac:spMk id="37" creationId="{B0A1A08E-9DDF-462B-A2FE-95BCCFB735EA}"/>
          </ac:spMkLst>
        </pc:spChg>
        <pc:spChg chg="del">
          <ac:chgData name="Shay Axelrod" userId="310b0d24785f8b3b" providerId="LiveId" clId="{795C128B-A4FA-44D3-8AE4-461C4DDF8D96}" dt="2020-06-08T10:09:40.311" v="4717" actId="478"/>
          <ac:spMkLst>
            <pc:docMk/>
            <pc:sldMk cId="181680010" sldId="268"/>
            <ac:spMk id="40" creationId="{C550EC58-B105-471A-94A6-8078A2A7A7D9}"/>
          </ac:spMkLst>
        </pc:spChg>
        <pc:spChg chg="mod topLvl">
          <ac:chgData name="Shay Axelrod" userId="310b0d24785f8b3b" providerId="LiveId" clId="{795C128B-A4FA-44D3-8AE4-461C4DDF8D96}" dt="2020-06-08T13:24:24.483" v="6410" actId="14838"/>
          <ac:spMkLst>
            <pc:docMk/>
            <pc:sldMk cId="181680010" sldId="268"/>
            <ac:spMk id="46" creationId="{ADC44B3D-0F8D-458D-8DBC-A8987265CAB7}"/>
          </ac:spMkLst>
        </pc:spChg>
        <pc:spChg chg="add del mod topLvl">
          <ac:chgData name="Shay Axelrod" userId="310b0d24785f8b3b" providerId="LiveId" clId="{795C128B-A4FA-44D3-8AE4-461C4DDF8D96}" dt="2020-06-08T10:14:10.706" v="4868" actId="478"/>
          <ac:spMkLst>
            <pc:docMk/>
            <pc:sldMk cId="181680010" sldId="268"/>
            <ac:spMk id="47" creationId="{AC16DAA3-C598-4626-BF23-B364BE036DDB}"/>
          </ac:spMkLst>
        </pc:spChg>
        <pc:spChg chg="del">
          <ac:chgData name="Shay Axelrod" userId="310b0d24785f8b3b" providerId="LiveId" clId="{795C128B-A4FA-44D3-8AE4-461C4DDF8D96}" dt="2020-06-08T10:09:34.831" v="4716" actId="478"/>
          <ac:spMkLst>
            <pc:docMk/>
            <pc:sldMk cId="181680010" sldId="268"/>
            <ac:spMk id="50" creationId="{F332BD38-A1DC-41B3-8715-914C3F7FF853}"/>
          </ac:spMkLst>
        </pc:spChg>
        <pc:spChg chg="mod">
          <ac:chgData name="Shay Axelrod" userId="310b0d24785f8b3b" providerId="LiveId" clId="{795C128B-A4FA-44D3-8AE4-461C4DDF8D96}" dt="2020-06-10T19:22:08.738" v="7390"/>
          <ac:spMkLst>
            <pc:docMk/>
            <pc:sldMk cId="181680010" sldId="268"/>
            <ac:spMk id="52" creationId="{A5ECD5E1-F882-42FF-B3EC-032CE4C07A79}"/>
          </ac:spMkLst>
        </pc:spChg>
        <pc:spChg chg="mod">
          <ac:chgData name="Shay Axelrod" userId="310b0d24785f8b3b" providerId="LiveId" clId="{795C128B-A4FA-44D3-8AE4-461C4DDF8D96}" dt="2020-06-10T19:22:08.738" v="7390"/>
          <ac:spMkLst>
            <pc:docMk/>
            <pc:sldMk cId="181680010" sldId="268"/>
            <ac:spMk id="53" creationId="{5C8E1C92-3D79-4592-9699-1BCAF03D9782}"/>
          </ac:spMkLst>
        </pc:spChg>
        <pc:spChg chg="del">
          <ac:chgData name="Shay Axelrod" userId="310b0d24785f8b3b" providerId="LiveId" clId="{795C128B-A4FA-44D3-8AE4-461C4DDF8D96}" dt="2020-06-08T10:09:44.011" v="4718" actId="478"/>
          <ac:spMkLst>
            <pc:docMk/>
            <pc:sldMk cId="181680010" sldId="268"/>
            <ac:spMk id="53" creationId="{81EFC1C6-93CE-4A7E-B86E-1FFD1FC225CB}"/>
          </ac:spMkLst>
        </pc:spChg>
        <pc:spChg chg="mod">
          <ac:chgData name="Shay Axelrod" userId="310b0d24785f8b3b" providerId="LiveId" clId="{795C128B-A4FA-44D3-8AE4-461C4DDF8D96}" dt="2020-06-08T10:15:47.780" v="4903" actId="20577"/>
          <ac:spMkLst>
            <pc:docMk/>
            <pc:sldMk cId="181680010" sldId="268"/>
            <ac:spMk id="54" creationId="{C481269C-26E5-425B-A077-EBCEE0F79F0C}"/>
          </ac:spMkLst>
        </pc:spChg>
        <pc:spChg chg="mod">
          <ac:chgData name="Shay Axelrod" userId="310b0d24785f8b3b" providerId="LiveId" clId="{795C128B-A4FA-44D3-8AE4-461C4DDF8D96}" dt="2020-06-08T13:24:24.483" v="6410" actId="14838"/>
          <ac:spMkLst>
            <pc:docMk/>
            <pc:sldMk cId="181680010" sldId="268"/>
            <ac:spMk id="61" creationId="{A4F2B2CD-97AC-4304-97AF-344341434408}"/>
          </ac:spMkLst>
        </pc:spChg>
        <pc:spChg chg="mod">
          <ac:chgData name="Shay Axelrod" userId="310b0d24785f8b3b" providerId="LiveId" clId="{795C128B-A4FA-44D3-8AE4-461C4DDF8D96}" dt="2020-06-10T19:22:08.738" v="7390"/>
          <ac:spMkLst>
            <pc:docMk/>
            <pc:sldMk cId="181680010" sldId="268"/>
            <ac:spMk id="64" creationId="{BAC04811-0D34-4367-B8BA-5023E1B0330B}"/>
          </ac:spMkLst>
        </pc:spChg>
        <pc:spChg chg="del">
          <ac:chgData name="Shay Axelrod" userId="310b0d24785f8b3b" providerId="LiveId" clId="{795C128B-A4FA-44D3-8AE4-461C4DDF8D96}" dt="2020-06-08T10:09:40.311" v="4717" actId="478"/>
          <ac:spMkLst>
            <pc:docMk/>
            <pc:sldMk cId="181680010" sldId="268"/>
            <ac:spMk id="65" creationId="{9569D4BA-FD02-44D7-AA18-00F9756A346D}"/>
          </ac:spMkLst>
        </pc:spChg>
        <pc:spChg chg="mod">
          <ac:chgData name="Shay Axelrod" userId="310b0d24785f8b3b" providerId="LiveId" clId="{795C128B-A4FA-44D3-8AE4-461C4DDF8D96}" dt="2020-06-08T13:24:24.483" v="6410" actId="14838"/>
          <ac:spMkLst>
            <pc:docMk/>
            <pc:sldMk cId="181680010" sldId="268"/>
            <ac:spMk id="67" creationId="{04812556-A45D-4B52-834E-7F27B17DE17C}"/>
          </ac:spMkLst>
        </pc:spChg>
        <pc:spChg chg="mod">
          <ac:chgData name="Shay Axelrod" userId="310b0d24785f8b3b" providerId="LiveId" clId="{795C128B-A4FA-44D3-8AE4-461C4DDF8D96}" dt="2020-06-08T10:09:46.841" v="4720"/>
          <ac:spMkLst>
            <pc:docMk/>
            <pc:sldMk cId="181680010" sldId="268"/>
            <ac:spMk id="69" creationId="{7FB10917-DF3F-4006-9649-EB8620E82BD5}"/>
          </ac:spMkLst>
        </pc:spChg>
        <pc:spChg chg="add mod topLvl">
          <ac:chgData name="Shay Axelrod" userId="310b0d24785f8b3b" providerId="LiveId" clId="{795C128B-A4FA-44D3-8AE4-461C4DDF8D96}" dt="2020-06-08T10:20:35.929" v="4961"/>
          <ac:spMkLst>
            <pc:docMk/>
            <pc:sldMk cId="181680010" sldId="268"/>
            <ac:spMk id="72" creationId="{EEF0F9D5-7191-495D-A9AF-F7C57BB0147E}"/>
          </ac:spMkLst>
        </pc:spChg>
        <pc:spChg chg="mod">
          <ac:chgData name="Shay Axelrod" userId="310b0d24785f8b3b" providerId="LiveId" clId="{795C128B-A4FA-44D3-8AE4-461C4DDF8D96}" dt="2020-06-08T10:13:09.087" v="4789"/>
          <ac:spMkLst>
            <pc:docMk/>
            <pc:sldMk cId="181680010" sldId="268"/>
            <ac:spMk id="75" creationId="{1591FF28-83DA-421F-A29F-9DFC00539AE3}"/>
          </ac:spMkLst>
        </pc:spChg>
        <pc:spChg chg="add mod topLvl">
          <ac:chgData name="Shay Axelrod" userId="310b0d24785f8b3b" providerId="LiveId" clId="{795C128B-A4FA-44D3-8AE4-461C4DDF8D96}" dt="2020-06-08T10:22:40.516" v="4974" actId="1037"/>
          <ac:spMkLst>
            <pc:docMk/>
            <pc:sldMk cId="181680010" sldId="268"/>
            <ac:spMk id="77" creationId="{F1D45BCA-A01B-439E-B0B4-17AF82D93B54}"/>
          </ac:spMkLst>
        </pc:spChg>
        <pc:spChg chg="mod">
          <ac:chgData name="Shay Axelrod" userId="310b0d24785f8b3b" providerId="LiveId" clId="{795C128B-A4FA-44D3-8AE4-461C4DDF8D96}" dt="2020-06-08T13:24:24.483" v="6410" actId="14838"/>
          <ac:spMkLst>
            <pc:docMk/>
            <pc:sldMk cId="181680010" sldId="268"/>
            <ac:spMk id="84" creationId="{9B5EEF0A-64F5-418F-87DC-F58FE406296B}"/>
          </ac:spMkLst>
        </pc:spChg>
        <pc:spChg chg="add mod">
          <ac:chgData name="Shay Axelrod" userId="310b0d24785f8b3b" providerId="LiveId" clId="{795C128B-A4FA-44D3-8AE4-461C4DDF8D96}" dt="2020-06-10T19:38:39.390" v="7489" actId="207"/>
          <ac:spMkLst>
            <pc:docMk/>
            <pc:sldMk cId="181680010" sldId="268"/>
            <ac:spMk id="85" creationId="{14FB8F0D-CA61-4037-AEA0-B22D12ECF20D}"/>
          </ac:spMkLst>
        </pc:spChg>
        <pc:spChg chg="del mod topLvl">
          <ac:chgData name="Shay Axelrod" userId="310b0d24785f8b3b" providerId="LiveId" clId="{795C128B-A4FA-44D3-8AE4-461C4DDF8D96}" dt="2020-06-10T20:07:00.349" v="7679" actId="478"/>
          <ac:spMkLst>
            <pc:docMk/>
            <pc:sldMk cId="181680010" sldId="268"/>
            <ac:spMk id="88" creationId="{D7B9B4DF-728D-4F9A-901B-AAE3D369283B}"/>
          </ac:spMkLst>
        </pc:spChg>
        <pc:spChg chg="mod">
          <ac:chgData name="Shay Axelrod" userId="310b0d24785f8b3b" providerId="LiveId" clId="{795C128B-A4FA-44D3-8AE4-461C4DDF8D96}" dt="2020-06-10T20:07:07.518" v="7680" actId="14861"/>
          <ac:spMkLst>
            <pc:docMk/>
            <pc:sldMk cId="181680010" sldId="268"/>
            <ac:spMk id="89" creationId="{2FA846C8-2345-4E04-B5A5-06C0CD9B4F16}"/>
          </ac:spMkLst>
        </pc:spChg>
        <pc:spChg chg="mod">
          <ac:chgData name="Shay Axelrod" userId="310b0d24785f8b3b" providerId="LiveId" clId="{795C128B-A4FA-44D3-8AE4-461C4DDF8D96}" dt="2020-06-10T20:07:21.446" v="7682"/>
          <ac:spMkLst>
            <pc:docMk/>
            <pc:sldMk cId="181680010" sldId="268"/>
            <ac:spMk id="90" creationId="{5091F82C-1C07-4647-8F40-FE146EC699CB}"/>
          </ac:spMkLst>
        </pc:spChg>
        <pc:spChg chg="add mod ord">
          <ac:chgData name="Shay Axelrod" userId="310b0d24785f8b3b" providerId="LiveId" clId="{795C128B-A4FA-44D3-8AE4-461C4DDF8D96}" dt="2020-06-10T19:37:55.712" v="7479" actId="167"/>
          <ac:spMkLst>
            <pc:docMk/>
            <pc:sldMk cId="181680010" sldId="268"/>
            <ac:spMk id="91" creationId="{C6F62D33-F38D-4487-A112-06F3E773C459}"/>
          </ac:spMkLst>
        </pc:spChg>
        <pc:spChg chg="add mod ord">
          <ac:chgData name="Shay Axelrod" userId="310b0d24785f8b3b" providerId="LiveId" clId="{795C128B-A4FA-44D3-8AE4-461C4DDF8D96}" dt="2020-06-10T19:38:14.002" v="7483" actId="167"/>
          <ac:spMkLst>
            <pc:docMk/>
            <pc:sldMk cId="181680010" sldId="268"/>
            <ac:spMk id="92" creationId="{C46653D2-2877-4492-9DB0-49B1112C4F82}"/>
          </ac:spMkLst>
        </pc:spChg>
        <pc:spChg chg="mod">
          <ac:chgData name="Shay Axelrod" userId="310b0d24785f8b3b" providerId="LiveId" clId="{795C128B-A4FA-44D3-8AE4-461C4DDF8D96}" dt="2020-06-10T20:07:29.748" v="7683"/>
          <ac:spMkLst>
            <pc:docMk/>
            <pc:sldMk cId="181680010" sldId="268"/>
            <ac:spMk id="94" creationId="{B62AA9B3-DC3C-4B72-95B5-DA86F7D59943}"/>
          </ac:spMkLst>
        </pc:spChg>
        <pc:spChg chg="mod">
          <ac:chgData name="Shay Axelrod" userId="310b0d24785f8b3b" providerId="LiveId" clId="{795C128B-A4FA-44D3-8AE4-461C4DDF8D96}" dt="2020-06-10T20:07:29.748" v="7683"/>
          <ac:spMkLst>
            <pc:docMk/>
            <pc:sldMk cId="181680010" sldId="268"/>
            <ac:spMk id="95" creationId="{3B39E5C3-7EAB-4D4A-9D00-B1F50B374CC8}"/>
          </ac:spMkLst>
        </pc:spChg>
        <pc:spChg chg="add del mod">
          <ac:chgData name="Shay Axelrod" userId="310b0d24785f8b3b" providerId="LiveId" clId="{795C128B-A4FA-44D3-8AE4-461C4DDF8D96}" dt="2020-06-10T20:08:33.323" v="7728" actId="478"/>
          <ac:spMkLst>
            <pc:docMk/>
            <pc:sldMk cId="181680010" sldId="268"/>
            <ac:spMk id="96" creationId="{6DEE9BD5-2809-45DA-8308-5CABFD702368}"/>
          </ac:spMkLst>
        </pc:spChg>
        <pc:spChg chg="add mod">
          <ac:chgData name="Shay Axelrod" userId="310b0d24785f8b3b" providerId="LiveId" clId="{795C128B-A4FA-44D3-8AE4-461C4DDF8D96}" dt="2020-06-10T20:11:38.305" v="7828" actId="1038"/>
          <ac:spMkLst>
            <pc:docMk/>
            <pc:sldMk cId="181680010" sldId="268"/>
            <ac:spMk id="97" creationId="{F80CBD80-6EDB-4D98-9B5C-DAA19452F4A7}"/>
          </ac:spMkLst>
        </pc:spChg>
        <pc:grpChg chg="add mod">
          <ac:chgData name="Shay Axelrod" userId="310b0d24785f8b3b" providerId="LiveId" clId="{795C128B-A4FA-44D3-8AE4-461C4DDF8D96}" dt="2020-06-10T20:11:35.713" v="7823" actId="164"/>
          <ac:grpSpMkLst>
            <pc:docMk/>
            <pc:sldMk cId="181680010" sldId="268"/>
            <ac:grpSpMk id="2" creationId="{0E0748F9-2C44-45FA-B0AB-8ADB490AC0CD}"/>
          </ac:grpSpMkLst>
        </pc:grpChg>
        <pc:grpChg chg="add del mod ord">
          <ac:chgData name="Shay Axelrod" userId="310b0d24785f8b3b" providerId="LiveId" clId="{795C128B-A4FA-44D3-8AE4-461C4DDF8D96}" dt="2020-06-08T10:14:34.899" v="4875" actId="165"/>
          <ac:grpSpMkLst>
            <pc:docMk/>
            <pc:sldMk cId="181680010" sldId="268"/>
            <ac:grpSpMk id="2" creationId="{8BC05515-1C5A-4B6E-BB9E-A4CACBAC6658}"/>
          </ac:grpSpMkLst>
        </pc:grpChg>
        <pc:grpChg chg="del">
          <ac:chgData name="Shay Axelrod" userId="310b0d24785f8b3b" providerId="LiveId" clId="{795C128B-A4FA-44D3-8AE4-461C4DDF8D96}" dt="2020-06-08T10:12:11.212" v="4721" actId="165"/>
          <ac:grpSpMkLst>
            <pc:docMk/>
            <pc:sldMk cId="181680010" sldId="268"/>
            <ac:grpSpMk id="44" creationId="{0CD6A398-23DB-4A3A-AB74-3DD32E7F726D}"/>
          </ac:grpSpMkLst>
        </pc:grpChg>
        <pc:grpChg chg="del mod topLvl">
          <ac:chgData name="Shay Axelrod" userId="310b0d24785f8b3b" providerId="LiveId" clId="{795C128B-A4FA-44D3-8AE4-461C4DDF8D96}" dt="2020-06-08T10:12:14.319" v="4722" actId="165"/>
          <ac:grpSpMkLst>
            <pc:docMk/>
            <pc:sldMk cId="181680010" sldId="268"/>
            <ac:grpSpMk id="45" creationId="{21084DF2-A960-4039-9104-3F8474644E35}"/>
          </ac:grpSpMkLst>
        </pc:grpChg>
        <pc:grpChg chg="add del mod">
          <ac:chgData name="Shay Axelrod" userId="310b0d24785f8b3b" providerId="LiveId" clId="{795C128B-A4FA-44D3-8AE4-461C4DDF8D96}" dt="2020-06-10T19:22:09.855" v="7391"/>
          <ac:grpSpMkLst>
            <pc:docMk/>
            <pc:sldMk cId="181680010" sldId="268"/>
            <ac:grpSpMk id="50" creationId="{AE63B3FD-1A3C-436B-A3DC-E53C38846C7D}"/>
          </ac:grpSpMkLst>
        </pc:grpChg>
        <pc:grpChg chg="mod">
          <ac:chgData name="Shay Axelrod" userId="310b0d24785f8b3b" providerId="LiveId" clId="{795C128B-A4FA-44D3-8AE4-461C4DDF8D96}" dt="2020-06-10T19:22:08.738" v="7390"/>
          <ac:grpSpMkLst>
            <pc:docMk/>
            <pc:sldMk cId="181680010" sldId="268"/>
            <ac:grpSpMk id="51" creationId="{D141CA02-FDF0-4F26-8490-7C1FFEAEAAF8}"/>
          </ac:grpSpMkLst>
        </pc:grpChg>
        <pc:grpChg chg="add mod">
          <ac:chgData name="Shay Axelrod" userId="310b0d24785f8b3b" providerId="LiveId" clId="{795C128B-A4FA-44D3-8AE4-461C4DDF8D96}" dt="2020-06-08T10:09:46.841" v="4720"/>
          <ac:grpSpMkLst>
            <pc:docMk/>
            <pc:sldMk cId="181680010" sldId="268"/>
            <ac:grpSpMk id="55" creationId="{105A310F-A122-4C8B-B82C-D070C8CD6EE8}"/>
          </ac:grpSpMkLst>
        </pc:grpChg>
        <pc:grpChg chg="add del mod">
          <ac:chgData name="Shay Axelrod" userId="310b0d24785f8b3b" providerId="LiveId" clId="{795C128B-A4FA-44D3-8AE4-461C4DDF8D96}" dt="2020-06-10T20:07:00.349" v="7679" actId="478"/>
          <ac:grpSpMkLst>
            <pc:docMk/>
            <pc:sldMk cId="181680010" sldId="268"/>
            <ac:grpSpMk id="65" creationId="{2F8B9F3B-4B39-4D68-973D-6D1C7E641787}"/>
          </ac:grpSpMkLst>
        </pc:grpChg>
        <pc:grpChg chg="mod">
          <ac:chgData name="Shay Axelrod" userId="310b0d24785f8b3b" providerId="LiveId" clId="{795C128B-A4FA-44D3-8AE4-461C4DDF8D96}" dt="2020-06-08T10:09:46.841" v="4720"/>
          <ac:grpSpMkLst>
            <pc:docMk/>
            <pc:sldMk cId="181680010" sldId="268"/>
            <ac:grpSpMk id="68" creationId="{BA3F7430-7E76-47D6-B4E9-E957446CEAA6}"/>
          </ac:grpSpMkLst>
        </pc:grpChg>
        <pc:grpChg chg="add mod">
          <ac:chgData name="Shay Axelrod" userId="310b0d24785f8b3b" providerId="LiveId" clId="{795C128B-A4FA-44D3-8AE4-461C4DDF8D96}" dt="2020-06-08T13:24:43.061" v="6418" actId="1036"/>
          <ac:grpSpMkLst>
            <pc:docMk/>
            <pc:sldMk cId="181680010" sldId="268"/>
            <ac:grpSpMk id="74" creationId="{32BE5BA0-885F-4497-95A5-B96629D7FF9C}"/>
          </ac:grpSpMkLst>
        </pc:grpChg>
        <pc:grpChg chg="add del mod">
          <ac:chgData name="Shay Axelrod" userId="310b0d24785f8b3b" providerId="LiveId" clId="{795C128B-A4FA-44D3-8AE4-461C4DDF8D96}" dt="2020-06-10T19:22:11.390" v="7392" actId="478"/>
          <ac:grpSpMkLst>
            <pc:docMk/>
            <pc:sldMk cId="181680010" sldId="268"/>
            <ac:grpSpMk id="79" creationId="{7B0C5494-DBC8-49E5-AA1E-50FC5D4E6ED4}"/>
          </ac:grpSpMkLst>
        </pc:grpChg>
        <pc:grpChg chg="mod topLvl">
          <ac:chgData name="Shay Axelrod" userId="310b0d24785f8b3b" providerId="LiveId" clId="{795C128B-A4FA-44D3-8AE4-461C4DDF8D96}" dt="2020-06-10T20:11:35.713" v="7823" actId="164"/>
          <ac:grpSpMkLst>
            <pc:docMk/>
            <pc:sldMk cId="181680010" sldId="268"/>
            <ac:grpSpMk id="87" creationId="{A393D90F-BC5B-47E2-92FC-88BFD99DF981}"/>
          </ac:grpSpMkLst>
        </pc:grpChg>
        <pc:grpChg chg="add del mod">
          <ac:chgData name="Shay Axelrod" userId="310b0d24785f8b3b" providerId="LiveId" clId="{795C128B-A4FA-44D3-8AE4-461C4DDF8D96}" dt="2020-06-10T20:07:30.566" v="7684"/>
          <ac:grpSpMkLst>
            <pc:docMk/>
            <pc:sldMk cId="181680010" sldId="268"/>
            <ac:grpSpMk id="93" creationId="{CAB9A34B-25D6-41F4-B3DC-664C4A1323BB}"/>
          </ac:grpSpMkLst>
        </pc:grpChg>
        <pc:picChg chg="del mod ord">
          <ac:chgData name="Shay Axelrod" userId="310b0d24785f8b3b" providerId="LiveId" clId="{795C128B-A4FA-44D3-8AE4-461C4DDF8D96}" dt="2020-06-08T13:24:32.789" v="6412" actId="478"/>
          <ac:picMkLst>
            <pc:docMk/>
            <pc:sldMk cId="181680010" sldId="268"/>
            <ac:picMk id="6" creationId="{41E72106-E3A7-49BC-A125-FBEE3D07201D}"/>
          </ac:picMkLst>
        </pc:picChg>
        <pc:picChg chg="del">
          <ac:chgData name="Shay Axelrod" userId="310b0d24785f8b3b" providerId="LiveId" clId="{795C128B-A4FA-44D3-8AE4-461C4DDF8D96}" dt="2020-06-10T19:38:03.380" v="7481" actId="478"/>
          <ac:picMkLst>
            <pc:docMk/>
            <pc:sldMk cId="181680010" sldId="268"/>
            <ac:picMk id="38" creationId="{03DE3D72-05BB-4765-94E6-31CDB8976D6D}"/>
          </ac:picMkLst>
        </pc:picChg>
        <pc:picChg chg="mod topLvl">
          <ac:chgData name="Shay Axelrod" userId="310b0d24785f8b3b" providerId="LiveId" clId="{795C128B-A4FA-44D3-8AE4-461C4DDF8D96}" dt="2020-06-08T10:16:28.741" v="4905" actId="688"/>
          <ac:picMkLst>
            <pc:docMk/>
            <pc:sldMk cId="181680010" sldId="268"/>
            <ac:picMk id="48" creationId="{351A3C98-F014-4E9F-9EAB-B136CC6DBF7E}"/>
          </ac:picMkLst>
        </pc:picChg>
        <pc:picChg chg="del">
          <ac:chgData name="Shay Axelrod" userId="310b0d24785f8b3b" providerId="LiveId" clId="{795C128B-A4FA-44D3-8AE4-461C4DDF8D96}" dt="2020-06-08T10:09:46.406" v="4719" actId="478"/>
          <ac:picMkLst>
            <pc:docMk/>
            <pc:sldMk cId="181680010" sldId="268"/>
            <ac:picMk id="51" creationId="{2FA15FE3-D095-4034-8F7B-36AF98A334CD}"/>
          </ac:picMkLst>
        </pc:picChg>
        <pc:picChg chg="mod">
          <ac:chgData name="Shay Axelrod" userId="310b0d24785f8b3b" providerId="LiveId" clId="{795C128B-A4FA-44D3-8AE4-461C4DDF8D96}" dt="2020-06-08T10:09:46.841" v="4720"/>
          <ac:picMkLst>
            <pc:docMk/>
            <pc:sldMk cId="181680010" sldId="268"/>
            <ac:picMk id="71" creationId="{2646D417-29A7-45A5-A822-27C4AE372524}"/>
          </ac:picMkLst>
        </pc:picChg>
        <pc:picChg chg="mod">
          <ac:chgData name="Shay Axelrod" userId="310b0d24785f8b3b" providerId="LiveId" clId="{795C128B-A4FA-44D3-8AE4-461C4DDF8D96}" dt="2020-06-08T10:16:09.817" v="4904"/>
          <ac:picMkLst>
            <pc:docMk/>
            <pc:sldMk cId="181680010" sldId="268"/>
            <ac:picMk id="76" creationId="{063360E3-2B6F-493D-86C6-3E2A18C7DDB9}"/>
          </ac:picMkLst>
        </pc:picChg>
        <pc:picChg chg="mod">
          <ac:chgData name="Shay Axelrod" userId="310b0d24785f8b3b" providerId="LiveId" clId="{795C128B-A4FA-44D3-8AE4-461C4DDF8D96}" dt="2020-06-08T13:24:30.553" v="6411" actId="14861"/>
          <ac:picMkLst>
            <pc:docMk/>
            <pc:sldMk cId="181680010" sldId="268"/>
            <ac:picMk id="83" creationId="{48F3BC7E-1635-457D-B181-4A0414AEAE96}"/>
          </ac:picMkLst>
        </pc:picChg>
        <pc:picChg chg="add del mod ord">
          <ac:chgData name="Shay Axelrod" userId="310b0d24785f8b3b" providerId="LiveId" clId="{795C128B-A4FA-44D3-8AE4-461C4DDF8D96}" dt="2020-06-10T19:37:57.705" v="7480" actId="478"/>
          <ac:picMkLst>
            <pc:docMk/>
            <pc:sldMk cId="181680010" sldId="268"/>
            <ac:picMk id="86" creationId="{54D5D5DC-E3C5-4200-A537-2A6A069C9167}"/>
          </ac:picMkLst>
        </pc:picChg>
        <pc:cxnChg chg="del">
          <ac:chgData name="Shay Axelrod" userId="310b0d24785f8b3b" providerId="LiveId" clId="{795C128B-A4FA-44D3-8AE4-461C4DDF8D96}" dt="2020-06-08T10:09:44.011" v="4718" actId="478"/>
          <ac:cxnSpMkLst>
            <pc:docMk/>
            <pc:sldMk cId="181680010" sldId="268"/>
            <ac:cxnSpMk id="52" creationId="{9DE507A5-E599-470F-9687-5A6C23010550}"/>
          </ac:cxnSpMkLst>
        </pc:cxnChg>
        <pc:cxnChg chg="del">
          <ac:chgData name="Shay Axelrod" userId="310b0d24785f8b3b" providerId="LiveId" clId="{795C128B-A4FA-44D3-8AE4-461C4DDF8D96}" dt="2020-06-08T10:09:44.011" v="4718" actId="478"/>
          <ac:cxnSpMkLst>
            <pc:docMk/>
            <pc:sldMk cId="181680010" sldId="268"/>
            <ac:cxnSpMk id="64" creationId="{9475877A-C780-4F7E-A372-84BE45600D6D}"/>
          </ac:cxnSpMkLst>
        </pc:cxnChg>
        <pc:cxnChg chg="add mod topLvl">
          <ac:chgData name="Shay Axelrod" userId="310b0d24785f8b3b" providerId="LiveId" clId="{795C128B-A4FA-44D3-8AE4-461C4DDF8D96}" dt="2020-06-08T10:14:34.899" v="4875" actId="165"/>
          <ac:cxnSpMkLst>
            <pc:docMk/>
            <pc:sldMk cId="181680010" sldId="268"/>
            <ac:cxnSpMk id="73" creationId="{CEFCD85B-0330-4AB0-958C-90CD66427BFC}"/>
          </ac:cxnSpMkLst>
        </pc:cxnChg>
      </pc:sldChg>
      <pc:sldChg chg="addSp delSp modSp add mod ord">
        <pc:chgData name="Shay Axelrod" userId="310b0d24785f8b3b" providerId="LiveId" clId="{795C128B-A4FA-44D3-8AE4-461C4DDF8D96}" dt="2020-06-10T20:15:52.119" v="7932"/>
        <pc:sldMkLst>
          <pc:docMk/>
          <pc:sldMk cId="1456792226" sldId="269"/>
        </pc:sldMkLst>
        <pc:spChg chg="mod">
          <ac:chgData name="Shay Axelrod" userId="310b0d24785f8b3b" providerId="LiveId" clId="{795C128B-A4FA-44D3-8AE4-461C4DDF8D96}" dt="2020-06-08T13:25:11.011" v="6419" actId="14838"/>
          <ac:spMkLst>
            <pc:docMk/>
            <pc:sldMk cId="1456792226" sldId="269"/>
            <ac:spMk id="26" creationId="{05875633-4238-4827-A65A-3C70A5F569D1}"/>
          </ac:spMkLst>
        </pc:spChg>
        <pc:spChg chg="mod">
          <ac:chgData name="Shay Axelrod" userId="310b0d24785f8b3b" providerId="LiveId" clId="{795C128B-A4FA-44D3-8AE4-461C4DDF8D96}" dt="2020-06-08T13:25:11.011" v="6419" actId="14838"/>
          <ac:spMkLst>
            <pc:docMk/>
            <pc:sldMk cId="1456792226" sldId="269"/>
            <ac:spMk id="29" creationId="{1924413B-07E3-4ED4-BCCD-A759966D26BD}"/>
          </ac:spMkLst>
        </pc:spChg>
        <pc:spChg chg="del">
          <ac:chgData name="Shay Axelrod" userId="310b0d24785f8b3b" providerId="LiveId" clId="{795C128B-A4FA-44D3-8AE4-461C4DDF8D96}" dt="2020-06-08T13:05:48.922" v="6261" actId="478"/>
          <ac:spMkLst>
            <pc:docMk/>
            <pc:sldMk cId="1456792226" sldId="269"/>
            <ac:spMk id="30" creationId="{3772F435-BDEF-4F2B-B542-91855BD07765}"/>
          </ac:spMkLst>
        </pc:spChg>
        <pc:spChg chg="mod">
          <ac:chgData name="Shay Axelrod" userId="310b0d24785f8b3b" providerId="LiveId" clId="{795C128B-A4FA-44D3-8AE4-461C4DDF8D96}" dt="2020-06-08T13:25:11.011" v="6419" actId="14838"/>
          <ac:spMkLst>
            <pc:docMk/>
            <pc:sldMk cId="1456792226" sldId="269"/>
            <ac:spMk id="34" creationId="{A4E826E7-EC7B-4F1C-8837-25D9473BD112}"/>
          </ac:spMkLst>
        </pc:spChg>
        <pc:spChg chg="add mod">
          <ac:chgData name="Shay Axelrod" userId="310b0d24785f8b3b" providerId="LiveId" clId="{795C128B-A4FA-44D3-8AE4-461C4DDF8D96}" dt="2020-06-08T13:25:11.011" v="6419" actId="14838"/>
          <ac:spMkLst>
            <pc:docMk/>
            <pc:sldMk cId="1456792226" sldId="269"/>
            <ac:spMk id="35" creationId="{F17B7B57-9E99-4135-ADC0-9A2907A88590}"/>
          </ac:spMkLst>
        </pc:spChg>
        <pc:spChg chg="mod">
          <ac:chgData name="Shay Axelrod" userId="310b0d24785f8b3b" providerId="LiveId" clId="{795C128B-A4FA-44D3-8AE4-461C4DDF8D96}" dt="2020-06-08T13:25:11.011" v="6419" actId="14838"/>
          <ac:spMkLst>
            <pc:docMk/>
            <pc:sldMk cId="1456792226" sldId="269"/>
            <ac:spMk id="36" creationId="{18E7AC17-69E0-46AA-8666-D9F598CF2758}"/>
          </ac:spMkLst>
        </pc:spChg>
        <pc:spChg chg="mod">
          <ac:chgData name="Shay Axelrod" userId="310b0d24785f8b3b" providerId="LiveId" clId="{795C128B-A4FA-44D3-8AE4-461C4DDF8D96}" dt="2020-06-08T13:25:11.011" v="6419" actId="14838"/>
          <ac:spMkLst>
            <pc:docMk/>
            <pc:sldMk cId="1456792226" sldId="269"/>
            <ac:spMk id="37" creationId="{B0A1A08E-9DDF-462B-A2FE-95BCCFB735EA}"/>
          </ac:spMkLst>
        </pc:spChg>
        <pc:spChg chg="add mod">
          <ac:chgData name="Shay Axelrod" userId="310b0d24785f8b3b" providerId="LiveId" clId="{795C128B-A4FA-44D3-8AE4-461C4DDF8D96}" dt="2020-06-10T19:39:00.103" v="7493" actId="207"/>
          <ac:spMkLst>
            <pc:docMk/>
            <pc:sldMk cId="1456792226" sldId="269"/>
            <ac:spMk id="42" creationId="{2696F898-F037-417D-BA97-EB8750DE99F6}"/>
          </ac:spMkLst>
        </pc:spChg>
        <pc:spChg chg="mod">
          <ac:chgData name="Shay Axelrod" userId="310b0d24785f8b3b" providerId="LiveId" clId="{795C128B-A4FA-44D3-8AE4-461C4DDF8D96}" dt="2020-06-08T13:25:11.011" v="6419" actId="14838"/>
          <ac:spMkLst>
            <pc:docMk/>
            <pc:sldMk cId="1456792226" sldId="269"/>
            <ac:spMk id="46" creationId="{ADC44B3D-0F8D-458D-8DBC-A8987265CAB7}"/>
          </ac:spMkLst>
        </pc:spChg>
        <pc:spChg chg="del mod topLvl">
          <ac:chgData name="Shay Axelrod" userId="310b0d24785f8b3b" providerId="LiveId" clId="{795C128B-A4FA-44D3-8AE4-461C4DDF8D96}" dt="2020-06-10T19:38:52.892" v="7492" actId="478"/>
          <ac:spMkLst>
            <pc:docMk/>
            <pc:sldMk cId="1456792226" sldId="269"/>
            <ac:spMk id="51" creationId="{25390DA6-AD22-4757-A15C-1702AF58BA4F}"/>
          </ac:spMkLst>
        </pc:spChg>
        <pc:spChg chg="mod">
          <ac:chgData name="Shay Axelrod" userId="310b0d24785f8b3b" providerId="LiveId" clId="{795C128B-A4FA-44D3-8AE4-461C4DDF8D96}" dt="2020-06-10T20:04:36.058" v="7632" actId="207"/>
          <ac:spMkLst>
            <pc:docMk/>
            <pc:sldMk cId="1456792226" sldId="269"/>
            <ac:spMk id="52" creationId="{DD3D8951-002F-44C5-83B6-3FE70DE316F3}"/>
          </ac:spMkLst>
        </pc:spChg>
        <pc:spChg chg="mod">
          <ac:chgData name="Shay Axelrod" userId="310b0d24785f8b3b" providerId="LiveId" clId="{795C128B-A4FA-44D3-8AE4-461C4DDF8D96}" dt="2020-06-10T20:15:52.119" v="7932"/>
          <ac:spMkLst>
            <pc:docMk/>
            <pc:sldMk cId="1456792226" sldId="269"/>
            <ac:spMk id="53" creationId="{AA70FEDC-CF90-4760-8D4F-B3BC555D25FA}"/>
          </ac:spMkLst>
        </pc:spChg>
        <pc:spChg chg="add mod ord">
          <ac:chgData name="Shay Axelrod" userId="310b0d24785f8b3b" providerId="LiveId" clId="{795C128B-A4FA-44D3-8AE4-461C4DDF8D96}" dt="2020-06-10T20:00:42.036" v="7609" actId="1076"/>
          <ac:spMkLst>
            <pc:docMk/>
            <pc:sldMk cId="1456792226" sldId="269"/>
            <ac:spMk id="54" creationId="{22B5528F-1105-4E0C-B553-F00353C68A1C}"/>
          </ac:spMkLst>
        </pc:spChg>
        <pc:spChg chg="mod">
          <ac:chgData name="Shay Axelrod" userId="310b0d24785f8b3b" providerId="LiveId" clId="{795C128B-A4FA-44D3-8AE4-461C4DDF8D96}" dt="2020-06-10T19:59:50.711" v="7606" actId="207"/>
          <ac:spMkLst>
            <pc:docMk/>
            <pc:sldMk cId="1456792226" sldId="269"/>
            <ac:spMk id="56" creationId="{9489A677-6BA5-4BD9-BF2B-079FD6CF6AB8}"/>
          </ac:spMkLst>
        </pc:spChg>
        <pc:spChg chg="mod">
          <ac:chgData name="Shay Axelrod" userId="310b0d24785f8b3b" providerId="LiveId" clId="{795C128B-A4FA-44D3-8AE4-461C4DDF8D96}" dt="2020-06-10T19:59:39.653" v="7604"/>
          <ac:spMkLst>
            <pc:docMk/>
            <pc:sldMk cId="1456792226" sldId="269"/>
            <ac:spMk id="57" creationId="{A792BFE4-6908-4C8B-B884-0B92BBECA8F7}"/>
          </ac:spMkLst>
        </pc:spChg>
        <pc:spChg chg="mod">
          <ac:chgData name="Shay Axelrod" userId="310b0d24785f8b3b" providerId="LiveId" clId="{795C128B-A4FA-44D3-8AE4-461C4DDF8D96}" dt="2020-06-10T20:02:47.863" v="7611"/>
          <ac:spMkLst>
            <pc:docMk/>
            <pc:sldMk cId="1456792226" sldId="269"/>
            <ac:spMk id="59" creationId="{CFFAA7E9-B172-4C41-BC9C-DF1A1E2F2E2E}"/>
          </ac:spMkLst>
        </pc:spChg>
        <pc:spChg chg="mod">
          <ac:chgData name="Shay Axelrod" userId="310b0d24785f8b3b" providerId="LiveId" clId="{795C128B-A4FA-44D3-8AE4-461C4DDF8D96}" dt="2020-06-10T20:02:47.863" v="7611"/>
          <ac:spMkLst>
            <pc:docMk/>
            <pc:sldMk cId="1456792226" sldId="269"/>
            <ac:spMk id="60" creationId="{36308E0C-FB62-4B2E-BBED-4B70A8FA8355}"/>
          </ac:spMkLst>
        </pc:spChg>
        <pc:grpChg chg="add del mod">
          <ac:chgData name="Shay Axelrod" userId="310b0d24785f8b3b" providerId="LiveId" clId="{795C128B-A4FA-44D3-8AE4-461C4DDF8D96}" dt="2020-06-10T19:22:19.269" v="7395" actId="478"/>
          <ac:grpSpMkLst>
            <pc:docMk/>
            <pc:sldMk cId="1456792226" sldId="269"/>
            <ac:grpSpMk id="5" creationId="{CD0DA2C4-A2DF-44B4-99E7-E6D426098206}"/>
          </ac:grpSpMkLst>
        </pc:grpChg>
        <pc:grpChg chg="add del mod ord">
          <ac:chgData name="Shay Axelrod" userId="310b0d24785f8b3b" providerId="LiveId" clId="{795C128B-A4FA-44D3-8AE4-461C4DDF8D96}" dt="2020-06-10T19:38:52.892" v="7492" actId="478"/>
          <ac:grpSpMkLst>
            <pc:docMk/>
            <pc:sldMk cId="1456792226" sldId="269"/>
            <ac:grpSpMk id="49" creationId="{F457B1E5-33DE-4A1F-B719-F3DD455F7CD7}"/>
          </ac:grpSpMkLst>
        </pc:grpChg>
        <pc:grpChg chg="mod topLvl">
          <ac:chgData name="Shay Axelrod" userId="310b0d24785f8b3b" providerId="LiveId" clId="{795C128B-A4FA-44D3-8AE4-461C4DDF8D96}" dt="2020-06-10T20:02:44.535" v="7610" actId="207"/>
          <ac:grpSpMkLst>
            <pc:docMk/>
            <pc:sldMk cId="1456792226" sldId="269"/>
            <ac:grpSpMk id="50" creationId="{6CEF0535-F061-47DA-91D1-74FAEF372538}"/>
          </ac:grpSpMkLst>
        </pc:grpChg>
        <pc:grpChg chg="add del mod">
          <ac:chgData name="Shay Axelrod" userId="310b0d24785f8b3b" providerId="LiveId" clId="{795C128B-A4FA-44D3-8AE4-461C4DDF8D96}" dt="2020-06-10T19:59:59.388" v="7607" actId="478"/>
          <ac:grpSpMkLst>
            <pc:docMk/>
            <pc:sldMk cId="1456792226" sldId="269"/>
            <ac:grpSpMk id="55" creationId="{994DF89F-CB26-4AAC-9FCF-E6A78A1F0A0A}"/>
          </ac:grpSpMkLst>
        </pc:grpChg>
        <pc:grpChg chg="add del mod">
          <ac:chgData name="Shay Axelrod" userId="310b0d24785f8b3b" providerId="LiveId" clId="{795C128B-A4FA-44D3-8AE4-461C4DDF8D96}" dt="2020-06-10T20:04:49.579" v="7634" actId="478"/>
          <ac:grpSpMkLst>
            <pc:docMk/>
            <pc:sldMk cId="1456792226" sldId="269"/>
            <ac:grpSpMk id="58" creationId="{8446DC01-A43B-4E5E-B786-F5DC02E40DF2}"/>
          </ac:grpSpMkLst>
        </pc:grpChg>
        <pc:picChg chg="add mod">
          <ac:chgData name="Shay Axelrod" userId="310b0d24785f8b3b" providerId="LiveId" clId="{795C128B-A4FA-44D3-8AE4-461C4DDF8D96}" dt="2020-06-08T10:19:21.672" v="4937" actId="164"/>
          <ac:picMkLst>
            <pc:docMk/>
            <pc:sldMk cId="1456792226" sldId="269"/>
            <ac:picMk id="4" creationId="{5B303FF1-CB43-430E-AF4B-33B64DDE519D}"/>
          </ac:picMkLst>
        </pc:picChg>
        <pc:picChg chg="del">
          <ac:chgData name="Shay Axelrod" userId="310b0d24785f8b3b" providerId="LiveId" clId="{795C128B-A4FA-44D3-8AE4-461C4DDF8D96}" dt="2020-06-08T13:25:20.195" v="6421" actId="478"/>
          <ac:picMkLst>
            <pc:docMk/>
            <pc:sldMk cId="1456792226" sldId="269"/>
            <ac:picMk id="6" creationId="{41E72106-E3A7-49BC-A125-FBEE3D07201D}"/>
          </ac:picMkLst>
        </pc:picChg>
        <pc:picChg chg="add del mod">
          <ac:chgData name="Shay Axelrod" userId="310b0d24785f8b3b" providerId="LiveId" clId="{795C128B-A4FA-44D3-8AE4-461C4DDF8D96}" dt="2020-06-10T20:04:53.288" v="7635" actId="478"/>
          <ac:picMkLst>
            <pc:docMk/>
            <pc:sldMk cId="1456792226" sldId="269"/>
            <ac:picMk id="6" creationId="{BD591E36-64E6-40DE-8DAF-0907CBA886DF}"/>
          </ac:picMkLst>
        </pc:picChg>
        <pc:picChg chg="add mod">
          <ac:chgData name="Shay Axelrod" userId="310b0d24785f8b3b" providerId="LiveId" clId="{795C128B-A4FA-44D3-8AE4-461C4DDF8D96}" dt="2020-06-10T20:03:52.988" v="7622" actId="1076"/>
          <ac:picMkLst>
            <pc:docMk/>
            <pc:sldMk cId="1456792226" sldId="269"/>
            <ac:picMk id="41" creationId="{F35B68AD-A3D5-42D6-86DE-265EB67D4062}"/>
          </ac:picMkLst>
        </pc:picChg>
        <pc:picChg chg="add del mod ord">
          <ac:chgData name="Shay Axelrod" userId="310b0d24785f8b3b" providerId="LiveId" clId="{795C128B-A4FA-44D3-8AE4-461C4DDF8D96}" dt="2020-06-10T19:22:23.879" v="7398" actId="478"/>
          <ac:picMkLst>
            <pc:docMk/>
            <pc:sldMk cId="1456792226" sldId="269"/>
            <ac:picMk id="43" creationId="{8823FBD5-2F43-45D5-B67A-3B3ACA6D3DB1}"/>
          </ac:picMkLst>
        </pc:picChg>
      </pc:sldChg>
      <pc:sldChg chg="addSp delSp modSp add mod">
        <pc:chgData name="Shay Axelrod" userId="310b0d24785f8b3b" providerId="LiveId" clId="{795C128B-A4FA-44D3-8AE4-461C4DDF8D96}" dt="2020-06-15T12:35:27.026" v="8793" actId="1076"/>
        <pc:sldMkLst>
          <pc:docMk/>
          <pc:sldMk cId="1690923277" sldId="270"/>
        </pc:sldMkLst>
        <pc:spChg chg="add del mod">
          <ac:chgData name="Shay Axelrod" userId="310b0d24785f8b3b" providerId="LiveId" clId="{795C128B-A4FA-44D3-8AE4-461C4DDF8D96}" dt="2020-06-15T12:35:14.968" v="8787" actId="478"/>
          <ac:spMkLst>
            <pc:docMk/>
            <pc:sldMk cId="1690923277" sldId="270"/>
            <ac:spMk id="3" creationId="{1D6C6269-7A1A-4558-9FAC-BAC7D9AB5D5D}"/>
          </ac:spMkLst>
        </pc:spChg>
        <pc:spChg chg="add del">
          <ac:chgData name="Shay Axelrod" userId="310b0d24785f8b3b" providerId="LiveId" clId="{795C128B-A4FA-44D3-8AE4-461C4DDF8D96}" dt="2020-06-15T12:35:13.800" v="8786" actId="22"/>
          <ac:spMkLst>
            <pc:docMk/>
            <pc:sldMk cId="1690923277" sldId="270"/>
            <ac:spMk id="4" creationId="{C8A92AB5-D1EB-4546-A727-1C59D30CF0DD}"/>
          </ac:spMkLst>
        </pc:spChg>
        <pc:spChg chg="add mod">
          <ac:chgData name="Shay Axelrod" userId="310b0d24785f8b3b" providerId="LiveId" clId="{795C128B-A4FA-44D3-8AE4-461C4DDF8D96}" dt="2020-06-15T12:35:27.026" v="8793" actId="1076"/>
          <ac:spMkLst>
            <pc:docMk/>
            <pc:sldMk cId="1690923277" sldId="270"/>
            <ac:spMk id="5" creationId="{EF825DEA-1EF2-45B6-900E-E1B05C9F21BF}"/>
          </ac:spMkLst>
        </pc:spChg>
        <pc:spChg chg="mod">
          <ac:chgData name="Shay Axelrod" userId="310b0d24785f8b3b" providerId="LiveId" clId="{795C128B-A4FA-44D3-8AE4-461C4DDF8D96}" dt="2020-06-08T13:25:46.839" v="6424" actId="14838"/>
          <ac:spMkLst>
            <pc:docMk/>
            <pc:sldMk cId="1690923277" sldId="270"/>
            <ac:spMk id="26" creationId="{05875633-4238-4827-A65A-3C70A5F569D1}"/>
          </ac:spMkLst>
        </pc:spChg>
        <pc:spChg chg="mod">
          <ac:chgData name="Shay Axelrod" userId="310b0d24785f8b3b" providerId="LiveId" clId="{795C128B-A4FA-44D3-8AE4-461C4DDF8D96}" dt="2020-06-08T13:25:46.839" v="6424" actId="14838"/>
          <ac:spMkLst>
            <pc:docMk/>
            <pc:sldMk cId="1690923277" sldId="270"/>
            <ac:spMk id="29" creationId="{1924413B-07E3-4ED4-BCCD-A759966D26BD}"/>
          </ac:spMkLst>
        </pc:spChg>
        <pc:spChg chg="del">
          <ac:chgData name="Shay Axelrod" userId="310b0d24785f8b3b" providerId="LiveId" clId="{795C128B-A4FA-44D3-8AE4-461C4DDF8D96}" dt="2020-06-08T13:05:52.903" v="6263" actId="478"/>
          <ac:spMkLst>
            <pc:docMk/>
            <pc:sldMk cId="1690923277" sldId="270"/>
            <ac:spMk id="30" creationId="{3772F435-BDEF-4F2B-B542-91855BD07765}"/>
          </ac:spMkLst>
        </pc:spChg>
        <pc:spChg chg="mod">
          <ac:chgData name="Shay Axelrod" userId="310b0d24785f8b3b" providerId="LiveId" clId="{795C128B-A4FA-44D3-8AE4-461C4DDF8D96}" dt="2020-06-08T13:25:46.839" v="6424" actId="14838"/>
          <ac:spMkLst>
            <pc:docMk/>
            <pc:sldMk cId="1690923277" sldId="270"/>
            <ac:spMk id="34" creationId="{A4E826E7-EC7B-4F1C-8837-25D9473BD112}"/>
          </ac:spMkLst>
        </pc:spChg>
        <pc:spChg chg="mod">
          <ac:chgData name="Shay Axelrod" userId="310b0d24785f8b3b" providerId="LiveId" clId="{795C128B-A4FA-44D3-8AE4-461C4DDF8D96}" dt="2020-06-08T13:25:53.504" v="6425" actId="14838"/>
          <ac:spMkLst>
            <pc:docMk/>
            <pc:sldMk cId="1690923277" sldId="270"/>
            <ac:spMk id="35" creationId="{F17B7B57-9E99-4135-ADC0-9A2907A88590}"/>
          </ac:spMkLst>
        </pc:spChg>
        <pc:spChg chg="mod">
          <ac:chgData name="Shay Axelrod" userId="310b0d24785f8b3b" providerId="LiveId" clId="{795C128B-A4FA-44D3-8AE4-461C4DDF8D96}" dt="2020-06-08T13:25:46.839" v="6424" actId="14838"/>
          <ac:spMkLst>
            <pc:docMk/>
            <pc:sldMk cId="1690923277" sldId="270"/>
            <ac:spMk id="36" creationId="{18E7AC17-69E0-46AA-8666-D9F598CF2758}"/>
          </ac:spMkLst>
        </pc:spChg>
        <pc:spChg chg="mod">
          <ac:chgData name="Shay Axelrod" userId="310b0d24785f8b3b" providerId="LiveId" clId="{795C128B-A4FA-44D3-8AE4-461C4DDF8D96}" dt="2020-06-08T13:25:46.839" v="6424" actId="14838"/>
          <ac:spMkLst>
            <pc:docMk/>
            <pc:sldMk cId="1690923277" sldId="270"/>
            <ac:spMk id="37" creationId="{B0A1A08E-9DDF-462B-A2FE-95BCCFB735EA}"/>
          </ac:spMkLst>
        </pc:spChg>
        <pc:spChg chg="add mod ord">
          <ac:chgData name="Shay Axelrod" userId="310b0d24785f8b3b" providerId="LiveId" clId="{795C128B-A4FA-44D3-8AE4-461C4DDF8D96}" dt="2020-06-10T19:39:22.675" v="7496" actId="167"/>
          <ac:spMkLst>
            <pc:docMk/>
            <pc:sldMk cId="1690923277" sldId="270"/>
            <ac:spMk id="41" creationId="{FD7E9FFD-150D-4AB1-B40C-7E845D9F502C}"/>
          </ac:spMkLst>
        </pc:spChg>
        <pc:spChg chg="add mod">
          <ac:chgData name="Shay Axelrod" userId="310b0d24785f8b3b" providerId="LiveId" clId="{795C128B-A4FA-44D3-8AE4-461C4DDF8D96}" dt="2020-06-10T19:39:26.347" v="7497" actId="207"/>
          <ac:spMkLst>
            <pc:docMk/>
            <pc:sldMk cId="1690923277" sldId="270"/>
            <ac:spMk id="42" creationId="{E73FB35F-944A-462C-8227-D68A81B95D39}"/>
          </ac:spMkLst>
        </pc:spChg>
        <pc:spChg chg="mod">
          <ac:chgData name="Shay Axelrod" userId="310b0d24785f8b3b" providerId="LiveId" clId="{795C128B-A4FA-44D3-8AE4-461C4DDF8D96}" dt="2020-06-08T13:25:46.839" v="6424" actId="14838"/>
          <ac:spMkLst>
            <pc:docMk/>
            <pc:sldMk cId="1690923277" sldId="270"/>
            <ac:spMk id="46" creationId="{ADC44B3D-0F8D-458D-8DBC-A8987265CAB7}"/>
          </ac:spMkLst>
        </pc:spChg>
        <pc:spChg chg="mod">
          <ac:chgData name="Shay Axelrod" userId="310b0d24785f8b3b" providerId="LiveId" clId="{795C128B-A4FA-44D3-8AE4-461C4DDF8D96}" dt="2020-06-10T19:39:42.888" v="7499"/>
          <ac:spMkLst>
            <pc:docMk/>
            <pc:sldMk cId="1690923277" sldId="270"/>
            <ac:spMk id="50" creationId="{7408B261-A79F-4F06-8BD8-5144C94DE334}"/>
          </ac:spMkLst>
        </pc:spChg>
        <pc:spChg chg="mod">
          <ac:chgData name="Shay Axelrod" userId="310b0d24785f8b3b" providerId="LiveId" clId="{795C128B-A4FA-44D3-8AE4-461C4DDF8D96}" dt="2020-06-10T19:40:28.486" v="7515" actId="255"/>
          <ac:spMkLst>
            <pc:docMk/>
            <pc:sldMk cId="1690923277" sldId="270"/>
            <ac:spMk id="51" creationId="{1CE462AC-A414-4719-A6D9-965C24791B42}"/>
          </ac:spMkLst>
        </pc:spChg>
        <pc:spChg chg="mod">
          <ac:chgData name="Shay Axelrod" userId="310b0d24785f8b3b" providerId="LiveId" clId="{795C128B-A4FA-44D3-8AE4-461C4DDF8D96}" dt="2020-06-10T19:55:52.925" v="7596" actId="1038"/>
          <ac:spMkLst>
            <pc:docMk/>
            <pc:sldMk cId="1690923277" sldId="270"/>
            <ac:spMk id="54" creationId="{D02855E7-8E54-4F68-B99E-F1EDC45C2C29}"/>
          </ac:spMkLst>
        </pc:spChg>
        <pc:grpChg chg="del mod">
          <ac:chgData name="Shay Axelrod" userId="310b0d24785f8b3b" providerId="LiveId" clId="{795C128B-A4FA-44D3-8AE4-461C4DDF8D96}" dt="2020-06-10T19:39:42.179" v="7498" actId="478"/>
          <ac:grpSpMkLst>
            <pc:docMk/>
            <pc:sldMk cId="1690923277" sldId="270"/>
            <ac:grpSpMk id="5" creationId="{CD0DA2C4-A2DF-44B4-99E7-E6D426098206}"/>
          </ac:grpSpMkLst>
        </pc:grpChg>
        <pc:grpChg chg="add del mod">
          <ac:chgData name="Shay Axelrod" userId="310b0d24785f8b3b" providerId="LiveId" clId="{795C128B-A4FA-44D3-8AE4-461C4DDF8D96}" dt="2020-06-10T19:51:15.980" v="7579" actId="478"/>
          <ac:grpSpMkLst>
            <pc:docMk/>
            <pc:sldMk cId="1690923277" sldId="270"/>
            <ac:grpSpMk id="49" creationId="{F5A36C2E-01D0-4BBB-9B97-685D1D96961E}"/>
          </ac:grpSpMkLst>
        </pc:grpChg>
        <pc:grpChg chg="add mod">
          <ac:chgData name="Shay Axelrod" userId="310b0d24785f8b3b" providerId="LiveId" clId="{795C128B-A4FA-44D3-8AE4-461C4DDF8D96}" dt="2020-06-10T19:55:41.096" v="7588" actId="14826"/>
          <ac:grpSpMkLst>
            <pc:docMk/>
            <pc:sldMk cId="1690923277" sldId="270"/>
            <ac:grpSpMk id="52" creationId="{73469063-8BA4-40F0-AF53-72AB76AB6F1D}"/>
          </ac:grpSpMkLst>
        </pc:grpChg>
        <pc:picChg chg="mod">
          <ac:chgData name="Shay Axelrod" userId="310b0d24785f8b3b" providerId="LiveId" clId="{795C128B-A4FA-44D3-8AE4-461C4DDF8D96}" dt="2020-06-08T10:26:00.865" v="5029" actId="12788"/>
          <ac:picMkLst>
            <pc:docMk/>
            <pc:sldMk cId="1690923277" sldId="270"/>
            <ac:picMk id="4" creationId="{5B303FF1-CB43-430E-AF4B-33B64DDE519D}"/>
          </ac:picMkLst>
        </pc:picChg>
        <pc:picChg chg="del">
          <ac:chgData name="Shay Axelrod" userId="310b0d24785f8b3b" providerId="LiveId" clId="{795C128B-A4FA-44D3-8AE4-461C4DDF8D96}" dt="2020-06-08T13:25:56.207" v="6426" actId="478"/>
          <ac:picMkLst>
            <pc:docMk/>
            <pc:sldMk cId="1690923277" sldId="270"/>
            <ac:picMk id="6" creationId="{41E72106-E3A7-49BC-A125-FBEE3D07201D}"/>
          </ac:picMkLst>
        </pc:picChg>
        <pc:picChg chg="del">
          <ac:chgData name="Shay Axelrod" userId="310b0d24785f8b3b" providerId="LiveId" clId="{795C128B-A4FA-44D3-8AE4-461C4DDF8D96}" dt="2020-06-08T10:23:42.852" v="4976" actId="478"/>
          <ac:picMkLst>
            <pc:docMk/>
            <pc:sldMk cId="1690923277" sldId="270"/>
            <ac:picMk id="41" creationId="{F35B68AD-A3D5-42D6-86DE-265EB67D4062}"/>
          </ac:picMkLst>
        </pc:picChg>
        <pc:picChg chg="add del mod ord">
          <ac:chgData name="Shay Axelrod" userId="310b0d24785f8b3b" providerId="LiveId" clId="{795C128B-A4FA-44D3-8AE4-461C4DDF8D96}" dt="2020-06-10T19:39:06.177" v="7494" actId="478"/>
          <ac:picMkLst>
            <pc:docMk/>
            <pc:sldMk cId="1690923277" sldId="270"/>
            <ac:picMk id="43" creationId="{5D5D8F95-0A04-436E-8C50-7315A486407C}"/>
          </ac:picMkLst>
        </pc:picChg>
        <pc:picChg chg="mod">
          <ac:chgData name="Shay Axelrod" userId="310b0d24785f8b3b" providerId="LiveId" clId="{795C128B-A4FA-44D3-8AE4-461C4DDF8D96}" dt="2020-06-10T19:55:41.096" v="7588" actId="14826"/>
          <ac:picMkLst>
            <pc:docMk/>
            <pc:sldMk cId="1690923277" sldId="270"/>
            <ac:picMk id="53" creationId="{A4728705-8260-460A-910F-53C889CA8356}"/>
          </ac:picMkLst>
        </pc:picChg>
      </pc:sldChg>
      <pc:sldChg chg="addSp delSp modSp add mod">
        <pc:chgData name="Shay Axelrod" userId="310b0d24785f8b3b" providerId="LiveId" clId="{795C128B-A4FA-44D3-8AE4-461C4DDF8D96}" dt="2020-06-15T12:35:05.970" v="8784" actId="14838"/>
        <pc:sldMkLst>
          <pc:docMk/>
          <pc:sldMk cId="383630285" sldId="271"/>
        </pc:sldMkLst>
        <pc:spChg chg="add mod">
          <ac:chgData name="Shay Axelrod" userId="310b0d24785f8b3b" providerId="LiveId" clId="{795C128B-A4FA-44D3-8AE4-461C4DDF8D96}" dt="2020-06-15T12:35:05.970" v="8784" actId="14838"/>
          <ac:spMkLst>
            <pc:docMk/>
            <pc:sldMk cId="383630285" sldId="271"/>
            <ac:spMk id="3" creationId="{7A196363-F07C-4B9E-A358-B68314A0076F}"/>
          </ac:spMkLst>
        </pc:spChg>
        <pc:spChg chg="mod">
          <ac:chgData name="Shay Axelrod" userId="310b0d24785f8b3b" providerId="LiveId" clId="{795C128B-A4FA-44D3-8AE4-461C4DDF8D96}" dt="2020-06-08T13:26:21.489" v="6429" actId="14838"/>
          <ac:spMkLst>
            <pc:docMk/>
            <pc:sldMk cId="383630285" sldId="271"/>
            <ac:spMk id="26" creationId="{05875633-4238-4827-A65A-3C70A5F569D1}"/>
          </ac:spMkLst>
        </pc:spChg>
        <pc:spChg chg="mod">
          <ac:chgData name="Shay Axelrod" userId="310b0d24785f8b3b" providerId="LiveId" clId="{795C128B-A4FA-44D3-8AE4-461C4DDF8D96}" dt="2020-06-08T13:26:21.489" v="6429" actId="14838"/>
          <ac:spMkLst>
            <pc:docMk/>
            <pc:sldMk cId="383630285" sldId="271"/>
            <ac:spMk id="29" creationId="{1924413B-07E3-4ED4-BCCD-A759966D26BD}"/>
          </ac:spMkLst>
        </pc:spChg>
        <pc:spChg chg="del">
          <ac:chgData name="Shay Axelrod" userId="310b0d24785f8b3b" providerId="LiveId" clId="{795C128B-A4FA-44D3-8AE4-461C4DDF8D96}" dt="2020-06-08T13:05:56.853" v="6265" actId="478"/>
          <ac:spMkLst>
            <pc:docMk/>
            <pc:sldMk cId="383630285" sldId="271"/>
            <ac:spMk id="30" creationId="{3772F435-BDEF-4F2B-B542-91855BD07765}"/>
          </ac:spMkLst>
        </pc:spChg>
        <pc:spChg chg="mod">
          <ac:chgData name="Shay Axelrod" userId="310b0d24785f8b3b" providerId="LiveId" clId="{795C128B-A4FA-44D3-8AE4-461C4DDF8D96}" dt="2020-06-08T13:26:21.489" v="6429" actId="14838"/>
          <ac:spMkLst>
            <pc:docMk/>
            <pc:sldMk cId="383630285" sldId="271"/>
            <ac:spMk id="34" creationId="{A4E826E7-EC7B-4F1C-8837-25D9473BD112}"/>
          </ac:spMkLst>
        </pc:spChg>
        <pc:spChg chg="mod">
          <ac:chgData name="Shay Axelrod" userId="310b0d24785f8b3b" providerId="LiveId" clId="{795C128B-A4FA-44D3-8AE4-461C4DDF8D96}" dt="2020-06-08T13:26:25.449" v="6430" actId="14838"/>
          <ac:spMkLst>
            <pc:docMk/>
            <pc:sldMk cId="383630285" sldId="271"/>
            <ac:spMk id="35" creationId="{F17B7B57-9E99-4135-ADC0-9A2907A88590}"/>
          </ac:spMkLst>
        </pc:spChg>
        <pc:spChg chg="mod">
          <ac:chgData name="Shay Axelrod" userId="310b0d24785f8b3b" providerId="LiveId" clId="{795C128B-A4FA-44D3-8AE4-461C4DDF8D96}" dt="2020-06-08T13:26:21.489" v="6429" actId="14838"/>
          <ac:spMkLst>
            <pc:docMk/>
            <pc:sldMk cId="383630285" sldId="271"/>
            <ac:spMk id="36" creationId="{18E7AC17-69E0-46AA-8666-D9F598CF2758}"/>
          </ac:spMkLst>
        </pc:spChg>
        <pc:spChg chg="mod">
          <ac:chgData name="Shay Axelrod" userId="310b0d24785f8b3b" providerId="LiveId" clId="{795C128B-A4FA-44D3-8AE4-461C4DDF8D96}" dt="2020-06-08T13:26:21.489" v="6429" actId="14838"/>
          <ac:spMkLst>
            <pc:docMk/>
            <pc:sldMk cId="383630285" sldId="271"/>
            <ac:spMk id="37" creationId="{B0A1A08E-9DDF-462B-A2FE-95BCCFB735EA}"/>
          </ac:spMkLst>
        </pc:spChg>
        <pc:spChg chg="add mod">
          <ac:chgData name="Shay Axelrod" userId="310b0d24785f8b3b" providerId="LiveId" clId="{795C128B-A4FA-44D3-8AE4-461C4DDF8D96}" dt="2020-06-10T19:47:54.937" v="7524" actId="207"/>
          <ac:spMkLst>
            <pc:docMk/>
            <pc:sldMk cId="383630285" sldId="271"/>
            <ac:spMk id="41" creationId="{31D22CBB-0C44-4C96-A6FB-4000728EF8AD}"/>
          </ac:spMkLst>
        </pc:spChg>
        <pc:spChg chg="add mod ord">
          <ac:chgData name="Shay Axelrod" userId="310b0d24785f8b3b" providerId="LiveId" clId="{795C128B-A4FA-44D3-8AE4-461C4DDF8D96}" dt="2020-06-15T12:34:25.500" v="8745" actId="1076"/>
          <ac:spMkLst>
            <pc:docMk/>
            <pc:sldMk cId="383630285" sldId="271"/>
            <ac:spMk id="42" creationId="{4EB713B6-5CDB-42B4-BA5D-C789B0D99E2E}"/>
          </ac:spMkLst>
        </pc:spChg>
        <pc:spChg chg="mod">
          <ac:chgData name="Shay Axelrod" userId="310b0d24785f8b3b" providerId="LiveId" clId="{795C128B-A4FA-44D3-8AE4-461C4DDF8D96}" dt="2020-06-08T13:26:21.489" v="6429" actId="14838"/>
          <ac:spMkLst>
            <pc:docMk/>
            <pc:sldMk cId="383630285" sldId="271"/>
            <ac:spMk id="46" creationId="{ADC44B3D-0F8D-458D-8DBC-A8987265CAB7}"/>
          </ac:spMkLst>
        </pc:spChg>
        <pc:spChg chg="del mod topLvl">
          <ac:chgData name="Shay Axelrod" userId="310b0d24785f8b3b" providerId="LiveId" clId="{795C128B-A4FA-44D3-8AE4-461C4DDF8D96}" dt="2020-06-10T19:48:48.395" v="7544" actId="478"/>
          <ac:spMkLst>
            <pc:docMk/>
            <pc:sldMk cId="383630285" sldId="271"/>
            <ac:spMk id="50" creationId="{343DEAC6-E774-4105-BAB0-543072ACA255}"/>
          </ac:spMkLst>
        </pc:spChg>
        <pc:spChg chg="del mod topLvl">
          <ac:chgData name="Shay Axelrod" userId="310b0d24785f8b3b" providerId="LiveId" clId="{795C128B-A4FA-44D3-8AE4-461C4DDF8D96}" dt="2020-06-10T19:48:47.123" v="7543" actId="21"/>
          <ac:spMkLst>
            <pc:docMk/>
            <pc:sldMk cId="383630285" sldId="271"/>
            <ac:spMk id="51" creationId="{BD70478E-F2AD-4A9D-9353-3CE6374523A5}"/>
          </ac:spMkLst>
        </pc:spChg>
        <pc:spChg chg="add mod">
          <ac:chgData name="Shay Axelrod" userId="310b0d24785f8b3b" providerId="LiveId" clId="{795C128B-A4FA-44D3-8AE4-461C4DDF8D96}" dt="2020-06-10T19:50:25.603" v="7578" actId="14861"/>
          <ac:spMkLst>
            <pc:docMk/>
            <pc:sldMk cId="383630285" sldId="271"/>
            <ac:spMk id="52" creationId="{F506051E-A3AB-4395-883D-B26515861E4D}"/>
          </ac:spMkLst>
        </pc:spChg>
        <pc:grpChg chg="add del">
          <ac:chgData name="Shay Axelrod" userId="310b0d24785f8b3b" providerId="LiveId" clId="{795C128B-A4FA-44D3-8AE4-461C4DDF8D96}" dt="2020-06-10T19:48:09.184" v="7529" actId="478"/>
          <ac:grpSpMkLst>
            <pc:docMk/>
            <pc:sldMk cId="383630285" sldId="271"/>
            <ac:grpSpMk id="5" creationId="{CD0DA2C4-A2DF-44B4-99E7-E6D426098206}"/>
          </ac:grpSpMkLst>
        </pc:grpChg>
        <pc:grpChg chg="add mod">
          <ac:chgData name="Shay Axelrod" userId="310b0d24785f8b3b" providerId="LiveId" clId="{795C128B-A4FA-44D3-8AE4-461C4DDF8D96}" dt="2020-06-10T19:49:52.799" v="7576" actId="12788"/>
          <ac:grpSpMkLst>
            <pc:docMk/>
            <pc:sldMk cId="383630285" sldId="271"/>
            <ac:grpSpMk id="13" creationId="{82F5A4AB-3E11-4706-8502-35776118D0E8}"/>
          </ac:grpSpMkLst>
        </pc:grpChg>
        <pc:grpChg chg="add del mod">
          <ac:chgData name="Shay Axelrod" userId="310b0d24785f8b3b" providerId="LiveId" clId="{795C128B-A4FA-44D3-8AE4-461C4DDF8D96}" dt="2020-06-10T19:48:47.123" v="7543" actId="21"/>
          <ac:grpSpMkLst>
            <pc:docMk/>
            <pc:sldMk cId="383630285" sldId="271"/>
            <ac:grpSpMk id="49" creationId="{6E272668-390B-4BAD-AF44-178A4E421F11}"/>
          </ac:grpSpMkLst>
        </pc:grpChg>
        <pc:picChg chg="mod">
          <ac:chgData name="Shay Axelrod" userId="310b0d24785f8b3b" providerId="LiveId" clId="{795C128B-A4FA-44D3-8AE4-461C4DDF8D96}" dt="2020-06-08T10:26:44.250" v="5041"/>
          <ac:picMkLst>
            <pc:docMk/>
            <pc:sldMk cId="383630285" sldId="271"/>
            <ac:picMk id="4" creationId="{5B303FF1-CB43-430E-AF4B-33B64DDE519D}"/>
          </ac:picMkLst>
        </pc:picChg>
        <pc:picChg chg="add del mod">
          <ac:chgData name="Shay Axelrod" userId="310b0d24785f8b3b" providerId="LiveId" clId="{795C128B-A4FA-44D3-8AE4-461C4DDF8D96}" dt="2020-06-10T19:48:32.458" v="7536" actId="478"/>
          <ac:picMkLst>
            <pc:docMk/>
            <pc:sldMk cId="383630285" sldId="271"/>
            <ac:picMk id="6" creationId="{15466143-7109-49EA-9AA8-34D308B787EA}"/>
          </ac:picMkLst>
        </pc:picChg>
        <pc:picChg chg="del">
          <ac:chgData name="Shay Axelrod" userId="310b0d24785f8b3b" providerId="LiveId" clId="{795C128B-A4FA-44D3-8AE4-461C4DDF8D96}" dt="2020-06-08T13:26:34.988" v="6435" actId="478"/>
          <ac:picMkLst>
            <pc:docMk/>
            <pc:sldMk cId="383630285" sldId="271"/>
            <ac:picMk id="6" creationId="{41E72106-E3A7-49BC-A125-FBEE3D07201D}"/>
          </ac:picMkLst>
        </pc:picChg>
        <pc:picChg chg="add mod">
          <ac:chgData name="Shay Axelrod" userId="310b0d24785f8b3b" providerId="LiveId" clId="{795C128B-A4FA-44D3-8AE4-461C4DDF8D96}" dt="2020-06-10T19:50:09.356" v="7577" actId="14861"/>
          <ac:picMkLst>
            <pc:docMk/>
            <pc:sldMk cId="383630285" sldId="271"/>
            <ac:picMk id="12" creationId="{A735DC4D-A0C1-40BC-807E-10CD7FD4E7C1}"/>
          </ac:picMkLst>
        </pc:picChg>
        <pc:picChg chg="add del mod">
          <ac:chgData name="Shay Axelrod" userId="310b0d24785f8b3b" providerId="LiveId" clId="{795C128B-A4FA-44D3-8AE4-461C4DDF8D96}" dt="2020-06-08T13:26:31.544" v="6433"/>
          <ac:picMkLst>
            <pc:docMk/>
            <pc:sldMk cId="383630285" sldId="271"/>
            <ac:picMk id="42" creationId="{18081238-B02B-4DFA-A78C-D708F82FBE35}"/>
          </ac:picMkLst>
        </pc:picChg>
        <pc:picChg chg="add del mod ord">
          <ac:chgData name="Shay Axelrod" userId="310b0d24785f8b3b" providerId="LiveId" clId="{795C128B-A4FA-44D3-8AE4-461C4DDF8D96}" dt="2020-06-10T19:47:47.172" v="7521" actId="478"/>
          <ac:picMkLst>
            <pc:docMk/>
            <pc:sldMk cId="383630285" sldId="271"/>
            <ac:picMk id="43" creationId="{F6EBD8F2-C447-4CB6-B1BE-4347504A4113}"/>
          </ac:picMkLst>
        </pc:picChg>
      </pc:sldChg>
      <pc:sldChg chg="addSp delSp modSp add del mod">
        <pc:chgData name="Shay Axelrod" userId="310b0d24785f8b3b" providerId="LiveId" clId="{795C128B-A4FA-44D3-8AE4-461C4DDF8D96}" dt="2020-06-08T10:58:28.917" v="6149" actId="2696"/>
        <pc:sldMkLst>
          <pc:docMk/>
          <pc:sldMk cId="4074014713" sldId="272"/>
        </pc:sldMkLst>
        <pc:picChg chg="add del mod ord">
          <ac:chgData name="Shay Axelrod" userId="310b0d24785f8b3b" providerId="LiveId" clId="{795C128B-A4FA-44D3-8AE4-461C4DDF8D96}" dt="2020-06-08T10:31:12.139" v="5073" actId="478"/>
          <ac:picMkLst>
            <pc:docMk/>
            <pc:sldMk cId="4074014713" sldId="272"/>
            <ac:picMk id="3" creationId="{D6AD4910-CE61-48B8-9C03-FC91839233F3}"/>
          </ac:picMkLst>
        </pc:picChg>
        <pc:picChg chg="add del mod ord">
          <ac:chgData name="Shay Axelrod" userId="310b0d24785f8b3b" providerId="LiveId" clId="{795C128B-A4FA-44D3-8AE4-461C4DDF8D96}" dt="2020-06-08T10:32:22.326" v="5078" actId="478"/>
          <ac:picMkLst>
            <pc:docMk/>
            <pc:sldMk cId="4074014713" sldId="272"/>
            <ac:picMk id="5" creationId="{AE32DCDB-13BB-42E9-A597-7F2769289BB9}"/>
          </ac:picMkLst>
        </pc:picChg>
        <pc:picChg chg="del">
          <ac:chgData name="Shay Axelrod" userId="310b0d24785f8b3b" providerId="LiveId" clId="{795C128B-A4FA-44D3-8AE4-461C4DDF8D96}" dt="2020-06-08T10:29:50.081" v="5048" actId="478"/>
          <ac:picMkLst>
            <pc:docMk/>
            <pc:sldMk cId="4074014713" sldId="272"/>
            <ac:picMk id="6" creationId="{41E72106-E3A7-49BC-A125-FBEE3D07201D}"/>
          </ac:picMkLst>
        </pc:picChg>
        <pc:picChg chg="add del mod ord">
          <ac:chgData name="Shay Axelrod" userId="310b0d24785f8b3b" providerId="LiveId" clId="{795C128B-A4FA-44D3-8AE4-461C4DDF8D96}" dt="2020-06-08T10:32:38.068" v="5083" actId="478"/>
          <ac:picMkLst>
            <pc:docMk/>
            <pc:sldMk cId="4074014713" sldId="272"/>
            <ac:picMk id="8" creationId="{E0BE3CA0-35D2-4E6F-A63B-2B429C0AF154}"/>
          </ac:picMkLst>
        </pc:picChg>
        <pc:picChg chg="add del mod ord">
          <ac:chgData name="Shay Axelrod" userId="310b0d24785f8b3b" providerId="LiveId" clId="{795C128B-A4FA-44D3-8AE4-461C4DDF8D96}" dt="2020-06-08T10:32:48.869" v="5090" actId="478"/>
          <ac:picMkLst>
            <pc:docMk/>
            <pc:sldMk cId="4074014713" sldId="272"/>
            <ac:picMk id="10" creationId="{B9A6050F-2175-4493-9C56-200F54DD3624}"/>
          </ac:picMkLst>
        </pc:picChg>
        <pc:picChg chg="add mod ord">
          <ac:chgData name="Shay Axelrod" userId="310b0d24785f8b3b" providerId="LiveId" clId="{795C128B-A4FA-44D3-8AE4-461C4DDF8D96}" dt="2020-06-08T10:34:30.063" v="5096" actId="167"/>
          <ac:picMkLst>
            <pc:docMk/>
            <pc:sldMk cId="4074014713" sldId="272"/>
            <ac:picMk id="12" creationId="{14D8DBBE-240C-45BB-BE75-8D3CB10EC572}"/>
          </ac:picMkLst>
        </pc:picChg>
        <pc:picChg chg="add del mod">
          <ac:chgData name="Shay Axelrod" userId="310b0d24785f8b3b" providerId="LiveId" clId="{795C128B-A4FA-44D3-8AE4-461C4DDF8D96}" dt="2020-06-08T10:31:10.059" v="5072"/>
          <ac:picMkLst>
            <pc:docMk/>
            <pc:sldMk cId="4074014713" sldId="272"/>
            <ac:picMk id="21" creationId="{795E8038-AC4B-4360-9A88-34AC2C601946}"/>
          </ac:picMkLst>
        </pc:picChg>
      </pc:sldChg>
      <pc:sldChg chg="addSp delSp modSp add del mod ord">
        <pc:chgData name="Shay Axelrod" userId="310b0d24785f8b3b" providerId="LiveId" clId="{795C128B-A4FA-44D3-8AE4-461C4DDF8D96}" dt="2020-06-08T13:04:50.417" v="6241" actId="2696"/>
        <pc:sldMkLst>
          <pc:docMk/>
          <pc:sldMk cId="1459155033" sldId="273"/>
        </pc:sldMkLst>
        <pc:picChg chg="add del mod">
          <ac:chgData name="Shay Axelrod" userId="310b0d24785f8b3b" providerId="LiveId" clId="{795C128B-A4FA-44D3-8AE4-461C4DDF8D96}" dt="2020-06-08T10:36:02.904" v="5102" actId="478"/>
          <ac:picMkLst>
            <pc:docMk/>
            <pc:sldMk cId="1459155033" sldId="273"/>
            <ac:picMk id="3" creationId="{F4DBB256-2E9A-4A22-87C9-4762120C0158}"/>
          </ac:picMkLst>
        </pc:picChg>
        <pc:picChg chg="add mod ord">
          <ac:chgData name="Shay Axelrod" userId="310b0d24785f8b3b" providerId="LiveId" clId="{795C128B-A4FA-44D3-8AE4-461C4DDF8D96}" dt="2020-06-08T12:53:23.445" v="6225" actId="14100"/>
          <ac:picMkLst>
            <pc:docMk/>
            <pc:sldMk cId="1459155033" sldId="273"/>
            <ac:picMk id="5" creationId="{497EB34F-BAAF-4F13-B6A9-89CD079CBEE7}"/>
          </ac:picMkLst>
        </pc:picChg>
        <pc:picChg chg="del">
          <ac:chgData name="Shay Axelrod" userId="310b0d24785f8b3b" providerId="LiveId" clId="{795C128B-A4FA-44D3-8AE4-461C4DDF8D96}" dt="2020-06-08T10:35:57.240" v="5098" actId="478"/>
          <ac:picMkLst>
            <pc:docMk/>
            <pc:sldMk cId="1459155033" sldId="273"/>
            <ac:picMk id="12" creationId="{14D8DBBE-240C-45BB-BE75-8D3CB10EC572}"/>
          </ac:picMkLst>
        </pc:picChg>
      </pc:sldChg>
      <pc:sldChg chg="add del">
        <pc:chgData name="Shay Axelrod" userId="310b0d24785f8b3b" providerId="LiveId" clId="{795C128B-A4FA-44D3-8AE4-461C4DDF8D96}" dt="2020-06-08T10:38:47.629" v="5112" actId="2696"/>
        <pc:sldMkLst>
          <pc:docMk/>
          <pc:sldMk cId="1205161309" sldId="274"/>
        </pc:sldMkLst>
      </pc:sldChg>
      <pc:sldChg chg="add mod ord modShow">
        <pc:chgData name="Shay Axelrod" userId="310b0d24785f8b3b" providerId="LiveId" clId="{795C128B-A4FA-44D3-8AE4-461C4DDF8D96}" dt="2020-06-08T22:39:53.626" v="6441"/>
        <pc:sldMkLst>
          <pc:docMk/>
          <pc:sldMk cId="2535704284" sldId="274"/>
        </pc:sldMkLst>
      </pc:sldChg>
      <pc:sldChg chg="addSp delSp modSp add del mod">
        <pc:chgData name="Shay Axelrod" userId="310b0d24785f8b3b" providerId="LiveId" clId="{795C128B-A4FA-44D3-8AE4-461C4DDF8D96}" dt="2020-06-08T11:20:55.676" v="6155" actId="2696"/>
        <pc:sldMkLst>
          <pc:docMk/>
          <pc:sldMk cId="3281282906" sldId="274"/>
        </pc:sldMkLst>
        <pc:spChg chg="mod">
          <ac:chgData name="Shay Axelrod" userId="310b0d24785f8b3b" providerId="LiveId" clId="{795C128B-A4FA-44D3-8AE4-461C4DDF8D96}" dt="2020-06-08T10:52:35.474" v="5887" actId="14861"/>
          <ac:spMkLst>
            <pc:docMk/>
            <pc:sldMk cId="3281282906" sldId="274"/>
            <ac:spMk id="2" creationId="{DF9491AD-660B-4BAD-BE67-113B4CEBB3D5}"/>
          </ac:spMkLst>
        </pc:spChg>
        <pc:spChg chg="mod">
          <ac:chgData name="Shay Axelrod" userId="310b0d24785f8b3b" providerId="LiveId" clId="{795C128B-A4FA-44D3-8AE4-461C4DDF8D96}" dt="2020-06-08T10:52:16.346" v="5863" actId="14861"/>
          <ac:spMkLst>
            <pc:docMk/>
            <pc:sldMk cId="3281282906" sldId="274"/>
            <ac:spMk id="10" creationId="{1F16FCDB-3839-4A4A-93A8-444A9ACEE66E}"/>
          </ac:spMkLst>
        </pc:spChg>
        <pc:spChg chg="mod">
          <ac:chgData name="Shay Axelrod" userId="310b0d24785f8b3b" providerId="LiveId" clId="{795C128B-A4FA-44D3-8AE4-461C4DDF8D96}" dt="2020-06-08T10:52:53.006" v="5908" actId="14861"/>
          <ac:spMkLst>
            <pc:docMk/>
            <pc:sldMk cId="3281282906" sldId="274"/>
            <ac:spMk id="11" creationId="{8035A99D-10A4-48BB-BD12-83247EA8E526}"/>
          </ac:spMkLst>
        </pc:spChg>
        <pc:spChg chg="mod">
          <ac:chgData name="Shay Axelrod" userId="310b0d24785f8b3b" providerId="LiveId" clId="{795C128B-A4FA-44D3-8AE4-461C4DDF8D96}" dt="2020-06-08T10:52:44.677" v="5899" actId="14861"/>
          <ac:spMkLst>
            <pc:docMk/>
            <pc:sldMk cId="3281282906" sldId="274"/>
            <ac:spMk id="18" creationId="{A53EA084-5914-433E-89AE-1829ABC1DD14}"/>
          </ac:spMkLst>
        </pc:spChg>
        <pc:spChg chg="mod">
          <ac:chgData name="Shay Axelrod" userId="310b0d24785f8b3b" providerId="LiveId" clId="{795C128B-A4FA-44D3-8AE4-461C4DDF8D96}" dt="2020-06-08T10:52:30.937" v="5871" actId="14861"/>
          <ac:spMkLst>
            <pc:docMk/>
            <pc:sldMk cId="3281282906" sldId="274"/>
            <ac:spMk id="19" creationId="{9DB199FB-57C4-4EAD-BA1E-AFE751EAE8EC}"/>
          </ac:spMkLst>
        </pc:spChg>
        <pc:spChg chg="mod">
          <ac:chgData name="Shay Axelrod" userId="310b0d24785f8b3b" providerId="LiveId" clId="{795C128B-A4FA-44D3-8AE4-461C4DDF8D96}" dt="2020-06-08T10:52:08.640" v="5846" actId="14861"/>
          <ac:spMkLst>
            <pc:docMk/>
            <pc:sldMk cId="3281282906" sldId="274"/>
            <ac:spMk id="20" creationId="{98FA40D3-6764-4C7D-8845-488B60B1B9F3}"/>
          </ac:spMkLst>
        </pc:spChg>
        <pc:spChg chg="mod">
          <ac:chgData name="Shay Axelrod" userId="310b0d24785f8b3b" providerId="LiveId" clId="{795C128B-A4FA-44D3-8AE4-461C4DDF8D96}" dt="2020-06-08T10:51:44.343" v="5829" actId="14861"/>
          <ac:spMkLst>
            <pc:docMk/>
            <pc:sldMk cId="3281282906" sldId="274"/>
            <ac:spMk id="34" creationId="{A4E826E7-EC7B-4F1C-8837-25D9473BD112}"/>
          </ac:spMkLst>
        </pc:spChg>
        <pc:spChg chg="mod">
          <ac:chgData name="Shay Axelrod" userId="310b0d24785f8b3b" providerId="LiveId" clId="{795C128B-A4FA-44D3-8AE4-461C4DDF8D96}" dt="2020-06-08T10:55:34.710" v="6148" actId="14861"/>
          <ac:spMkLst>
            <pc:docMk/>
            <pc:sldMk cId="3281282906" sldId="274"/>
            <ac:spMk id="77" creationId="{C8217EF9-1610-4AB3-A57F-460B7BAD1794}"/>
          </ac:spMkLst>
        </pc:spChg>
        <pc:picChg chg="del">
          <ac:chgData name="Shay Axelrod" userId="310b0d24785f8b3b" providerId="LiveId" clId="{795C128B-A4FA-44D3-8AE4-461C4DDF8D96}" dt="2020-06-08T10:38:51.247" v="5114" actId="478"/>
          <ac:picMkLst>
            <pc:docMk/>
            <pc:sldMk cId="3281282906" sldId="274"/>
            <ac:picMk id="6" creationId="{41E72106-E3A7-49BC-A125-FBEE3D07201D}"/>
          </ac:picMkLst>
        </pc:picChg>
        <pc:picChg chg="add del mod">
          <ac:chgData name="Shay Axelrod" userId="310b0d24785f8b3b" providerId="LiveId" clId="{795C128B-A4FA-44D3-8AE4-461C4DDF8D96}" dt="2020-06-08T10:45:52.197" v="5127" actId="478"/>
          <ac:picMkLst>
            <pc:docMk/>
            <pc:sldMk cId="3281282906" sldId="274"/>
            <ac:picMk id="13" creationId="{CF42DA6E-6524-415B-8265-684474C9D252}"/>
          </ac:picMkLst>
        </pc:picChg>
        <pc:picChg chg="add del mod">
          <ac:chgData name="Shay Axelrod" userId="310b0d24785f8b3b" providerId="LiveId" clId="{795C128B-A4FA-44D3-8AE4-461C4DDF8D96}" dt="2020-06-08T10:48:43.252" v="5140" actId="21"/>
          <ac:picMkLst>
            <pc:docMk/>
            <pc:sldMk cId="3281282906" sldId="274"/>
            <ac:picMk id="17" creationId="{6B0BC340-1791-4265-9D14-CE6E6B9D39FA}"/>
          </ac:picMkLst>
        </pc:picChg>
        <pc:picChg chg="mod">
          <ac:chgData name="Shay Axelrod" userId="310b0d24785f8b3b" providerId="LiveId" clId="{795C128B-A4FA-44D3-8AE4-461C4DDF8D96}" dt="2020-06-08T10:45:17.465" v="5117" actId="14826"/>
          <ac:picMkLst>
            <pc:docMk/>
            <pc:sldMk cId="3281282906" sldId="274"/>
            <ac:picMk id="21" creationId="{0B1FF535-D70F-4BE7-A39B-0361D559D36A}"/>
          </ac:picMkLst>
        </pc:picChg>
        <pc:picChg chg="add mod ord">
          <ac:chgData name="Shay Axelrod" userId="310b0d24785f8b3b" providerId="LiveId" clId="{795C128B-A4FA-44D3-8AE4-461C4DDF8D96}" dt="2020-06-08T10:38:57.149" v="5116" actId="167"/>
          <ac:picMkLst>
            <pc:docMk/>
            <pc:sldMk cId="3281282906" sldId="274"/>
            <ac:picMk id="61" creationId="{1FB0EEB0-A47C-4C4D-B688-6EC7DF4237B1}"/>
          </ac:picMkLst>
        </pc:picChg>
        <pc:picChg chg="add mod">
          <ac:chgData name="Shay Axelrod" userId="310b0d24785f8b3b" providerId="LiveId" clId="{795C128B-A4FA-44D3-8AE4-461C4DDF8D96}" dt="2020-06-08T10:49:20.609" v="5181"/>
          <ac:picMkLst>
            <pc:docMk/>
            <pc:sldMk cId="3281282906" sldId="274"/>
            <ac:picMk id="69" creationId="{ADD02A7F-37A3-4F65-9943-C7AF2C5CA6A1}"/>
          </ac:picMkLst>
        </pc:picChg>
      </pc:sldChg>
      <pc:sldChg chg="addSp delSp modSp add del mod">
        <pc:chgData name="Shay Axelrod" userId="310b0d24785f8b3b" providerId="LiveId" clId="{795C128B-A4FA-44D3-8AE4-461C4DDF8D96}" dt="2020-06-08T11:38:24.166" v="6221" actId="47"/>
        <pc:sldMkLst>
          <pc:docMk/>
          <pc:sldMk cId="3775762834" sldId="274"/>
        </pc:sldMkLst>
        <pc:spChg chg="mod">
          <ac:chgData name="Shay Axelrod" userId="310b0d24785f8b3b" providerId="LiveId" clId="{795C128B-A4FA-44D3-8AE4-461C4DDF8D96}" dt="2020-06-08T11:23:16.334" v="6165" actId="207"/>
          <ac:spMkLst>
            <pc:docMk/>
            <pc:sldMk cId="3775762834" sldId="274"/>
            <ac:spMk id="2" creationId="{DF9491AD-660B-4BAD-BE67-113B4CEBB3D5}"/>
          </ac:spMkLst>
        </pc:spChg>
        <pc:spChg chg="mod">
          <ac:chgData name="Shay Axelrod" userId="310b0d24785f8b3b" providerId="LiveId" clId="{795C128B-A4FA-44D3-8AE4-461C4DDF8D96}" dt="2020-06-08T11:23:10.603" v="6164" actId="207"/>
          <ac:spMkLst>
            <pc:docMk/>
            <pc:sldMk cId="3775762834" sldId="274"/>
            <ac:spMk id="19" creationId="{9DB199FB-57C4-4EAD-BA1E-AFE751EAE8EC}"/>
          </ac:spMkLst>
        </pc:spChg>
        <pc:spChg chg="mod">
          <ac:chgData name="Shay Axelrod" userId="310b0d24785f8b3b" providerId="LiveId" clId="{795C128B-A4FA-44D3-8AE4-461C4DDF8D96}" dt="2020-06-08T11:23:21.462" v="6166" actId="207"/>
          <ac:spMkLst>
            <pc:docMk/>
            <pc:sldMk cId="3775762834" sldId="274"/>
            <ac:spMk id="20" creationId="{98FA40D3-6764-4C7D-8845-488B60B1B9F3}"/>
          </ac:spMkLst>
        </pc:spChg>
        <pc:spChg chg="mod">
          <ac:chgData name="Shay Axelrod" userId="310b0d24785f8b3b" providerId="LiveId" clId="{795C128B-A4FA-44D3-8AE4-461C4DDF8D96}" dt="2020-06-08T11:23:39.366" v="6167" actId="207"/>
          <ac:spMkLst>
            <pc:docMk/>
            <pc:sldMk cId="3775762834" sldId="274"/>
            <ac:spMk id="62" creationId="{E8493770-2F01-4751-85C4-43E7F2123029}"/>
          </ac:spMkLst>
        </pc:spChg>
        <pc:spChg chg="mod">
          <ac:chgData name="Shay Axelrod" userId="310b0d24785f8b3b" providerId="LiveId" clId="{795C128B-A4FA-44D3-8AE4-461C4DDF8D96}" dt="2020-06-08T11:23:59.415" v="6168" actId="207"/>
          <ac:spMkLst>
            <pc:docMk/>
            <pc:sldMk cId="3775762834" sldId="274"/>
            <ac:spMk id="68" creationId="{B1DE3455-5CF9-4221-BFA8-FAE2E71D90D8}"/>
          </ac:spMkLst>
        </pc:spChg>
        <pc:picChg chg="del">
          <ac:chgData name="Shay Axelrod" userId="310b0d24785f8b3b" providerId="LiveId" clId="{795C128B-A4FA-44D3-8AE4-461C4DDF8D96}" dt="2020-06-08T11:22:19.479" v="6160" actId="478"/>
          <ac:picMkLst>
            <pc:docMk/>
            <pc:sldMk cId="3775762834" sldId="274"/>
            <ac:picMk id="6" creationId="{41E72106-E3A7-49BC-A125-FBEE3D07201D}"/>
          </ac:picMkLst>
        </pc:picChg>
        <pc:picChg chg="add del mod ord">
          <ac:chgData name="Shay Axelrod" userId="310b0d24785f8b3b" providerId="LiveId" clId="{795C128B-A4FA-44D3-8AE4-461C4DDF8D96}" dt="2020-06-08T11:25:44.593" v="6177" actId="478"/>
          <ac:picMkLst>
            <pc:docMk/>
            <pc:sldMk cId="3775762834" sldId="274"/>
            <ac:picMk id="13" creationId="{342AA16A-CB2B-433F-80CC-6F0328036908}"/>
          </ac:picMkLst>
        </pc:picChg>
        <pc:picChg chg="add del mod ord">
          <ac:chgData name="Shay Axelrod" userId="310b0d24785f8b3b" providerId="LiveId" clId="{795C128B-A4FA-44D3-8AE4-461C4DDF8D96}" dt="2020-06-08T11:30:22.703" v="6193" actId="478"/>
          <ac:picMkLst>
            <pc:docMk/>
            <pc:sldMk cId="3775762834" sldId="274"/>
            <ac:picMk id="17" creationId="{368D76C9-AA18-47A9-BC4F-06A5BDCC4909}"/>
          </ac:picMkLst>
        </pc:picChg>
        <pc:picChg chg="mod">
          <ac:chgData name="Shay Axelrod" userId="310b0d24785f8b3b" providerId="LiveId" clId="{795C128B-A4FA-44D3-8AE4-461C4DDF8D96}" dt="2020-06-08T11:21:17.641" v="6157" actId="14826"/>
          <ac:picMkLst>
            <pc:docMk/>
            <pc:sldMk cId="3775762834" sldId="274"/>
            <ac:picMk id="21" creationId="{0B1FF535-D70F-4BE7-A39B-0361D559D36A}"/>
          </ac:picMkLst>
        </pc:picChg>
        <pc:picChg chg="add del mod ord">
          <ac:chgData name="Shay Axelrod" userId="310b0d24785f8b3b" providerId="LiveId" clId="{795C128B-A4FA-44D3-8AE4-461C4DDF8D96}" dt="2020-06-08T11:33:09.596" v="6205" actId="478"/>
          <ac:picMkLst>
            <pc:docMk/>
            <pc:sldMk cId="3775762834" sldId="274"/>
            <ac:picMk id="26" creationId="{EF4BFB26-7881-4A30-9B83-6C4973EE159A}"/>
          </ac:picMkLst>
        </pc:picChg>
        <pc:picChg chg="add del mod ord">
          <ac:chgData name="Shay Axelrod" userId="310b0d24785f8b3b" providerId="LiveId" clId="{795C128B-A4FA-44D3-8AE4-461C4DDF8D96}" dt="2020-06-08T11:24:16.110" v="6169" actId="478"/>
          <ac:picMkLst>
            <pc:docMk/>
            <pc:sldMk cId="3775762834" sldId="274"/>
            <ac:picMk id="61" creationId="{6FCB4AC0-52F0-45C7-BA87-2C8CD6F82335}"/>
          </ac:picMkLst>
        </pc:picChg>
        <pc:picChg chg="add mod ord">
          <ac:chgData name="Shay Axelrod" userId="310b0d24785f8b3b" providerId="LiveId" clId="{795C128B-A4FA-44D3-8AE4-461C4DDF8D96}" dt="2020-06-08T11:37:54.511" v="6220"/>
          <ac:picMkLst>
            <pc:docMk/>
            <pc:sldMk cId="3775762834" sldId="274"/>
            <ac:picMk id="69" creationId="{5936E927-A0C1-4CBE-B721-A146527FE7F0}"/>
          </ac:picMkLst>
        </pc:picChg>
      </pc:sldChg>
      <pc:sldChg chg="addSp delSp modSp add del mod">
        <pc:chgData name="Shay Axelrod" userId="310b0d24785f8b3b" providerId="LiveId" clId="{795C128B-A4FA-44D3-8AE4-461C4DDF8D96}" dt="2020-06-08T11:38:24.166" v="6221" actId="47"/>
        <pc:sldMkLst>
          <pc:docMk/>
          <pc:sldMk cId="414149061" sldId="275"/>
        </pc:sldMkLst>
        <pc:picChg chg="del">
          <ac:chgData name="Shay Axelrod" userId="310b0d24785f8b3b" providerId="LiveId" clId="{795C128B-A4FA-44D3-8AE4-461C4DDF8D96}" dt="2020-06-08T11:27:24.692" v="6185" actId="478"/>
          <ac:picMkLst>
            <pc:docMk/>
            <pc:sldMk cId="414149061" sldId="275"/>
            <ac:picMk id="6" creationId="{41E72106-E3A7-49BC-A125-FBEE3D07201D}"/>
          </ac:picMkLst>
        </pc:picChg>
        <pc:picChg chg="add mod ord">
          <ac:chgData name="Shay Axelrod" userId="310b0d24785f8b3b" providerId="LiveId" clId="{795C128B-A4FA-44D3-8AE4-461C4DDF8D96}" dt="2020-06-08T11:37:22.604" v="6218" actId="14826"/>
          <ac:picMkLst>
            <pc:docMk/>
            <pc:sldMk cId="414149061" sldId="275"/>
            <ac:picMk id="13" creationId="{3E0BA390-2231-4A8F-91CA-7AAD9753C4A4}"/>
          </ac:picMkLst>
        </pc:picChg>
        <pc:picChg chg="mod">
          <ac:chgData name="Shay Axelrod" userId="310b0d24785f8b3b" providerId="LiveId" clId="{795C128B-A4FA-44D3-8AE4-461C4DDF8D96}" dt="2020-06-08T11:27:50.198" v="6188" actId="14826"/>
          <ac:picMkLst>
            <pc:docMk/>
            <pc:sldMk cId="414149061" sldId="275"/>
            <ac:picMk id="21" creationId="{0B1FF535-D70F-4BE7-A39B-0361D559D36A}"/>
          </ac:picMkLst>
        </pc:picChg>
        <pc:picChg chg="add del mod ord">
          <ac:chgData name="Shay Axelrod" userId="310b0d24785f8b3b" providerId="LiveId" clId="{795C128B-A4FA-44D3-8AE4-461C4DDF8D96}" dt="2020-06-08T11:30:25.337" v="6194" actId="478"/>
          <ac:picMkLst>
            <pc:docMk/>
            <pc:sldMk cId="414149061" sldId="275"/>
            <ac:picMk id="61" creationId="{400F3063-CDD8-40D1-8FB8-9DBC4445FA4A}"/>
          </ac:picMkLst>
        </pc:picChg>
        <pc:picChg chg="add del mod ord">
          <ac:chgData name="Shay Axelrod" userId="310b0d24785f8b3b" providerId="LiveId" clId="{795C128B-A4FA-44D3-8AE4-461C4DDF8D96}" dt="2020-06-08T11:33:11.148" v="6206" actId="478"/>
          <ac:picMkLst>
            <pc:docMk/>
            <pc:sldMk cId="414149061" sldId="275"/>
            <ac:picMk id="69" creationId="{26508C87-5936-4DB7-89BA-9EE579E30888}"/>
          </ac:picMkLst>
        </pc:picChg>
      </pc:sldChg>
      <pc:sldChg chg="addSp delSp modSp add mod ord modShow">
        <pc:chgData name="Shay Axelrod" userId="310b0d24785f8b3b" providerId="LiveId" clId="{795C128B-A4FA-44D3-8AE4-461C4DDF8D96}" dt="2020-06-10T20:50:54.300" v="8385"/>
        <pc:sldMkLst>
          <pc:docMk/>
          <pc:sldMk cId="1881333592" sldId="275"/>
        </pc:sldMkLst>
        <pc:spChg chg="add del mod ord">
          <ac:chgData name="Shay Axelrod" userId="310b0d24785f8b3b" providerId="LiveId" clId="{795C128B-A4FA-44D3-8AE4-461C4DDF8D96}" dt="2020-06-10T20:47:14.824" v="8336" actId="21"/>
          <ac:spMkLst>
            <pc:docMk/>
            <pc:sldMk cId="1881333592" sldId="275"/>
            <ac:spMk id="2" creationId="{5A1A82F9-C3D1-4619-A50B-F3E65FD90A48}"/>
          </ac:spMkLst>
        </pc:spChg>
        <pc:spChg chg="add del mod ord">
          <ac:chgData name="Shay Axelrod" userId="310b0d24785f8b3b" providerId="LiveId" clId="{795C128B-A4FA-44D3-8AE4-461C4DDF8D96}" dt="2020-06-10T20:49:58.205" v="8371" actId="478"/>
          <ac:spMkLst>
            <pc:docMk/>
            <pc:sldMk cId="1881333592" sldId="275"/>
            <ac:spMk id="3" creationId="{B93D2A5C-36E1-41AF-B0AA-96E2C05F4E55}"/>
          </ac:spMkLst>
        </pc:spChg>
        <pc:spChg chg="add mod ord">
          <ac:chgData name="Shay Axelrod" userId="310b0d24785f8b3b" providerId="LiveId" clId="{795C128B-A4FA-44D3-8AE4-461C4DDF8D96}" dt="2020-06-10T20:50:01.924" v="8379" actId="1036"/>
          <ac:spMkLst>
            <pc:docMk/>
            <pc:sldMk cId="1881333592" sldId="275"/>
            <ac:spMk id="6" creationId="{523FAFA2-FE76-490E-8F6E-EAB04E2C2043}"/>
          </ac:spMkLst>
        </pc:spChg>
        <pc:spChg chg="mod">
          <ac:chgData name="Shay Axelrod" userId="310b0d24785f8b3b" providerId="LiveId" clId="{795C128B-A4FA-44D3-8AE4-461C4DDF8D96}" dt="2020-06-08T13:03:36.744" v="6237" actId="14838"/>
          <ac:spMkLst>
            <pc:docMk/>
            <pc:sldMk cId="1881333592" sldId="275"/>
            <ac:spMk id="34" creationId="{A4E826E7-EC7B-4F1C-8837-25D9473BD112}"/>
          </ac:spMkLst>
        </pc:spChg>
        <pc:spChg chg="mod">
          <ac:chgData name="Shay Axelrod" userId="310b0d24785f8b3b" providerId="LiveId" clId="{795C128B-A4FA-44D3-8AE4-461C4DDF8D96}" dt="2020-06-10T19:18:35.202" v="7292" actId="14861"/>
          <ac:spMkLst>
            <pc:docMk/>
            <pc:sldMk cId="1881333592" sldId="275"/>
            <ac:spMk id="63" creationId="{39664C79-9ECE-41F0-9077-601BC07BFDBD}"/>
          </ac:spMkLst>
        </pc:spChg>
        <pc:spChg chg="mod">
          <ac:chgData name="Shay Axelrod" userId="310b0d24785f8b3b" providerId="LiveId" clId="{795C128B-A4FA-44D3-8AE4-461C4DDF8D96}" dt="2020-06-08T13:03:55.811" v="6238" actId="14838"/>
          <ac:spMkLst>
            <pc:docMk/>
            <pc:sldMk cId="1881333592" sldId="275"/>
            <ac:spMk id="68" creationId="{8D913F18-06DD-4ED3-BA7D-F34C5E55BD61}"/>
          </ac:spMkLst>
        </pc:spChg>
        <pc:spChg chg="mod">
          <ac:chgData name="Shay Axelrod" userId="310b0d24785f8b3b" providerId="LiveId" clId="{795C128B-A4FA-44D3-8AE4-461C4DDF8D96}" dt="2020-06-10T18:22:54.541" v="6711" actId="207"/>
          <ac:spMkLst>
            <pc:docMk/>
            <pc:sldMk cId="1881333592" sldId="275"/>
            <ac:spMk id="77" creationId="{6A29111B-F4A0-43BC-B8FA-1E38F20E72F9}"/>
          </ac:spMkLst>
        </pc:spChg>
        <pc:picChg chg="add del mod">
          <ac:chgData name="Shay Axelrod" userId="310b0d24785f8b3b" providerId="LiveId" clId="{795C128B-A4FA-44D3-8AE4-461C4DDF8D96}" dt="2020-06-10T18:21:34.409" v="6591" actId="478"/>
          <ac:picMkLst>
            <pc:docMk/>
            <pc:sldMk cId="1881333592" sldId="275"/>
            <ac:picMk id="4" creationId="{0D421041-0B55-4C65-B58A-E8BB507883FC}"/>
          </ac:picMkLst>
        </pc:picChg>
        <pc:picChg chg="del">
          <ac:chgData name="Shay Axelrod" userId="310b0d24785f8b3b" providerId="LiveId" clId="{795C128B-A4FA-44D3-8AE4-461C4DDF8D96}" dt="2020-06-10T18:17:31.460" v="6445" actId="478"/>
          <ac:picMkLst>
            <pc:docMk/>
            <pc:sldMk cId="1881333592" sldId="275"/>
            <ac:picMk id="5" creationId="{497EB34F-BAAF-4F13-B6A9-89CD079CBEE7}"/>
          </ac:picMkLst>
        </pc:picChg>
        <pc:picChg chg="add del mod">
          <ac:chgData name="Shay Axelrod" userId="310b0d24785f8b3b" providerId="LiveId" clId="{795C128B-A4FA-44D3-8AE4-461C4DDF8D96}" dt="2020-06-10T20:47:05.605" v="8333" actId="478"/>
          <ac:picMkLst>
            <pc:docMk/>
            <pc:sldMk cId="1881333592" sldId="275"/>
            <ac:picMk id="5" creationId="{58AB1879-3C83-41F7-9CC3-3B457B76F56B}"/>
          </ac:picMkLst>
        </pc:picChg>
      </pc:sldChg>
      <pc:sldChg chg="addSp delSp modSp add del mod">
        <pc:chgData name="Shay Axelrod" userId="310b0d24785f8b3b" providerId="LiveId" clId="{795C128B-A4FA-44D3-8AE4-461C4DDF8D96}" dt="2020-06-08T11:20:55.676" v="6155" actId="2696"/>
        <pc:sldMkLst>
          <pc:docMk/>
          <pc:sldMk cId="2167809943" sldId="275"/>
        </pc:sldMkLst>
        <pc:picChg chg="add del mod">
          <ac:chgData name="Shay Axelrod" userId="310b0d24785f8b3b" providerId="LiveId" clId="{795C128B-A4FA-44D3-8AE4-461C4DDF8D96}" dt="2020-06-08T11:12:55.934" v="6154"/>
          <ac:picMkLst>
            <pc:docMk/>
            <pc:sldMk cId="2167809943" sldId="275"/>
            <ac:picMk id="61" creationId="{1FB0EEB0-A47C-4C4D-B688-6EC7DF4237B1}"/>
          </ac:picMkLst>
        </pc:picChg>
      </pc:sldChg>
      <pc:sldChg chg="add del mod ord modShow">
        <pc:chgData name="Shay Axelrod" userId="310b0d24785f8b3b" providerId="LiveId" clId="{795C128B-A4FA-44D3-8AE4-461C4DDF8D96}" dt="2020-06-10T18:33:28.834" v="6726" actId="47"/>
        <pc:sldMkLst>
          <pc:docMk/>
          <pc:sldMk cId="2250502197" sldId="276"/>
        </pc:sldMkLst>
      </pc:sldChg>
      <pc:sldChg chg="add del">
        <pc:chgData name="Shay Axelrod" userId="310b0d24785f8b3b" providerId="LiveId" clId="{795C128B-A4FA-44D3-8AE4-461C4DDF8D96}" dt="2020-06-08T13:12:18.311" v="6277" actId="47"/>
        <pc:sldMkLst>
          <pc:docMk/>
          <pc:sldMk cId="3767647274" sldId="276"/>
        </pc:sldMkLst>
      </pc:sldChg>
      <pc:sldChg chg="add del">
        <pc:chgData name="Shay Axelrod" userId="310b0d24785f8b3b" providerId="LiveId" clId="{795C128B-A4FA-44D3-8AE4-461C4DDF8D96}" dt="2020-06-10T19:13:51.147" v="7207" actId="47"/>
        <pc:sldMkLst>
          <pc:docMk/>
          <pc:sldMk cId="615819450" sldId="277"/>
        </pc:sldMkLst>
      </pc:sldChg>
      <pc:sldChg chg="add mod ord modShow">
        <pc:chgData name="Shay Axelrod" userId="310b0d24785f8b3b" providerId="LiveId" clId="{795C128B-A4FA-44D3-8AE4-461C4DDF8D96}" dt="2020-06-10T18:33:52.674" v="6733" actId="729"/>
        <pc:sldMkLst>
          <pc:docMk/>
          <pc:sldMk cId="1628413636" sldId="278"/>
        </pc:sldMkLst>
      </pc:sldChg>
      <pc:sldChg chg="addSp delSp modSp add mod">
        <pc:chgData name="Shay Axelrod" userId="310b0d24785f8b3b" providerId="LiveId" clId="{795C128B-A4FA-44D3-8AE4-461C4DDF8D96}" dt="2020-06-10T20:51:19.343" v="8392" actId="167"/>
        <pc:sldMkLst>
          <pc:docMk/>
          <pc:sldMk cId="1475018318" sldId="279"/>
        </pc:sldMkLst>
        <pc:spChg chg="del">
          <ac:chgData name="Shay Axelrod" userId="310b0d24785f8b3b" providerId="LiveId" clId="{795C128B-A4FA-44D3-8AE4-461C4DDF8D96}" dt="2020-06-10T20:47:47.715" v="8345" actId="478"/>
          <ac:spMkLst>
            <pc:docMk/>
            <pc:sldMk cId="1475018318" sldId="279"/>
            <ac:spMk id="3" creationId="{B93D2A5C-36E1-41AF-B0AA-96E2C05F4E55}"/>
          </ac:spMkLst>
        </pc:spChg>
        <pc:spChg chg="add del mod ord">
          <ac:chgData name="Shay Axelrod" userId="310b0d24785f8b3b" providerId="LiveId" clId="{795C128B-A4FA-44D3-8AE4-461C4DDF8D96}" dt="2020-06-10T20:51:06.057" v="8386" actId="478"/>
          <ac:spMkLst>
            <pc:docMk/>
            <pc:sldMk cId="1475018318" sldId="279"/>
            <ac:spMk id="19" creationId="{AC63FAE1-3635-4080-8EB4-734464415F0D}"/>
          </ac:spMkLst>
        </pc:spChg>
        <pc:spChg chg="add mod ord">
          <ac:chgData name="Shay Axelrod" userId="310b0d24785f8b3b" providerId="LiveId" clId="{795C128B-A4FA-44D3-8AE4-461C4DDF8D96}" dt="2020-06-10T20:51:19.343" v="8392" actId="167"/>
          <ac:spMkLst>
            <pc:docMk/>
            <pc:sldMk cId="1475018318" sldId="279"/>
            <ac:spMk id="24" creationId="{E9757B98-EE0B-4004-9FF6-7E99DDE81024}"/>
          </ac:spMkLst>
        </pc:spChg>
        <pc:picChg chg="add del mod">
          <ac:chgData name="Shay Axelrod" userId="310b0d24785f8b3b" providerId="LiveId" clId="{795C128B-A4FA-44D3-8AE4-461C4DDF8D96}" dt="2020-06-10T20:48:08.355" v="8352" actId="478"/>
          <ac:picMkLst>
            <pc:docMk/>
            <pc:sldMk cId="1475018318" sldId="279"/>
            <ac:picMk id="4" creationId="{EB56765D-19F4-430D-B605-1F484036C21C}"/>
          </ac:picMkLst>
        </pc:picChg>
        <pc:picChg chg="add del">
          <ac:chgData name="Shay Axelrod" userId="310b0d24785f8b3b" providerId="LiveId" clId="{795C128B-A4FA-44D3-8AE4-461C4DDF8D96}" dt="2020-06-10T20:51:12.977" v="8389" actId="478"/>
          <ac:picMkLst>
            <pc:docMk/>
            <pc:sldMk cId="1475018318" sldId="279"/>
            <ac:picMk id="6" creationId="{B67A6CBF-E3A2-4090-BDF5-198C51398367}"/>
          </ac:picMkLst>
        </pc:picChg>
      </pc:sldChg>
      <pc:sldChg chg="delSp modSp add mod ord modShow">
        <pc:chgData name="Shay Axelrod" userId="310b0d24785f8b3b" providerId="LiveId" clId="{795C128B-A4FA-44D3-8AE4-461C4DDF8D96}" dt="2020-06-10T20:50:54.300" v="8385"/>
        <pc:sldMkLst>
          <pc:docMk/>
          <pc:sldMk cId="508899671" sldId="280"/>
        </pc:sldMkLst>
        <pc:spChg chg="mod">
          <ac:chgData name="Shay Axelrod" userId="310b0d24785f8b3b" providerId="LiveId" clId="{795C128B-A4FA-44D3-8AE4-461C4DDF8D96}" dt="2020-06-10T20:50:37.782" v="8382" actId="207"/>
          <ac:spMkLst>
            <pc:docMk/>
            <pc:sldMk cId="508899671" sldId="280"/>
            <ac:spMk id="3" creationId="{B93D2A5C-36E1-41AF-B0AA-96E2C05F4E55}"/>
          </ac:spMkLst>
        </pc:spChg>
        <pc:spChg chg="del">
          <ac:chgData name="Shay Axelrod" userId="310b0d24785f8b3b" providerId="LiveId" clId="{795C128B-A4FA-44D3-8AE4-461C4DDF8D96}" dt="2020-06-10T20:50:11.295" v="8380" actId="478"/>
          <ac:spMkLst>
            <pc:docMk/>
            <pc:sldMk cId="508899671" sldId="280"/>
            <ac:spMk id="6" creationId="{523FAFA2-FE76-490E-8F6E-EAB04E2C204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Smoothed</c:v>
                </c:pt>
              </c:strCache>
            </c:strRef>
          </c:tx>
          <c:spPr>
            <a:ln w="28575" cap="rnd">
              <a:solidFill>
                <a:srgbClr val="BC77FF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40</c:v>
                </c:pt>
                <c:pt idx="3">
                  <c:v>58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200</c:v>
                </c:pt>
                <c:pt idx="10">
                  <c:v>210</c:v>
                </c:pt>
                <c:pt idx="11">
                  <c:v>232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</c:v>
                </c:pt>
                <c:pt idx="1">
                  <c:v>73</c:v>
                </c:pt>
                <c:pt idx="2">
                  <c:v>83</c:v>
                </c:pt>
                <c:pt idx="3">
                  <c:v>89</c:v>
                </c:pt>
                <c:pt idx="4">
                  <c:v>95</c:v>
                </c:pt>
                <c:pt idx="5">
                  <c:v>97</c:v>
                </c:pt>
                <c:pt idx="6">
                  <c:v>98</c:v>
                </c:pt>
                <c:pt idx="7">
                  <c:v>98.1</c:v>
                </c:pt>
                <c:pt idx="8">
                  <c:v>98.5</c:v>
                </c:pt>
                <c:pt idx="9">
                  <c:v>98.6</c:v>
                </c:pt>
                <c:pt idx="10">
                  <c:v>98.7</c:v>
                </c:pt>
                <c:pt idx="11">
                  <c:v>98.94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6F57-455F-A4AD-61388B99E3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bg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bg1"/>
                </a:solidFill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40</c:v>
                </c:pt>
                <c:pt idx="3">
                  <c:v>58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200</c:v>
                </c:pt>
                <c:pt idx="10">
                  <c:v>210</c:v>
                </c:pt>
                <c:pt idx="11">
                  <c:v>232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</c:v>
                </c:pt>
                <c:pt idx="1">
                  <c:v>50</c:v>
                </c:pt>
                <c:pt idx="2">
                  <c:v>75</c:v>
                </c:pt>
                <c:pt idx="3">
                  <c:v>89</c:v>
                </c:pt>
                <c:pt idx="4">
                  <c:v>95</c:v>
                </c:pt>
                <c:pt idx="5">
                  <c:v>97</c:v>
                </c:pt>
                <c:pt idx="6">
                  <c:v>98</c:v>
                </c:pt>
                <c:pt idx="7">
                  <c:v>90</c:v>
                </c:pt>
                <c:pt idx="8">
                  <c:v>95</c:v>
                </c:pt>
                <c:pt idx="9">
                  <c:v>98</c:v>
                </c:pt>
                <c:pt idx="10">
                  <c:v>98</c:v>
                </c:pt>
                <c:pt idx="11">
                  <c:v>98.93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28-42B0-8901-ED59D2050E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5442031"/>
        <c:axId val="120738511"/>
      </c:lineChart>
      <c:catAx>
        <c:axId val="295442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38511"/>
        <c:crosses val="autoZero"/>
        <c:auto val="1"/>
        <c:lblAlgn val="ctr"/>
        <c:lblOffset val="100"/>
        <c:noMultiLvlLbl val="0"/>
      </c:catAx>
      <c:valAx>
        <c:axId val="12073851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Accuracy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442031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86FCFA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30</c:v>
                </c:pt>
                <c:pt idx="2">
                  <c:v>58</c:v>
                </c:pt>
                <c:pt idx="3">
                  <c:v>80</c:v>
                </c:pt>
                <c:pt idx="4">
                  <c:v>120</c:v>
                </c:pt>
                <c:pt idx="5">
                  <c:v>160</c:v>
                </c:pt>
                <c:pt idx="6">
                  <c:v>180</c:v>
                </c:pt>
                <c:pt idx="7">
                  <c:v>210</c:v>
                </c:pt>
                <c:pt idx="8">
                  <c:v>232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2.5</c:v>
                </c:pt>
                <c:pt idx="1">
                  <c:v>0.75</c:v>
                </c:pt>
                <c:pt idx="2">
                  <c:v>0.4</c:v>
                </c:pt>
                <c:pt idx="3">
                  <c:v>0.25</c:v>
                </c:pt>
                <c:pt idx="4">
                  <c:v>0.19</c:v>
                </c:pt>
                <c:pt idx="5">
                  <c:v>0.15</c:v>
                </c:pt>
                <c:pt idx="6">
                  <c:v>0.1</c:v>
                </c:pt>
                <c:pt idx="7">
                  <c:v>0.06</c:v>
                </c:pt>
                <c:pt idx="8">
                  <c:v>0.05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157-4DE7-BFEC-BED9658075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5442031"/>
        <c:axId val="120738511"/>
      </c:lineChart>
      <c:catAx>
        <c:axId val="295442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38511"/>
        <c:crosses val="autoZero"/>
        <c:auto val="1"/>
        <c:lblAlgn val="ctr"/>
        <c:lblOffset val="100"/>
        <c:noMultiLvlLbl val="0"/>
      </c:catAx>
      <c:valAx>
        <c:axId val="120738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442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FC65-2B20-4D5B-8284-7F99F1E6E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BDA0-38B5-44D2-8250-6D4173AAD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5E62A-95F6-483F-AC4A-82C08349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28C0-FFBA-4737-ABFA-E8CD8A048AE3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0BEA3-D054-496C-B6A7-D9040C3A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9FB20-8141-402C-928F-55CA5695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5EA-4C47-4044-AE71-4498C730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7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D0CC-9F81-4F3E-B8D4-259A88B8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A301D-7C59-412C-BFB8-4CACE1E99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04993-D972-4CE3-8816-0164EE08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28C0-FFBA-4737-ABFA-E8CD8A048AE3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E3BB7-25A5-4180-A877-C5DF0860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94D5-17BD-486B-8976-85A148D8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5EA-4C47-4044-AE71-4498C730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2B27C-34F3-4AF8-BB7D-318344AAF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4B802-8634-4A49-A3E8-959F3047E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53B53-0E38-496F-AE56-4CC24542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28C0-FFBA-4737-ABFA-E8CD8A048AE3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DCBDE-D913-41EB-B38D-A4EBD663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E33CC-3BFC-4B3A-8F5A-7DE94C41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5EA-4C47-4044-AE71-4498C730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7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B9DD-6A33-4E8C-A58A-E61CCCE2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4687F-728B-48E8-A20D-839B33F5B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4890F-17FD-42E9-8FA1-0A60E494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28C0-FFBA-4737-ABFA-E8CD8A048AE3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DC55E-ACF9-47CD-BB0F-78F32129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B5BF9-2BA3-40FF-B44E-E8C50621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5EA-4C47-4044-AE71-4498C730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4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A9CD-1353-433F-8FD3-C67EA935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8EE18-E112-4A5C-A8AF-AD9464109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CE4C-96BD-44B3-9809-24799934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28C0-FFBA-4737-ABFA-E8CD8A048AE3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18B84-BB01-4A78-8A33-3EA4863B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12BC6-814A-4564-9337-D9117B88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5EA-4C47-4044-AE71-4498C730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5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1452-D411-454E-8D54-E05DDBD6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E6B1-CB14-4FFF-91E0-58B44024A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3A51C-5D0D-4425-A7DA-AE1F35884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A79E8-D89C-4FFB-9AFE-BDA5753C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28C0-FFBA-4737-ABFA-E8CD8A048AE3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C1DB5-AA4B-452F-8408-C64CBF7A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B0D94-5EFD-42C6-98D4-4D5955C9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5EA-4C47-4044-AE71-4498C730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8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BFCA-4430-4360-9B33-872E7490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4392B-79E0-41AB-A6DF-2A5C4551A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97F8B-525D-48F8-90DF-58BF831EF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748DA-C114-4AB0-9871-CDE8462A5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9B45B-B7D0-4AAC-B222-921D90DBD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09731-E71B-4C43-A8BE-477FEEE5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28C0-FFBA-4737-ABFA-E8CD8A048AE3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5922E-8A68-46ED-A3EB-FE8440B8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DE7C6-194D-43EA-9106-B29DF7EC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5EA-4C47-4044-AE71-4498C730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CB09-F7C5-4980-904D-1368474E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953D7-C37C-40A4-A398-E11589A8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28C0-FFBA-4737-ABFA-E8CD8A048AE3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9E945-1706-47F5-A1A0-68A1466C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DD526-DA69-4548-AEB5-86BC5BB8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5EA-4C47-4044-AE71-4498C730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3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606CB-BD78-4FE1-BAAA-211B99F6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28C0-FFBA-4737-ABFA-E8CD8A048AE3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8BE5C-26DA-4F1B-B409-0C34530A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C443C-2511-4A57-AC72-27F56FAE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5EA-4C47-4044-AE71-4498C730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3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159D-64D9-43AA-971C-F33A9866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87114-84C7-42D5-8DA1-BF2EDA1B6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F536E-939B-408B-B0A3-19D78418A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61E98-D07C-47E8-8CEA-084F501F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28C0-FFBA-4737-ABFA-E8CD8A048AE3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9ED9D-9EFD-4435-AE7C-5CF966D4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ED810-514C-4314-9EE9-04715EBF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5EA-4C47-4044-AE71-4498C730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7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063F-B8EE-4C7A-8926-1653A4686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D98D8-CD98-4333-812B-7982C8881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7DEE6-70C3-4AF5-BF06-9AF51AE0A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488A7-1263-433A-AB0D-8DEA591C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28C0-FFBA-4737-ABFA-E8CD8A048AE3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BF7C0-5432-4365-B6E9-6AC84F5A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7523E-D16B-4344-9A39-0732D5D7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5EA-4C47-4044-AE71-4498C730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189A0-00DD-4599-AD81-CDD9F1D1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36D96-B30E-411F-9B06-B1BDA0C32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0EA9-440E-474C-8357-24FE681B0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D28C0-FFBA-4737-ABFA-E8CD8A048AE3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86BF0-349D-4510-9206-9A26BABBB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D536B-FD85-4287-9BA0-CE7C1257B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475EA-4C47-4044-AE71-4498C730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5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13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12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Top Corners One Rounded and One Snipped 23">
            <a:extLst>
              <a:ext uri="{FF2B5EF4-FFF2-40B4-BE49-F238E27FC236}">
                <a16:creationId xmlns:a16="http://schemas.microsoft.com/office/drawing/2014/main" id="{E9757B98-EE0B-4004-9FF6-7E99DDE81024}"/>
              </a:ext>
            </a:extLst>
          </p:cNvPr>
          <p:cNvSpPr/>
          <p:nvPr/>
        </p:nvSpPr>
        <p:spPr>
          <a:xfrm flipV="1">
            <a:off x="-17419" y="191467"/>
            <a:ext cx="12276093" cy="6733207"/>
          </a:xfrm>
          <a:prstGeom prst="snipRound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rgbClr val="4A19B3"/>
              </a:gs>
              <a:gs pos="100000">
                <a:srgbClr val="7365E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6A53E1"/>
                </a:solidFill>
              </a:ln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1721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E826E7-EC7B-4F1C-8837-25D9473BD112}"/>
              </a:ext>
            </a:extLst>
          </p:cNvPr>
          <p:cNvSpPr txBox="1"/>
          <p:nvPr/>
        </p:nvSpPr>
        <p:spPr>
          <a:xfrm>
            <a:off x="4014444" y="1578639"/>
            <a:ext cx="43059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CALL AT RUMOR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664C79-9ECE-41F0-9077-601BC07BFDBD}"/>
              </a:ext>
            </a:extLst>
          </p:cNvPr>
          <p:cNvSpPr txBox="1"/>
          <p:nvPr/>
        </p:nvSpPr>
        <p:spPr>
          <a:xfrm>
            <a:off x="7243668" y="3536942"/>
            <a:ext cx="992579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TRAIN!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E1EC19-C6F0-4771-AC3B-20119D1AD270}"/>
              </a:ext>
            </a:extLst>
          </p:cNvPr>
          <p:cNvGrpSpPr/>
          <p:nvPr/>
        </p:nvGrpSpPr>
        <p:grpSpPr>
          <a:xfrm>
            <a:off x="8162884" y="3539809"/>
            <a:ext cx="428707" cy="485843"/>
            <a:chOff x="7758092" y="2880644"/>
            <a:chExt cx="428707" cy="48584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1ACFFB-BEF9-48E8-90B8-91E140F19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8092" y="2880644"/>
              <a:ext cx="295316" cy="485843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57E5493-A195-4EE8-9C15-C70B8DD39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1483" y="2880644"/>
              <a:ext cx="295316" cy="485843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C33E4A-B27B-4575-82FE-BCAB81685B16}"/>
              </a:ext>
            </a:extLst>
          </p:cNvPr>
          <p:cNvGrpSpPr/>
          <p:nvPr/>
        </p:nvGrpSpPr>
        <p:grpSpPr>
          <a:xfrm rot="10800000">
            <a:off x="3600409" y="3539809"/>
            <a:ext cx="428707" cy="485843"/>
            <a:chOff x="7900967" y="2880644"/>
            <a:chExt cx="428707" cy="485843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EFC532C7-6124-40CB-8C6B-375036C83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967" y="2880644"/>
              <a:ext cx="295316" cy="485843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62659300-78B3-44D1-93F0-64182F5E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4358" y="2880644"/>
              <a:ext cx="295316" cy="485843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D913F18-06DD-4ED3-BA7D-F34C5E55BD61}"/>
              </a:ext>
            </a:extLst>
          </p:cNvPr>
          <p:cNvSpPr txBox="1"/>
          <p:nvPr/>
        </p:nvSpPr>
        <p:spPr>
          <a:xfrm>
            <a:off x="3999870" y="3532847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RUMOR?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29111B-F4A0-43BC-B8FA-1E38F20E72F9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CAD7E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</p:spTree>
    <p:extLst>
      <p:ext uri="{BB962C8B-B14F-4D97-AF65-F5344CB8AC3E}">
        <p14:creationId xmlns:p14="http://schemas.microsoft.com/office/powerpoint/2010/main" val="1475018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Top Corners One Rounded and One Snipped 53">
            <a:extLst>
              <a:ext uri="{FF2B5EF4-FFF2-40B4-BE49-F238E27FC236}">
                <a16:creationId xmlns:a16="http://schemas.microsoft.com/office/drawing/2014/main" id="{22B5528F-1105-4E0C-B553-F00353C68A1C}"/>
              </a:ext>
            </a:extLst>
          </p:cNvPr>
          <p:cNvSpPr/>
          <p:nvPr/>
        </p:nvSpPr>
        <p:spPr>
          <a:xfrm flipV="1">
            <a:off x="-17419" y="191467"/>
            <a:ext cx="12276093" cy="6733207"/>
          </a:xfrm>
          <a:prstGeom prst="snipRound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rgbClr val="4A19B3"/>
              </a:gs>
              <a:gs pos="100000">
                <a:srgbClr val="7365E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CEF0535-F061-47DA-91D1-74FAEF372538}"/>
              </a:ext>
            </a:extLst>
          </p:cNvPr>
          <p:cNvGrpSpPr>
            <a:grpSpLocks noChangeAspect="1"/>
          </p:cNvGrpSpPr>
          <p:nvPr/>
        </p:nvGrpSpPr>
        <p:grpSpPr>
          <a:xfrm>
            <a:off x="5277532" y="3342121"/>
            <a:ext cx="1636936" cy="1632741"/>
            <a:chOff x="2655927" y="2815333"/>
            <a:chExt cx="1293935" cy="1290619"/>
          </a:xfrm>
          <a:noFill/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D3D8951-002F-44C5-83B6-3FE70DE316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55928" y="2815333"/>
              <a:ext cx="1293934" cy="129061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A70FEDC-CF90-4760-8D4F-B3BC555D25FA}"/>
                </a:ext>
              </a:extLst>
            </p:cNvPr>
            <p:cNvSpPr txBox="1"/>
            <p:nvPr/>
          </p:nvSpPr>
          <p:spPr>
            <a:xfrm>
              <a:off x="2655927" y="3205194"/>
              <a:ext cx="1293934" cy="5109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latin typeface="Montserrat Medium" panose="00000600000000000000" pitchFamily="2" charset="0"/>
                </a:rPr>
                <a:t>GO</a:t>
              </a:r>
              <a:endParaRPr lang="en-US" sz="4800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1352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E826E7-EC7B-4F1C-8837-25D9473BD112}"/>
              </a:ext>
            </a:extLst>
          </p:cNvPr>
          <p:cNvSpPr txBox="1"/>
          <p:nvPr/>
        </p:nvSpPr>
        <p:spPr>
          <a:xfrm>
            <a:off x="4354177" y="455231"/>
            <a:ext cx="3483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CALL AT RUMOR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08F1DF-EACB-46DF-B009-8E8C941E47AB}"/>
              </a:ext>
            </a:extLst>
          </p:cNvPr>
          <p:cNvGrpSpPr/>
          <p:nvPr/>
        </p:nvGrpSpPr>
        <p:grpSpPr>
          <a:xfrm>
            <a:off x="11053294" y="3206818"/>
            <a:ext cx="986896" cy="444365"/>
            <a:chOff x="502160" y="3221158"/>
            <a:chExt cx="986896" cy="4443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2B5048F-AAC2-46B2-A4E5-C3B1D8470243}"/>
                </a:ext>
              </a:extLst>
            </p:cNvPr>
            <p:cNvGrpSpPr/>
            <p:nvPr/>
          </p:nvGrpSpPr>
          <p:grpSpPr>
            <a:xfrm rot="10800000">
              <a:off x="1123169" y="3221158"/>
              <a:ext cx="365887" cy="415684"/>
              <a:chOff x="185087" y="3256238"/>
              <a:chExt cx="365887" cy="415684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E68891C-D5EC-43C3-B415-DED0350BAD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087" y="3256238"/>
                <a:ext cx="252670" cy="415684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3D1F52C-3207-447F-9CA0-28D19EED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304" y="3256238"/>
                <a:ext cx="252670" cy="415684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875633-4238-4827-A65A-3C70A5F569D1}"/>
                </a:ext>
              </a:extLst>
            </p:cNvPr>
            <p:cNvSpPr txBox="1"/>
            <p:nvPr/>
          </p:nvSpPr>
          <p:spPr>
            <a:xfrm>
              <a:off x="502160" y="3265413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MENU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924413B-07E3-4ED4-BCCD-A759966D26BD}"/>
              </a:ext>
            </a:extLst>
          </p:cNvPr>
          <p:cNvSpPr txBox="1"/>
          <p:nvPr/>
        </p:nvSpPr>
        <p:spPr>
          <a:xfrm>
            <a:off x="5477989" y="1160811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RUMOR?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B0355-C7D2-433E-A8C7-780B94B2D495}"/>
              </a:ext>
            </a:extLst>
          </p:cNvPr>
          <p:cNvGrpSpPr/>
          <p:nvPr/>
        </p:nvGrpSpPr>
        <p:grpSpPr>
          <a:xfrm>
            <a:off x="1651395" y="2279983"/>
            <a:ext cx="2905879" cy="710867"/>
            <a:chOff x="3095624" y="2099008"/>
            <a:chExt cx="2905879" cy="7108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A2961C-2ECF-4E4E-95EC-C818718CCB95}"/>
                </a:ext>
              </a:extLst>
            </p:cNvPr>
            <p:cNvGrpSpPr/>
            <p:nvPr/>
          </p:nvGrpSpPr>
          <p:grpSpPr>
            <a:xfrm>
              <a:off x="3095625" y="2447925"/>
              <a:ext cx="2905878" cy="361950"/>
              <a:chOff x="3095625" y="2447925"/>
              <a:chExt cx="2382364" cy="36195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1D5F424-FD88-40A8-9C6C-98D4EDFBD7ED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382364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English US (Default)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7FA49EB-1D51-4234-AFD4-B5BF589278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8229" y="2564596"/>
                <a:ext cx="242922" cy="147658"/>
              </a:xfrm>
              <a:prstGeom prst="rect">
                <a:avLst/>
              </a:prstGeom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E7AC17-69E0-46AA-8666-D9F598CF2758}"/>
                </a:ext>
              </a:extLst>
            </p:cNvPr>
            <p:cNvSpPr txBox="1"/>
            <p:nvPr/>
          </p:nvSpPr>
          <p:spPr>
            <a:xfrm>
              <a:off x="3095624" y="2099008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Language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4198AFA-4D16-4610-91E1-226950F6FF6E}"/>
              </a:ext>
            </a:extLst>
          </p:cNvPr>
          <p:cNvGrpSpPr/>
          <p:nvPr/>
        </p:nvGrpSpPr>
        <p:grpSpPr>
          <a:xfrm>
            <a:off x="4643061" y="2254423"/>
            <a:ext cx="2905879" cy="736427"/>
            <a:chOff x="3085346" y="2900791"/>
            <a:chExt cx="2905879" cy="73642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A1A08E-9DDF-462B-A2FE-95BCCFB735EA}"/>
                </a:ext>
              </a:extLst>
            </p:cNvPr>
            <p:cNvSpPr txBox="1"/>
            <p:nvPr/>
          </p:nvSpPr>
          <p:spPr>
            <a:xfrm>
              <a:off x="3085347" y="2900791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Trained Data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EE02597-D123-438E-86F8-2B765304B9A9}"/>
                </a:ext>
              </a:extLst>
            </p:cNvPr>
            <p:cNvGrpSpPr/>
            <p:nvPr/>
          </p:nvGrpSpPr>
          <p:grpSpPr>
            <a:xfrm>
              <a:off x="3085346" y="3275268"/>
              <a:ext cx="2905879" cy="361950"/>
              <a:chOff x="3095625" y="2447925"/>
              <a:chExt cx="2477980" cy="36195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3C818C38-ED04-44C7-B012-A55E85EBFBD5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477980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English US V0.02 (Newest)</a:t>
                </a: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D62E6331-7CCE-4E4F-A38F-7955B7C67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7305" y="2564596"/>
                <a:ext cx="242922" cy="147658"/>
              </a:xfrm>
              <a:prstGeom prst="rect">
                <a:avLst/>
              </a:prstGeom>
            </p:spPr>
          </p:pic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CD6A398-23DB-4A3A-AB74-3DD32E7F726D}"/>
              </a:ext>
            </a:extLst>
          </p:cNvPr>
          <p:cNvGrpSpPr/>
          <p:nvPr/>
        </p:nvGrpSpPr>
        <p:grpSpPr>
          <a:xfrm>
            <a:off x="7634727" y="2268321"/>
            <a:ext cx="2905879" cy="710867"/>
            <a:chOff x="3095624" y="2099008"/>
            <a:chExt cx="2905879" cy="71086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1084DF2-A960-4039-9104-3F8474644E35}"/>
                </a:ext>
              </a:extLst>
            </p:cNvPr>
            <p:cNvGrpSpPr/>
            <p:nvPr/>
          </p:nvGrpSpPr>
          <p:grpSpPr>
            <a:xfrm>
              <a:off x="3095625" y="2447925"/>
              <a:ext cx="2905878" cy="361950"/>
              <a:chOff x="3095625" y="2447925"/>
              <a:chExt cx="2382364" cy="36195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AC16DAA3-C598-4626-BF23-B364BE036DDB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382364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Loaded Successfully!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51A3C98-F014-4E9F-9EAB-B136CC6DB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8229" y="2564596"/>
                <a:ext cx="242922" cy="147658"/>
              </a:xfrm>
              <a:prstGeom prst="rect">
                <a:avLst/>
              </a:prstGeom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DC44B3D-0F8D-458D-8DBC-A8987265CAB7}"/>
                </a:ext>
              </a:extLst>
            </p:cNvPr>
            <p:cNvSpPr txBox="1"/>
            <p:nvPr/>
          </p:nvSpPr>
          <p:spPr>
            <a:xfrm>
              <a:off x="3095624" y="2099008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Test Subject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F35B68AD-A3D5-42D6-86DE-265EB67D40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7267" y="4325451"/>
            <a:ext cx="466072" cy="46607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696F898-F037-417D-BA97-EB8750DE99F6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CAD7E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</p:spTree>
    <p:extLst>
      <p:ext uri="{BB962C8B-B14F-4D97-AF65-F5344CB8AC3E}">
        <p14:creationId xmlns:p14="http://schemas.microsoft.com/office/powerpoint/2010/main" val="1456792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Top Corners One Rounded and One Snipped 40">
            <a:extLst>
              <a:ext uri="{FF2B5EF4-FFF2-40B4-BE49-F238E27FC236}">
                <a16:creationId xmlns:a16="http://schemas.microsoft.com/office/drawing/2014/main" id="{FD7E9FFD-150D-4AB1-B40C-7E845D9F502C}"/>
              </a:ext>
            </a:extLst>
          </p:cNvPr>
          <p:cNvSpPr/>
          <p:nvPr/>
        </p:nvSpPr>
        <p:spPr>
          <a:xfrm flipV="1">
            <a:off x="-17419" y="191467"/>
            <a:ext cx="12276093" cy="6733207"/>
          </a:xfrm>
          <a:prstGeom prst="snipRound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rgbClr val="4A19B3"/>
              </a:gs>
              <a:gs pos="100000">
                <a:srgbClr val="7365E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1352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E826E7-EC7B-4F1C-8837-25D9473BD112}"/>
              </a:ext>
            </a:extLst>
          </p:cNvPr>
          <p:cNvSpPr txBox="1"/>
          <p:nvPr/>
        </p:nvSpPr>
        <p:spPr>
          <a:xfrm>
            <a:off x="4354177" y="455231"/>
            <a:ext cx="3483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CALL AT RUMOR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08F1DF-EACB-46DF-B009-8E8C941E47AB}"/>
              </a:ext>
            </a:extLst>
          </p:cNvPr>
          <p:cNvGrpSpPr/>
          <p:nvPr/>
        </p:nvGrpSpPr>
        <p:grpSpPr>
          <a:xfrm>
            <a:off x="11053294" y="3206818"/>
            <a:ext cx="986896" cy="444365"/>
            <a:chOff x="502160" y="3221158"/>
            <a:chExt cx="986896" cy="4443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2B5048F-AAC2-46B2-A4E5-C3B1D8470243}"/>
                </a:ext>
              </a:extLst>
            </p:cNvPr>
            <p:cNvGrpSpPr/>
            <p:nvPr/>
          </p:nvGrpSpPr>
          <p:grpSpPr>
            <a:xfrm rot="10800000">
              <a:off x="1123169" y="3221158"/>
              <a:ext cx="365887" cy="415684"/>
              <a:chOff x="185087" y="3256238"/>
              <a:chExt cx="365887" cy="415684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E68891C-D5EC-43C3-B415-DED0350BAD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087" y="3256238"/>
                <a:ext cx="252670" cy="415684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3D1F52C-3207-447F-9CA0-28D19EED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304" y="3256238"/>
                <a:ext cx="252670" cy="415684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875633-4238-4827-A65A-3C70A5F569D1}"/>
                </a:ext>
              </a:extLst>
            </p:cNvPr>
            <p:cNvSpPr txBox="1"/>
            <p:nvPr/>
          </p:nvSpPr>
          <p:spPr>
            <a:xfrm>
              <a:off x="502160" y="3265413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MENU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924413B-07E3-4ED4-BCCD-A759966D26BD}"/>
              </a:ext>
            </a:extLst>
          </p:cNvPr>
          <p:cNvSpPr txBox="1"/>
          <p:nvPr/>
        </p:nvSpPr>
        <p:spPr>
          <a:xfrm>
            <a:off x="5477989" y="1160811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RUMOR?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B0355-C7D2-433E-A8C7-780B94B2D495}"/>
              </a:ext>
            </a:extLst>
          </p:cNvPr>
          <p:cNvGrpSpPr/>
          <p:nvPr/>
        </p:nvGrpSpPr>
        <p:grpSpPr>
          <a:xfrm>
            <a:off x="1651395" y="2279983"/>
            <a:ext cx="2905879" cy="710867"/>
            <a:chOff x="3095624" y="2099008"/>
            <a:chExt cx="2905879" cy="7108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A2961C-2ECF-4E4E-95EC-C818718CCB95}"/>
                </a:ext>
              </a:extLst>
            </p:cNvPr>
            <p:cNvGrpSpPr/>
            <p:nvPr/>
          </p:nvGrpSpPr>
          <p:grpSpPr>
            <a:xfrm>
              <a:off x="3095625" y="2447925"/>
              <a:ext cx="2905878" cy="361950"/>
              <a:chOff x="3095625" y="2447925"/>
              <a:chExt cx="2382364" cy="36195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1D5F424-FD88-40A8-9C6C-98D4EDFBD7ED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382364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English US (Default)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7FA49EB-1D51-4234-AFD4-B5BF589278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8229" y="2564596"/>
                <a:ext cx="242922" cy="147658"/>
              </a:xfrm>
              <a:prstGeom prst="rect">
                <a:avLst/>
              </a:prstGeom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E7AC17-69E0-46AA-8666-D9F598CF2758}"/>
                </a:ext>
              </a:extLst>
            </p:cNvPr>
            <p:cNvSpPr txBox="1"/>
            <p:nvPr/>
          </p:nvSpPr>
          <p:spPr>
            <a:xfrm>
              <a:off x="3095624" y="2099008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Language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4198AFA-4D16-4610-91E1-226950F6FF6E}"/>
              </a:ext>
            </a:extLst>
          </p:cNvPr>
          <p:cNvGrpSpPr/>
          <p:nvPr/>
        </p:nvGrpSpPr>
        <p:grpSpPr>
          <a:xfrm>
            <a:off x="4643061" y="2254423"/>
            <a:ext cx="2905879" cy="736427"/>
            <a:chOff x="3085346" y="2900791"/>
            <a:chExt cx="2905879" cy="73642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A1A08E-9DDF-462B-A2FE-95BCCFB735EA}"/>
                </a:ext>
              </a:extLst>
            </p:cNvPr>
            <p:cNvSpPr txBox="1"/>
            <p:nvPr/>
          </p:nvSpPr>
          <p:spPr>
            <a:xfrm>
              <a:off x="3085347" y="2900791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Trained Data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EE02597-D123-438E-86F8-2B765304B9A9}"/>
                </a:ext>
              </a:extLst>
            </p:cNvPr>
            <p:cNvGrpSpPr/>
            <p:nvPr/>
          </p:nvGrpSpPr>
          <p:grpSpPr>
            <a:xfrm>
              <a:off x="3085346" y="3275268"/>
              <a:ext cx="2905879" cy="361950"/>
              <a:chOff x="3095625" y="2447925"/>
              <a:chExt cx="2477980" cy="36195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3C818C38-ED04-44C7-B012-A55E85EBFBD5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477980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English US V0.02 (Newest)</a:t>
                </a: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D62E6331-7CCE-4E4F-A38F-7955B7C67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7305" y="2564596"/>
                <a:ext cx="242922" cy="147658"/>
              </a:xfrm>
              <a:prstGeom prst="rect">
                <a:avLst/>
              </a:prstGeom>
            </p:spPr>
          </p:pic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CD6A398-23DB-4A3A-AB74-3DD32E7F726D}"/>
              </a:ext>
            </a:extLst>
          </p:cNvPr>
          <p:cNvGrpSpPr/>
          <p:nvPr/>
        </p:nvGrpSpPr>
        <p:grpSpPr>
          <a:xfrm>
            <a:off x="7634727" y="2268321"/>
            <a:ext cx="2905879" cy="710867"/>
            <a:chOff x="3095624" y="2099008"/>
            <a:chExt cx="2905879" cy="71086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1084DF2-A960-4039-9104-3F8474644E35}"/>
                </a:ext>
              </a:extLst>
            </p:cNvPr>
            <p:cNvGrpSpPr/>
            <p:nvPr/>
          </p:nvGrpSpPr>
          <p:grpSpPr>
            <a:xfrm>
              <a:off x="3095625" y="2447925"/>
              <a:ext cx="2905878" cy="361950"/>
              <a:chOff x="3095625" y="2447925"/>
              <a:chExt cx="2382364" cy="36195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AC16DAA3-C598-4626-BF23-B364BE036DDB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382364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Loaded Successfully!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51A3C98-F014-4E9F-9EAB-B136CC6DB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8229" y="2564596"/>
                <a:ext cx="242922" cy="147658"/>
              </a:xfrm>
              <a:prstGeom prst="rect">
                <a:avLst/>
              </a:prstGeom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DC44B3D-0F8D-458D-8DBC-A8987265CAB7}"/>
                </a:ext>
              </a:extLst>
            </p:cNvPr>
            <p:cNvSpPr txBox="1"/>
            <p:nvPr/>
          </p:nvSpPr>
          <p:spPr>
            <a:xfrm>
              <a:off x="3095624" y="2099008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Test Subject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73FB35F-944A-462C-8227-D68A81B95D39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CAD7E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3469063-8BA4-40F0-AF53-72AB76AB6F1D}"/>
              </a:ext>
            </a:extLst>
          </p:cNvPr>
          <p:cNvGrpSpPr/>
          <p:nvPr/>
        </p:nvGrpSpPr>
        <p:grpSpPr>
          <a:xfrm>
            <a:off x="5078381" y="3896670"/>
            <a:ext cx="2132856" cy="666750"/>
            <a:chOff x="4185993" y="3867151"/>
            <a:chExt cx="2132856" cy="666750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4728705-8260-460A-910F-53C889CA8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85993" y="3867151"/>
              <a:ext cx="604865" cy="6667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2855E7-8E54-4F68-B99E-F1EDC45C2C29}"/>
                </a:ext>
              </a:extLst>
            </p:cNvPr>
            <p:cNvSpPr txBox="1"/>
            <p:nvPr/>
          </p:nvSpPr>
          <p:spPr>
            <a:xfrm>
              <a:off x="4681914" y="3972636"/>
              <a:ext cx="1636935" cy="523220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1C1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rPr>
                <a:t>Rumor</a:t>
              </a:r>
              <a:endParaRPr lang="en-US" sz="2800" dirty="0">
                <a:solidFill>
                  <a:srgbClr val="FF1C14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F825DEA-1EF2-45B6-900E-E1B05C9F21BF}"/>
              </a:ext>
            </a:extLst>
          </p:cNvPr>
          <p:cNvSpPr txBox="1"/>
          <p:nvPr/>
        </p:nvSpPr>
        <p:spPr>
          <a:xfrm>
            <a:off x="5769970" y="4460881"/>
            <a:ext cx="1354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68% Rumor</a:t>
            </a:r>
            <a:br>
              <a:rPr lang="en-US" sz="11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</a:br>
            <a:r>
              <a:rPr lang="en-US" sz="11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32% Non-Rumor</a:t>
            </a:r>
          </a:p>
        </p:txBody>
      </p:sp>
    </p:spTree>
    <p:extLst>
      <p:ext uri="{BB962C8B-B14F-4D97-AF65-F5344CB8AC3E}">
        <p14:creationId xmlns:p14="http://schemas.microsoft.com/office/powerpoint/2010/main" val="1690923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Top Corners One Rounded and One Snipped 41">
            <a:extLst>
              <a:ext uri="{FF2B5EF4-FFF2-40B4-BE49-F238E27FC236}">
                <a16:creationId xmlns:a16="http://schemas.microsoft.com/office/drawing/2014/main" id="{4EB713B6-5CDB-42B4-BA5D-C789B0D99E2E}"/>
              </a:ext>
            </a:extLst>
          </p:cNvPr>
          <p:cNvSpPr/>
          <p:nvPr/>
        </p:nvSpPr>
        <p:spPr>
          <a:xfrm flipV="1">
            <a:off x="-17419" y="191467"/>
            <a:ext cx="12276093" cy="6733207"/>
          </a:xfrm>
          <a:prstGeom prst="snipRound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rgbClr val="4A19B3"/>
              </a:gs>
              <a:gs pos="100000">
                <a:srgbClr val="7365E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1352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E826E7-EC7B-4F1C-8837-25D9473BD112}"/>
              </a:ext>
            </a:extLst>
          </p:cNvPr>
          <p:cNvSpPr txBox="1"/>
          <p:nvPr/>
        </p:nvSpPr>
        <p:spPr>
          <a:xfrm>
            <a:off x="4354177" y="455231"/>
            <a:ext cx="3483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CALL AT RUMOR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08F1DF-EACB-46DF-B009-8E8C941E47AB}"/>
              </a:ext>
            </a:extLst>
          </p:cNvPr>
          <p:cNvGrpSpPr/>
          <p:nvPr/>
        </p:nvGrpSpPr>
        <p:grpSpPr>
          <a:xfrm>
            <a:off x="11053294" y="3206818"/>
            <a:ext cx="986896" cy="444365"/>
            <a:chOff x="502160" y="3221158"/>
            <a:chExt cx="986896" cy="4443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2B5048F-AAC2-46B2-A4E5-C3B1D8470243}"/>
                </a:ext>
              </a:extLst>
            </p:cNvPr>
            <p:cNvGrpSpPr/>
            <p:nvPr/>
          </p:nvGrpSpPr>
          <p:grpSpPr>
            <a:xfrm rot="10800000">
              <a:off x="1123169" y="3221158"/>
              <a:ext cx="365887" cy="415684"/>
              <a:chOff x="185087" y="3256238"/>
              <a:chExt cx="365887" cy="415684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E68891C-D5EC-43C3-B415-DED0350BAD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087" y="3256238"/>
                <a:ext cx="252670" cy="415684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3D1F52C-3207-447F-9CA0-28D19EED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304" y="3256238"/>
                <a:ext cx="252670" cy="415684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875633-4238-4827-A65A-3C70A5F569D1}"/>
                </a:ext>
              </a:extLst>
            </p:cNvPr>
            <p:cNvSpPr txBox="1"/>
            <p:nvPr/>
          </p:nvSpPr>
          <p:spPr>
            <a:xfrm>
              <a:off x="502160" y="3265413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MENU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924413B-07E3-4ED4-BCCD-A759966D26BD}"/>
              </a:ext>
            </a:extLst>
          </p:cNvPr>
          <p:cNvSpPr txBox="1"/>
          <p:nvPr/>
        </p:nvSpPr>
        <p:spPr>
          <a:xfrm>
            <a:off x="5477989" y="1160811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RUMOR?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B0355-C7D2-433E-A8C7-780B94B2D495}"/>
              </a:ext>
            </a:extLst>
          </p:cNvPr>
          <p:cNvGrpSpPr/>
          <p:nvPr/>
        </p:nvGrpSpPr>
        <p:grpSpPr>
          <a:xfrm>
            <a:off x="1651395" y="2279983"/>
            <a:ext cx="2905879" cy="710867"/>
            <a:chOff x="3095624" y="2099008"/>
            <a:chExt cx="2905879" cy="7108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A2961C-2ECF-4E4E-95EC-C818718CCB95}"/>
                </a:ext>
              </a:extLst>
            </p:cNvPr>
            <p:cNvGrpSpPr/>
            <p:nvPr/>
          </p:nvGrpSpPr>
          <p:grpSpPr>
            <a:xfrm>
              <a:off x="3095625" y="2447925"/>
              <a:ext cx="2905878" cy="361950"/>
              <a:chOff x="3095625" y="2447925"/>
              <a:chExt cx="2382364" cy="36195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1D5F424-FD88-40A8-9C6C-98D4EDFBD7ED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382364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English US (Default)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7FA49EB-1D51-4234-AFD4-B5BF589278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8229" y="2564596"/>
                <a:ext cx="242922" cy="147658"/>
              </a:xfrm>
              <a:prstGeom prst="rect">
                <a:avLst/>
              </a:prstGeom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E7AC17-69E0-46AA-8666-D9F598CF2758}"/>
                </a:ext>
              </a:extLst>
            </p:cNvPr>
            <p:cNvSpPr txBox="1"/>
            <p:nvPr/>
          </p:nvSpPr>
          <p:spPr>
            <a:xfrm>
              <a:off x="3095624" y="2099008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Language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4198AFA-4D16-4610-91E1-226950F6FF6E}"/>
              </a:ext>
            </a:extLst>
          </p:cNvPr>
          <p:cNvGrpSpPr/>
          <p:nvPr/>
        </p:nvGrpSpPr>
        <p:grpSpPr>
          <a:xfrm>
            <a:off x="4643061" y="2254423"/>
            <a:ext cx="2905879" cy="736427"/>
            <a:chOff x="3085346" y="2900791"/>
            <a:chExt cx="2905879" cy="73642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A1A08E-9DDF-462B-A2FE-95BCCFB735EA}"/>
                </a:ext>
              </a:extLst>
            </p:cNvPr>
            <p:cNvSpPr txBox="1"/>
            <p:nvPr/>
          </p:nvSpPr>
          <p:spPr>
            <a:xfrm>
              <a:off x="3085347" y="2900791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Trained Data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EE02597-D123-438E-86F8-2B765304B9A9}"/>
                </a:ext>
              </a:extLst>
            </p:cNvPr>
            <p:cNvGrpSpPr/>
            <p:nvPr/>
          </p:nvGrpSpPr>
          <p:grpSpPr>
            <a:xfrm>
              <a:off x="3085346" y="3275268"/>
              <a:ext cx="2905879" cy="361950"/>
              <a:chOff x="3095625" y="2447925"/>
              <a:chExt cx="2477980" cy="36195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3C818C38-ED04-44C7-B012-A55E85EBFBD5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477980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English US V0.02 (Newest)</a:t>
                </a: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D62E6331-7CCE-4E4F-A38F-7955B7C67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7305" y="2564596"/>
                <a:ext cx="242922" cy="147658"/>
              </a:xfrm>
              <a:prstGeom prst="rect">
                <a:avLst/>
              </a:prstGeom>
            </p:spPr>
          </p:pic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CD6A398-23DB-4A3A-AB74-3DD32E7F726D}"/>
              </a:ext>
            </a:extLst>
          </p:cNvPr>
          <p:cNvGrpSpPr/>
          <p:nvPr/>
        </p:nvGrpSpPr>
        <p:grpSpPr>
          <a:xfrm>
            <a:off x="7634727" y="2268321"/>
            <a:ext cx="2905879" cy="710867"/>
            <a:chOff x="3095624" y="2099008"/>
            <a:chExt cx="2905879" cy="71086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1084DF2-A960-4039-9104-3F8474644E35}"/>
                </a:ext>
              </a:extLst>
            </p:cNvPr>
            <p:cNvGrpSpPr/>
            <p:nvPr/>
          </p:nvGrpSpPr>
          <p:grpSpPr>
            <a:xfrm>
              <a:off x="3095625" y="2447925"/>
              <a:ext cx="2905878" cy="361950"/>
              <a:chOff x="3095625" y="2447925"/>
              <a:chExt cx="2382364" cy="36195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AC16DAA3-C598-4626-BF23-B364BE036DDB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382364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Loaded Successfully!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51A3C98-F014-4E9F-9EAB-B136CC6DB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8229" y="2564596"/>
                <a:ext cx="242922" cy="147658"/>
              </a:xfrm>
              <a:prstGeom prst="rect">
                <a:avLst/>
              </a:prstGeom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DC44B3D-0F8D-458D-8DBC-A8987265CAB7}"/>
                </a:ext>
              </a:extLst>
            </p:cNvPr>
            <p:cNvSpPr txBox="1"/>
            <p:nvPr/>
          </p:nvSpPr>
          <p:spPr>
            <a:xfrm>
              <a:off x="3095624" y="2099008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Test Subject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1D22CBB-0C44-4C96-A6FB-4000728EF8AD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CAD7E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F5A4AB-3E11-4706-8502-35776118D0E8}"/>
              </a:ext>
            </a:extLst>
          </p:cNvPr>
          <p:cNvGrpSpPr/>
          <p:nvPr/>
        </p:nvGrpSpPr>
        <p:grpSpPr>
          <a:xfrm>
            <a:off x="5047439" y="3848266"/>
            <a:ext cx="2097123" cy="830997"/>
            <a:chOff x="4155051" y="3818747"/>
            <a:chExt cx="2097123" cy="830997"/>
          </a:xfrm>
        </p:grpSpPr>
        <p:pic>
          <p:nvPicPr>
            <p:cNvPr id="12" name="Picture 1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735DC4D-A0C1-40BC-807E-10CD7FD4E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5051" y="3867151"/>
              <a:ext cx="666750" cy="6667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506051E-A3AB-4395-883D-B26515861E4D}"/>
                </a:ext>
              </a:extLst>
            </p:cNvPr>
            <p:cNvSpPr txBox="1"/>
            <p:nvPr/>
          </p:nvSpPr>
          <p:spPr>
            <a:xfrm>
              <a:off x="4615239" y="3818747"/>
              <a:ext cx="1636935" cy="830997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1FFA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rPr>
                <a:t>Not A Rumor</a:t>
              </a:r>
              <a:endParaRPr lang="en-US" sz="2400" dirty="0">
                <a:solidFill>
                  <a:srgbClr val="C1FFA6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A196363-F07C-4B9E-A358-B68314A0076F}"/>
              </a:ext>
            </a:extLst>
          </p:cNvPr>
          <p:cNvSpPr txBox="1"/>
          <p:nvPr/>
        </p:nvSpPr>
        <p:spPr>
          <a:xfrm>
            <a:off x="5714189" y="4576491"/>
            <a:ext cx="1354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08% Rumor</a:t>
            </a:r>
            <a:br>
              <a:rPr lang="en-US" sz="11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</a:br>
            <a:r>
              <a:rPr lang="en-US" sz="11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92% Non-Rumor</a:t>
            </a:r>
          </a:p>
        </p:txBody>
      </p:sp>
    </p:spTree>
    <p:extLst>
      <p:ext uri="{BB962C8B-B14F-4D97-AF65-F5344CB8AC3E}">
        <p14:creationId xmlns:p14="http://schemas.microsoft.com/office/powerpoint/2010/main" val="38363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evice, meter&#10;&#10;Description automatically generated">
            <a:extLst>
              <a:ext uri="{FF2B5EF4-FFF2-40B4-BE49-F238E27FC236}">
                <a16:creationId xmlns:a16="http://schemas.microsoft.com/office/drawing/2014/main" id="{41E72106-E3A7-49BC-A125-FBEE3D0720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86" r="-89"/>
          <a:stretch/>
        </p:blipFill>
        <p:spPr>
          <a:xfrm>
            <a:off x="-23500" y="163155"/>
            <a:ext cx="12304668" cy="6771045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64981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 Trainer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pic>
        <p:nvPicPr>
          <p:cNvPr id="12" name="Picture 11" descr="A picture containing device, meter, black, ball&#10;&#10;Description automatically generated">
            <a:extLst>
              <a:ext uri="{FF2B5EF4-FFF2-40B4-BE49-F238E27FC236}">
                <a16:creationId xmlns:a16="http://schemas.microsoft.com/office/drawing/2014/main" id="{A3926214-05D5-44D6-B1B7-ECF221175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86" y="2207155"/>
            <a:ext cx="4774389" cy="40805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0FACB40-1F81-421A-80DE-99797B2E5EE8}"/>
              </a:ext>
            </a:extLst>
          </p:cNvPr>
          <p:cNvSpPr txBox="1"/>
          <p:nvPr/>
        </p:nvSpPr>
        <p:spPr>
          <a:xfrm>
            <a:off x="5224399" y="6211435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F91A2"/>
                </a:solidFill>
                <a:latin typeface="Montserrat Medium" panose="00000600000000000000" pitchFamily="2" charset="0"/>
              </a:rPr>
              <a:t>Data Complete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12CD006-A360-4578-A313-9F38687955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28325" y="6264586"/>
            <a:ext cx="262795" cy="2452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4E826E7-EC7B-4F1C-8837-25D9473BD112}"/>
              </a:ext>
            </a:extLst>
          </p:cNvPr>
          <p:cNvSpPr txBox="1"/>
          <p:nvPr/>
        </p:nvSpPr>
        <p:spPr>
          <a:xfrm>
            <a:off x="5538796" y="5565106"/>
            <a:ext cx="1114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Antonio" panose="02000503000000000000" pitchFamily="2" charset="0"/>
              </a:rPr>
              <a:t>0%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2E118C1-5688-4632-8AB4-B3481E1B775A}"/>
              </a:ext>
            </a:extLst>
          </p:cNvPr>
          <p:cNvGrpSpPr/>
          <p:nvPr/>
        </p:nvGrpSpPr>
        <p:grpSpPr>
          <a:xfrm>
            <a:off x="5174032" y="3505471"/>
            <a:ext cx="1843936" cy="1853744"/>
            <a:chOff x="5174032" y="3505471"/>
            <a:chExt cx="1843936" cy="1853744"/>
          </a:xfrm>
        </p:grpSpPr>
        <p:pic>
          <p:nvPicPr>
            <p:cNvPr id="26" name="Picture 2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D2C17E31-0763-462B-8115-FD5D7A8B1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4032" y="3505471"/>
              <a:ext cx="1843936" cy="1853744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A2E2601-C972-4FB3-82C7-0537AD3AE7E5}"/>
                </a:ext>
              </a:extLst>
            </p:cNvPr>
            <p:cNvSpPr txBox="1"/>
            <p:nvPr/>
          </p:nvSpPr>
          <p:spPr>
            <a:xfrm>
              <a:off x="5418571" y="4109177"/>
              <a:ext cx="13548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86FCFA"/>
                  </a:solidFill>
                  <a:latin typeface="Montserrat Medium" panose="00000600000000000000" pitchFamily="2" charset="0"/>
                </a:rPr>
                <a:t>BEGIN</a:t>
              </a:r>
              <a:br>
                <a:rPr lang="en-US" dirty="0">
                  <a:solidFill>
                    <a:srgbClr val="86FCFA"/>
                  </a:solidFill>
                  <a:latin typeface="Montserrat Medium" panose="00000600000000000000" pitchFamily="2" charset="0"/>
                </a:rPr>
              </a:br>
              <a:r>
                <a:rPr lang="en-US" dirty="0">
                  <a:solidFill>
                    <a:srgbClr val="86FCFA"/>
                  </a:solidFill>
                  <a:latin typeface="Montserrat Medium" panose="00000600000000000000" pitchFamily="2" charset="0"/>
                </a:rPr>
                <a:t>TRAINING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0AF2C89-2794-40D4-BD7A-058216A67E34}"/>
              </a:ext>
            </a:extLst>
          </p:cNvPr>
          <p:cNvGrpSpPr/>
          <p:nvPr/>
        </p:nvGrpSpPr>
        <p:grpSpPr>
          <a:xfrm>
            <a:off x="185087" y="3211527"/>
            <a:ext cx="987635" cy="434946"/>
            <a:chOff x="185087" y="3256238"/>
            <a:chExt cx="987635" cy="43494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0CB198F-9279-44E1-86FD-4C7AE2D1A30D}"/>
                </a:ext>
              </a:extLst>
            </p:cNvPr>
            <p:cNvGrpSpPr/>
            <p:nvPr/>
          </p:nvGrpSpPr>
          <p:grpSpPr>
            <a:xfrm>
              <a:off x="185087" y="3256238"/>
              <a:ext cx="365887" cy="415684"/>
              <a:chOff x="185087" y="3256238"/>
              <a:chExt cx="365887" cy="415684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B758F217-493D-4298-B9A5-339A87D33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087" y="3256238"/>
                <a:ext cx="252670" cy="415684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BC720F66-26CF-45EA-BED3-521D1A6C76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304" y="3256238"/>
                <a:ext cx="252670" cy="415684"/>
              </a:xfrm>
              <a:prstGeom prst="rect">
                <a:avLst/>
              </a:prstGeom>
            </p:spPr>
          </p:pic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2F5AF98-E424-4D55-B3E0-CE5132AF4D5B}"/>
                </a:ext>
              </a:extLst>
            </p:cNvPr>
            <p:cNvSpPr txBox="1"/>
            <p:nvPr/>
          </p:nvSpPr>
          <p:spPr>
            <a:xfrm>
              <a:off x="483110" y="3291074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latin typeface="Antonio" panose="02000503000000000000" pitchFamily="2" charset="0"/>
                </a:rPr>
                <a:t>MENU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42DFE96-6823-466C-8BFA-E81186B09436}"/>
              </a:ext>
            </a:extLst>
          </p:cNvPr>
          <p:cNvGrpSpPr/>
          <p:nvPr/>
        </p:nvGrpSpPr>
        <p:grpSpPr>
          <a:xfrm>
            <a:off x="3610442" y="486667"/>
            <a:ext cx="5029950" cy="1102873"/>
            <a:chOff x="3610442" y="486667"/>
            <a:chExt cx="5029950" cy="110287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1B85CF0-6D6F-4C00-AC0B-CC504101EEA9}"/>
                </a:ext>
              </a:extLst>
            </p:cNvPr>
            <p:cNvGrpSpPr/>
            <p:nvPr/>
          </p:nvGrpSpPr>
          <p:grpSpPr>
            <a:xfrm>
              <a:off x="5397774" y="486667"/>
              <a:ext cx="1222235" cy="1102873"/>
              <a:chOff x="5397774" y="486667"/>
              <a:chExt cx="1222235" cy="1102873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06EF042-55E8-4D94-BD94-36B2C7A21A86}"/>
                  </a:ext>
                </a:extLst>
              </p:cNvPr>
              <p:cNvSpPr txBox="1"/>
              <p:nvPr/>
            </p:nvSpPr>
            <p:spPr>
              <a:xfrm>
                <a:off x="5591153" y="486667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latin typeface="Montserrat Medium" panose="00000600000000000000" pitchFamily="2" charset="0"/>
                  </a:rPr>
                  <a:t>LOSS</a:t>
                </a:r>
              </a:p>
            </p:txBody>
          </p: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EC89994-2307-4FF3-A5CB-0D3CF8771A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7774" y="544717"/>
                <a:ext cx="261172" cy="243760"/>
              </a:xfrm>
              <a:prstGeom prst="rect">
                <a:avLst/>
              </a:prstGeom>
            </p:spPr>
          </p:pic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18B0DA9-9967-47F1-AA85-5878986D0AE1}"/>
                  </a:ext>
                </a:extLst>
              </p:cNvPr>
              <p:cNvSpPr txBox="1"/>
              <p:nvPr/>
            </p:nvSpPr>
            <p:spPr>
              <a:xfrm>
                <a:off x="5447893" y="758543"/>
                <a:ext cx="117211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rgbClr val="FFFFFF"/>
                    </a:solidFill>
                    <a:latin typeface="Antonio" panose="02000503000000000000" pitchFamily="2" charset="0"/>
                  </a:rPr>
                  <a:t>0.00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73918765-8300-400B-9E15-37C042D59595}"/>
                </a:ext>
              </a:extLst>
            </p:cNvPr>
            <p:cNvGrpSpPr/>
            <p:nvPr/>
          </p:nvGrpSpPr>
          <p:grpSpPr>
            <a:xfrm>
              <a:off x="3610442" y="486667"/>
              <a:ext cx="1258545" cy="1100782"/>
              <a:chOff x="3610442" y="486667"/>
              <a:chExt cx="1258545" cy="1100782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7ACE306-FCA4-4CD0-8F77-21D4AA24852A}"/>
                  </a:ext>
                </a:extLst>
              </p:cNvPr>
              <p:cNvSpPr txBox="1"/>
              <p:nvPr/>
            </p:nvSpPr>
            <p:spPr>
              <a:xfrm>
                <a:off x="3815493" y="486667"/>
                <a:ext cx="1053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latin typeface="Montserrat Medium" panose="00000600000000000000" pitchFamily="2" charset="0"/>
                  </a:rPr>
                  <a:t>EPOCH</a:t>
                </a:r>
              </a:p>
            </p:txBody>
          </p:sp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2EA36F90-76BD-4FAD-939D-156FF6524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0442" y="549226"/>
                <a:ext cx="262795" cy="245275"/>
              </a:xfrm>
              <a:prstGeom prst="rect">
                <a:avLst/>
              </a:prstGeom>
            </p:spPr>
          </p:pic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CD2667B-4D32-40A8-AB48-95F2C88AFB1E}"/>
                  </a:ext>
                </a:extLst>
              </p:cNvPr>
              <p:cNvSpPr txBox="1"/>
              <p:nvPr/>
            </p:nvSpPr>
            <p:spPr>
              <a:xfrm>
                <a:off x="4065869" y="756452"/>
                <a:ext cx="46038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rgbClr val="FFFFFF"/>
                    </a:solidFill>
                    <a:latin typeface="Antonio" panose="02000503000000000000" pitchFamily="2" charset="0"/>
                  </a:rPr>
                  <a:t>0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C60224A4-606D-4A49-819C-D8289F7A8BC5}"/>
                </a:ext>
              </a:extLst>
            </p:cNvPr>
            <p:cNvGrpSpPr/>
            <p:nvPr/>
          </p:nvGrpSpPr>
          <p:grpSpPr>
            <a:xfrm>
              <a:off x="6915023" y="486667"/>
              <a:ext cx="1725369" cy="1102873"/>
              <a:chOff x="7533637" y="102399"/>
              <a:chExt cx="1725369" cy="1102873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A1A9017-A8E3-446D-AEA7-3012E262ED43}"/>
                  </a:ext>
                </a:extLst>
              </p:cNvPr>
              <p:cNvSpPr txBox="1"/>
              <p:nvPr/>
            </p:nvSpPr>
            <p:spPr>
              <a:xfrm>
                <a:off x="7732149" y="102399"/>
                <a:ext cx="1521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latin typeface="Montserrat Medium" panose="00000600000000000000" pitchFamily="2" charset="0"/>
                  </a:rPr>
                  <a:t>ACCURACY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92EA25C-0C95-44DC-99D0-1B0198DC2687}"/>
                  </a:ext>
                </a:extLst>
              </p:cNvPr>
              <p:cNvSpPr txBox="1"/>
              <p:nvPr/>
            </p:nvSpPr>
            <p:spPr>
              <a:xfrm>
                <a:off x="7811174" y="374275"/>
                <a:ext cx="144783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rgbClr val="FFFFFF"/>
                    </a:solidFill>
                    <a:latin typeface="Antonio" panose="02000503000000000000" pitchFamily="2" charset="0"/>
                  </a:rPr>
                  <a:t>00.00</a:t>
                </a:r>
              </a:p>
            </p:txBody>
          </p: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2847FE37-A90E-44EA-B0B7-ED8437639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3637" y="165020"/>
                <a:ext cx="261173" cy="243761"/>
              </a:xfrm>
              <a:prstGeom prst="rect">
                <a:avLst/>
              </a:prstGeom>
            </p:spPr>
          </p:pic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B202960-9B4C-4269-88EE-DB0EF4D05D35}"/>
              </a:ext>
            </a:extLst>
          </p:cNvPr>
          <p:cNvGrpSpPr/>
          <p:nvPr/>
        </p:nvGrpSpPr>
        <p:grpSpPr>
          <a:xfrm>
            <a:off x="5043468" y="1498785"/>
            <a:ext cx="2105063" cy="766659"/>
            <a:chOff x="8795396" y="471731"/>
            <a:chExt cx="2105063" cy="766659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8C2BB6C-2A9B-4E84-A06B-D7FD2569BD22}"/>
                </a:ext>
              </a:extLst>
            </p:cNvPr>
            <p:cNvSpPr txBox="1"/>
            <p:nvPr/>
          </p:nvSpPr>
          <p:spPr>
            <a:xfrm>
              <a:off x="8795396" y="961391"/>
              <a:ext cx="2105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8F91A2"/>
                  </a:solidFill>
                  <a:latin typeface="Montserrat Medium" panose="00000600000000000000" pitchFamily="2" charset="0"/>
                </a:rPr>
                <a:t>Hardware resource: </a:t>
              </a:r>
              <a:r>
                <a:rPr lang="en-US" sz="1200" dirty="0">
                  <a:solidFill>
                    <a:srgbClr val="7BFF75"/>
                  </a:solidFill>
                  <a:latin typeface="Montserrat Medium" panose="00000600000000000000" pitchFamily="2" charset="0"/>
                </a:rPr>
                <a:t>GPU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9D29F7-8C2F-4614-BD0E-7336236498C8}"/>
                </a:ext>
              </a:extLst>
            </p:cNvPr>
            <p:cNvGrpSpPr/>
            <p:nvPr/>
          </p:nvGrpSpPr>
          <p:grpSpPr>
            <a:xfrm>
              <a:off x="8875314" y="471731"/>
              <a:ext cx="1910508" cy="431133"/>
              <a:chOff x="8875314" y="471731"/>
              <a:chExt cx="1910508" cy="431133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076A8AE6-60EB-48F9-883C-A1569F77F721}"/>
                  </a:ext>
                </a:extLst>
              </p:cNvPr>
              <p:cNvGrpSpPr/>
              <p:nvPr/>
            </p:nvGrpSpPr>
            <p:grpSpPr>
              <a:xfrm>
                <a:off x="9862912" y="471731"/>
                <a:ext cx="432854" cy="429806"/>
                <a:chOff x="9373962" y="471731"/>
                <a:chExt cx="432854" cy="429806"/>
              </a:xfrm>
            </p:grpSpPr>
            <p:pic>
              <p:nvPicPr>
                <p:cNvPr id="153" name="Picture 152" descr="A picture containing object, black, light, necklace&#10;&#10;Description automatically generated">
                  <a:extLst>
                    <a:ext uri="{FF2B5EF4-FFF2-40B4-BE49-F238E27FC236}">
                      <a16:creationId xmlns:a16="http://schemas.microsoft.com/office/drawing/2014/main" id="{A09A7027-026D-4EC5-8341-7F4A3DD845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duotone>
                    <a:prstClr val="black"/>
                    <a:srgbClr val="8F91A2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73962" y="471731"/>
                  <a:ext cx="432854" cy="429806"/>
                </a:xfrm>
                <a:prstGeom prst="rect">
                  <a:avLst/>
                </a:prstGeom>
              </p:spPr>
            </p:pic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038D2900-076A-4112-BBEF-B3AB81788DAF}"/>
                    </a:ext>
                  </a:extLst>
                </p:cNvPr>
                <p:cNvSpPr/>
                <p:nvPr/>
              </p:nvSpPr>
              <p:spPr>
                <a:xfrm>
                  <a:off x="9516267" y="610447"/>
                  <a:ext cx="153725" cy="148170"/>
                </a:xfrm>
                <a:prstGeom prst="rect">
                  <a:avLst/>
                </a:prstGeom>
                <a:solidFill>
                  <a:srgbClr val="8F91A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3A41C83E-2718-4AD3-BACB-C235B578DE95}"/>
                  </a:ext>
                </a:extLst>
              </p:cNvPr>
              <p:cNvGrpSpPr/>
              <p:nvPr/>
            </p:nvGrpSpPr>
            <p:grpSpPr>
              <a:xfrm>
                <a:off x="9367614" y="473058"/>
                <a:ext cx="432854" cy="429806"/>
                <a:chOff x="8878664" y="473058"/>
                <a:chExt cx="432854" cy="429806"/>
              </a:xfrm>
            </p:grpSpPr>
            <p:pic>
              <p:nvPicPr>
                <p:cNvPr id="149" name="Picture 148" descr="A picture containing object, black, light, necklace&#10;&#10;Description automatically generated">
                  <a:extLst>
                    <a:ext uri="{FF2B5EF4-FFF2-40B4-BE49-F238E27FC236}">
                      <a16:creationId xmlns:a16="http://schemas.microsoft.com/office/drawing/2014/main" id="{A8EFBB43-B42A-4AEF-9730-5D1273EB7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duotone>
                    <a:prstClr val="black"/>
                    <a:srgbClr val="8F91A2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8664" y="473058"/>
                  <a:ext cx="432854" cy="429806"/>
                </a:xfrm>
                <a:prstGeom prst="rect">
                  <a:avLst/>
                </a:prstGeom>
              </p:spPr>
            </p:pic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1A78BCFC-D0B2-4080-A657-208A7158AF71}"/>
                    </a:ext>
                  </a:extLst>
                </p:cNvPr>
                <p:cNvGrpSpPr/>
                <p:nvPr/>
              </p:nvGrpSpPr>
              <p:grpSpPr>
                <a:xfrm>
                  <a:off x="9026240" y="621299"/>
                  <a:ext cx="140258" cy="142112"/>
                  <a:chOff x="9666663" y="552450"/>
                  <a:chExt cx="140258" cy="142112"/>
                </a:xfrm>
              </p:grpSpPr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5307D9FE-D2D2-4007-806C-B007797913B2}"/>
                      </a:ext>
                    </a:extLst>
                  </p:cNvPr>
                  <p:cNvSpPr/>
                  <p:nvPr/>
                </p:nvSpPr>
                <p:spPr>
                  <a:xfrm>
                    <a:off x="9666663" y="552450"/>
                    <a:ext cx="47524" cy="142112"/>
                  </a:xfrm>
                  <a:prstGeom prst="rect">
                    <a:avLst/>
                  </a:prstGeom>
                  <a:solidFill>
                    <a:srgbClr val="8F91A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B05E9FE8-B530-45C0-9E95-D243E3B404FC}"/>
                      </a:ext>
                    </a:extLst>
                  </p:cNvPr>
                  <p:cNvSpPr/>
                  <p:nvPr/>
                </p:nvSpPr>
                <p:spPr>
                  <a:xfrm>
                    <a:off x="9759397" y="552450"/>
                    <a:ext cx="47524" cy="142112"/>
                  </a:xfrm>
                  <a:prstGeom prst="rect">
                    <a:avLst/>
                  </a:prstGeom>
                  <a:solidFill>
                    <a:srgbClr val="8F91A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F171D74B-C9A7-4255-8EEA-38223257C2FC}"/>
                  </a:ext>
                </a:extLst>
              </p:cNvPr>
              <p:cNvGrpSpPr/>
              <p:nvPr/>
            </p:nvGrpSpPr>
            <p:grpSpPr>
              <a:xfrm>
                <a:off x="8875314" y="471731"/>
                <a:ext cx="432854" cy="429806"/>
                <a:chOff x="9874222" y="474028"/>
                <a:chExt cx="432854" cy="429806"/>
              </a:xfrm>
            </p:grpSpPr>
            <p:pic>
              <p:nvPicPr>
                <p:cNvPr id="147" name="Picture 146" descr="A picture containing object, black, light, necklace&#10;&#10;Description automatically generated">
                  <a:extLst>
                    <a:ext uri="{FF2B5EF4-FFF2-40B4-BE49-F238E27FC236}">
                      <a16:creationId xmlns:a16="http://schemas.microsoft.com/office/drawing/2014/main" id="{EA0EEDB1-20AC-476E-AAD8-16A686B7FF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duotone>
                    <a:prstClr val="black"/>
                    <a:srgbClr val="8F91A2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74222" y="474028"/>
                  <a:ext cx="432854" cy="429806"/>
                </a:xfrm>
                <a:prstGeom prst="rect">
                  <a:avLst/>
                </a:prstGeom>
              </p:spPr>
            </p:pic>
            <p:sp>
              <p:nvSpPr>
                <p:cNvPr id="148" name="Flowchart: Extract 147">
                  <a:extLst>
                    <a:ext uri="{FF2B5EF4-FFF2-40B4-BE49-F238E27FC236}">
                      <a16:creationId xmlns:a16="http://schemas.microsoft.com/office/drawing/2014/main" id="{41DFAE2B-971C-467B-9D52-723C45709D6C}"/>
                    </a:ext>
                  </a:extLst>
                </p:cNvPr>
                <p:cNvSpPr/>
                <p:nvPr/>
              </p:nvSpPr>
              <p:spPr>
                <a:xfrm rot="5400000">
                  <a:off x="10046879" y="615873"/>
                  <a:ext cx="140579" cy="147538"/>
                </a:xfrm>
                <a:prstGeom prst="flowChartExtract">
                  <a:avLst/>
                </a:prstGeom>
                <a:solidFill>
                  <a:srgbClr val="8F91A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DCD715BD-7A86-48C7-A577-A7449DFF7EAF}"/>
                  </a:ext>
                </a:extLst>
              </p:cNvPr>
              <p:cNvGrpSpPr/>
              <p:nvPr/>
            </p:nvGrpSpPr>
            <p:grpSpPr>
              <a:xfrm>
                <a:off x="10352968" y="471731"/>
                <a:ext cx="432854" cy="429806"/>
                <a:chOff x="10373533" y="478650"/>
                <a:chExt cx="432854" cy="429806"/>
              </a:xfrm>
            </p:grpSpPr>
            <p:pic>
              <p:nvPicPr>
                <p:cNvPr id="145" name="Picture 144" descr="A picture containing object, black, light, necklace&#10;&#10;Description automatically generated">
                  <a:extLst>
                    <a:ext uri="{FF2B5EF4-FFF2-40B4-BE49-F238E27FC236}">
                      <a16:creationId xmlns:a16="http://schemas.microsoft.com/office/drawing/2014/main" id="{52FBB797-E11C-4C01-B762-8C0B65CA1E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73533" y="478650"/>
                  <a:ext cx="432854" cy="429806"/>
                </a:xfrm>
                <a:prstGeom prst="rect">
                  <a:avLst/>
                </a:prstGeom>
              </p:spPr>
            </p:pic>
            <p:pic>
              <p:nvPicPr>
                <p:cNvPr id="146" name="Picture 145" descr="A picture containing building&#10;&#10;Description automatically generated">
                  <a:extLst>
                    <a:ext uri="{FF2B5EF4-FFF2-40B4-BE49-F238E27FC236}">
                      <a16:creationId xmlns:a16="http://schemas.microsoft.com/office/drawing/2014/main" id="{41D7BA46-9FF7-424D-B76D-8EF863FF1F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41832" y="572055"/>
                  <a:ext cx="283050" cy="24299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F41DA28-C777-4BC8-832D-9D00EA317FC5}"/>
              </a:ext>
            </a:extLst>
          </p:cNvPr>
          <p:cNvGrpSpPr/>
          <p:nvPr/>
        </p:nvGrpSpPr>
        <p:grpSpPr>
          <a:xfrm>
            <a:off x="10819949" y="3214253"/>
            <a:ext cx="1293048" cy="429495"/>
            <a:chOff x="10750277" y="3168016"/>
            <a:chExt cx="1293048" cy="429495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68992F2-7D26-4906-B75B-57DFA759B83E}"/>
                </a:ext>
              </a:extLst>
            </p:cNvPr>
            <p:cNvSpPr txBox="1"/>
            <p:nvPr/>
          </p:nvSpPr>
          <p:spPr>
            <a:xfrm>
              <a:off x="10933726" y="3197401"/>
              <a:ext cx="1109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latin typeface="Antonio" panose="02000503000000000000" pitchFamily="2" charset="0"/>
                </a:rPr>
                <a:t>ADVANCED</a:t>
              </a: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363DBB21-09AF-47C6-9021-6BA8E09DE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277" y="3168016"/>
              <a:ext cx="252670" cy="415684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F83E516-6D1E-4057-99D7-071FBC607CA5}"/>
              </a:ext>
            </a:extLst>
          </p:cNvPr>
          <p:cNvGrpSpPr/>
          <p:nvPr/>
        </p:nvGrpSpPr>
        <p:grpSpPr>
          <a:xfrm>
            <a:off x="2647123" y="2213494"/>
            <a:ext cx="1837324" cy="1892458"/>
            <a:chOff x="2609023" y="2194444"/>
            <a:chExt cx="1837324" cy="1892458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96BCCDED-8ED2-4767-B859-02FF08D7B15F}"/>
                </a:ext>
              </a:extLst>
            </p:cNvPr>
            <p:cNvGrpSpPr/>
            <p:nvPr/>
          </p:nvGrpSpPr>
          <p:grpSpPr>
            <a:xfrm>
              <a:off x="2609023" y="2777234"/>
              <a:ext cx="1302739" cy="1309668"/>
              <a:chOff x="2609023" y="2777234"/>
              <a:chExt cx="1302739" cy="1309668"/>
            </a:xfrm>
          </p:grpSpPr>
          <p:pic>
            <p:nvPicPr>
              <p:cNvPr id="163" name="Picture 162" descr="A picture containing light&#10;&#10;Description automatically generated">
                <a:extLst>
                  <a:ext uri="{FF2B5EF4-FFF2-40B4-BE49-F238E27FC236}">
                    <a16:creationId xmlns:a16="http://schemas.microsoft.com/office/drawing/2014/main" id="{9C8842E7-35E3-4753-A6A4-2344251F3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rgbClr val="8F91A2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9023" y="2777234"/>
                <a:ext cx="1302739" cy="1309668"/>
              </a:xfrm>
              <a:prstGeom prst="rect">
                <a:avLst/>
              </a:prstGeom>
            </p:spPr>
          </p:pic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20CD8704-A10C-4388-8A15-CE9B167B2C46}"/>
                  </a:ext>
                </a:extLst>
              </p:cNvPr>
              <p:cNvSpPr txBox="1"/>
              <p:nvPr/>
            </p:nvSpPr>
            <p:spPr>
              <a:xfrm>
                <a:off x="2694029" y="3267229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8F91A2"/>
                    </a:solidFill>
                    <a:latin typeface="Montserrat Medium" panose="00000600000000000000" pitchFamily="2" charset="0"/>
                  </a:rPr>
                  <a:t>EXPORT</a:t>
                </a: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8F11A114-485E-4D0C-ACD3-C09D600D3F62}"/>
                </a:ext>
              </a:extLst>
            </p:cNvPr>
            <p:cNvGrpSpPr/>
            <p:nvPr/>
          </p:nvGrpSpPr>
          <p:grpSpPr>
            <a:xfrm>
              <a:off x="3479264" y="2194444"/>
              <a:ext cx="967083" cy="944144"/>
              <a:chOff x="3479264" y="2194444"/>
              <a:chExt cx="967083" cy="944144"/>
            </a:xfrm>
          </p:grpSpPr>
          <p:pic>
            <p:nvPicPr>
              <p:cNvPr id="161" name="Picture 160" descr="A picture containing light&#10;&#10;Description automatically generated">
                <a:extLst>
                  <a:ext uri="{FF2B5EF4-FFF2-40B4-BE49-F238E27FC236}">
                    <a16:creationId xmlns:a16="http://schemas.microsoft.com/office/drawing/2014/main" id="{86D8512A-457E-499C-A8DA-29718B365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rgbClr val="8F91A2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9264" y="2194444"/>
                <a:ext cx="967083" cy="944144"/>
              </a:xfrm>
              <a:prstGeom prst="rect">
                <a:avLst/>
              </a:prstGeom>
            </p:spPr>
          </p:pic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5E4C5D2-D6E4-4E87-9A21-19DEF86BAD55}"/>
                  </a:ext>
                </a:extLst>
              </p:cNvPr>
              <p:cNvSpPr txBox="1"/>
              <p:nvPr/>
            </p:nvSpPr>
            <p:spPr>
              <a:xfrm>
                <a:off x="3633079" y="2483492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8F91A2"/>
                    </a:solidFill>
                    <a:latin typeface="Montserrat Medium" panose="00000600000000000000" pitchFamily="2" charset="0"/>
                  </a:rPr>
                  <a:t>USE</a:t>
                </a:r>
              </a:p>
            </p:txBody>
          </p:sp>
        </p:grp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90FCDBAD-609E-4D25-8865-9DBFCDECE4E3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595B6B"/>
                </a:solidFill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</p:spTree>
    <p:extLst>
      <p:ext uri="{BB962C8B-B14F-4D97-AF65-F5344CB8AC3E}">
        <p14:creationId xmlns:p14="http://schemas.microsoft.com/office/powerpoint/2010/main" val="253570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4695E0E0-7BD6-43BD-B7FF-F3F32E4CD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5400" y="25400"/>
            <a:ext cx="12306300" cy="685800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64981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 Trainer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3926214-05D5-44D6-B1B7-ECF221175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2386" y="2207155"/>
            <a:ext cx="4774388" cy="40805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0FACB40-1F81-421A-80DE-99797B2E5EE8}"/>
              </a:ext>
            </a:extLst>
          </p:cNvPr>
          <p:cNvSpPr txBox="1"/>
          <p:nvPr/>
        </p:nvSpPr>
        <p:spPr>
          <a:xfrm>
            <a:off x="5224399" y="6211435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F91A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Data Complete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12CD006-A360-4578-A313-9F38687955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28325" y="6264586"/>
            <a:ext cx="262795" cy="2452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4E826E7-EC7B-4F1C-8837-25D9473BD112}"/>
              </a:ext>
            </a:extLst>
          </p:cNvPr>
          <p:cNvSpPr txBox="1"/>
          <p:nvPr/>
        </p:nvSpPr>
        <p:spPr>
          <a:xfrm>
            <a:off x="5538796" y="5565106"/>
            <a:ext cx="1114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0%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2E118C1-5688-4632-8AB4-B3481E1B775A}"/>
              </a:ext>
            </a:extLst>
          </p:cNvPr>
          <p:cNvGrpSpPr/>
          <p:nvPr/>
        </p:nvGrpSpPr>
        <p:grpSpPr>
          <a:xfrm>
            <a:off x="5174032" y="3505471"/>
            <a:ext cx="1843936" cy="1853744"/>
            <a:chOff x="5174032" y="3505471"/>
            <a:chExt cx="1843936" cy="1853744"/>
          </a:xfrm>
        </p:grpSpPr>
        <p:pic>
          <p:nvPicPr>
            <p:cNvPr id="26" name="Picture 2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D2C17E31-0763-462B-8115-FD5D7A8B1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4032" y="3505471"/>
              <a:ext cx="1843936" cy="1853744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A2E2601-C972-4FB3-82C7-0537AD3AE7E5}"/>
                </a:ext>
              </a:extLst>
            </p:cNvPr>
            <p:cNvSpPr txBox="1"/>
            <p:nvPr/>
          </p:nvSpPr>
          <p:spPr>
            <a:xfrm>
              <a:off x="5418571" y="4109177"/>
              <a:ext cx="13548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86FCFA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BEGIN</a:t>
              </a:r>
              <a:br>
                <a:rPr lang="en-US" dirty="0">
                  <a:solidFill>
                    <a:srgbClr val="86FCFA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</a:br>
              <a:r>
                <a:rPr lang="en-US" dirty="0">
                  <a:solidFill>
                    <a:srgbClr val="86FCFA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TRAINING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0AF2C89-2794-40D4-BD7A-058216A67E34}"/>
              </a:ext>
            </a:extLst>
          </p:cNvPr>
          <p:cNvGrpSpPr/>
          <p:nvPr/>
        </p:nvGrpSpPr>
        <p:grpSpPr>
          <a:xfrm>
            <a:off x="185087" y="3211527"/>
            <a:ext cx="987635" cy="434946"/>
            <a:chOff x="185087" y="3256238"/>
            <a:chExt cx="987635" cy="43494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0CB198F-9279-44E1-86FD-4C7AE2D1A30D}"/>
                </a:ext>
              </a:extLst>
            </p:cNvPr>
            <p:cNvGrpSpPr/>
            <p:nvPr/>
          </p:nvGrpSpPr>
          <p:grpSpPr>
            <a:xfrm>
              <a:off x="185087" y="3256238"/>
              <a:ext cx="365887" cy="415684"/>
              <a:chOff x="185087" y="3256238"/>
              <a:chExt cx="365887" cy="415684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B758F217-493D-4298-B9A5-339A87D33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087" y="3256238"/>
                <a:ext cx="252670" cy="415684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BC720F66-26CF-45EA-BED3-521D1A6C76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304" y="3256238"/>
                <a:ext cx="252670" cy="415684"/>
              </a:xfrm>
              <a:prstGeom prst="rect">
                <a:avLst/>
              </a:prstGeom>
            </p:spPr>
          </p:pic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2F5AF98-E424-4D55-B3E0-CE5132AF4D5B}"/>
                </a:ext>
              </a:extLst>
            </p:cNvPr>
            <p:cNvSpPr txBox="1"/>
            <p:nvPr/>
          </p:nvSpPr>
          <p:spPr>
            <a:xfrm>
              <a:off x="483110" y="3291074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MENU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42DFE96-6823-466C-8BFA-E81186B09436}"/>
              </a:ext>
            </a:extLst>
          </p:cNvPr>
          <p:cNvGrpSpPr/>
          <p:nvPr/>
        </p:nvGrpSpPr>
        <p:grpSpPr>
          <a:xfrm>
            <a:off x="3610442" y="486667"/>
            <a:ext cx="5029950" cy="1102873"/>
            <a:chOff x="3610442" y="486667"/>
            <a:chExt cx="5029950" cy="110287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1B85CF0-6D6F-4C00-AC0B-CC504101EEA9}"/>
                </a:ext>
              </a:extLst>
            </p:cNvPr>
            <p:cNvGrpSpPr/>
            <p:nvPr/>
          </p:nvGrpSpPr>
          <p:grpSpPr>
            <a:xfrm>
              <a:off x="5397774" y="486667"/>
              <a:ext cx="1222235" cy="1102873"/>
              <a:chOff x="5397774" y="486667"/>
              <a:chExt cx="1222235" cy="1102873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06EF042-55E8-4D94-BD94-36B2C7A21A86}"/>
                  </a:ext>
                </a:extLst>
              </p:cNvPr>
              <p:cNvSpPr txBox="1"/>
              <p:nvPr/>
            </p:nvSpPr>
            <p:spPr>
              <a:xfrm>
                <a:off x="5591153" y="486667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latin typeface="Montserrat Medium" panose="00000600000000000000" pitchFamily="2" charset="0"/>
                  </a:rPr>
                  <a:t>LOSS</a:t>
                </a:r>
              </a:p>
            </p:txBody>
          </p: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EC89994-2307-4FF3-A5CB-0D3CF8771A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7774" y="544717"/>
                <a:ext cx="261172" cy="243760"/>
              </a:xfrm>
              <a:prstGeom prst="rect">
                <a:avLst/>
              </a:prstGeom>
            </p:spPr>
          </p:pic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18B0DA9-9967-47F1-AA85-5878986D0AE1}"/>
                  </a:ext>
                </a:extLst>
              </p:cNvPr>
              <p:cNvSpPr txBox="1"/>
              <p:nvPr/>
            </p:nvSpPr>
            <p:spPr>
              <a:xfrm>
                <a:off x="5447893" y="758543"/>
                <a:ext cx="117211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rgbClr val="FFFFFF"/>
                    </a:solidFill>
                    <a:latin typeface="Antonio" panose="02000503000000000000" pitchFamily="2" charset="0"/>
                  </a:rPr>
                  <a:t>0.00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73918765-8300-400B-9E15-37C042D59595}"/>
                </a:ext>
              </a:extLst>
            </p:cNvPr>
            <p:cNvGrpSpPr/>
            <p:nvPr/>
          </p:nvGrpSpPr>
          <p:grpSpPr>
            <a:xfrm>
              <a:off x="3610442" y="486667"/>
              <a:ext cx="1258545" cy="1100782"/>
              <a:chOff x="3610442" y="486667"/>
              <a:chExt cx="1258545" cy="1100782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7ACE306-FCA4-4CD0-8F77-21D4AA24852A}"/>
                  </a:ext>
                </a:extLst>
              </p:cNvPr>
              <p:cNvSpPr txBox="1"/>
              <p:nvPr/>
            </p:nvSpPr>
            <p:spPr>
              <a:xfrm>
                <a:off x="3815493" y="486667"/>
                <a:ext cx="1053494" cy="369332"/>
              </a:xfrm>
              <a:prstGeom prst="rect">
                <a:avLst/>
              </a:prstGeom>
              <a:noFill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latin typeface="Montserrat Medium" panose="00000600000000000000" pitchFamily="2" charset="0"/>
                  </a:rPr>
                  <a:t>EPOCH</a:t>
                </a:r>
              </a:p>
            </p:txBody>
          </p:sp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2EA36F90-76BD-4FAD-939D-156FF6524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0442" y="549226"/>
                <a:ext cx="262795" cy="245275"/>
              </a:xfrm>
              <a:prstGeom prst="rect">
                <a:avLst/>
              </a:prstGeom>
            </p:spPr>
          </p:pic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CD2667B-4D32-40A8-AB48-95F2C88AFB1E}"/>
                  </a:ext>
                </a:extLst>
              </p:cNvPr>
              <p:cNvSpPr txBox="1"/>
              <p:nvPr/>
            </p:nvSpPr>
            <p:spPr>
              <a:xfrm>
                <a:off x="4065869" y="756452"/>
                <a:ext cx="46038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rgbClr val="FFFFFF"/>
                    </a:solidFill>
                    <a:latin typeface="Antonio" panose="02000503000000000000" pitchFamily="2" charset="0"/>
                  </a:rPr>
                  <a:t>0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C60224A4-606D-4A49-819C-D8289F7A8BC5}"/>
                </a:ext>
              </a:extLst>
            </p:cNvPr>
            <p:cNvGrpSpPr/>
            <p:nvPr/>
          </p:nvGrpSpPr>
          <p:grpSpPr>
            <a:xfrm>
              <a:off x="6915023" y="486667"/>
              <a:ext cx="1725369" cy="1102873"/>
              <a:chOff x="7533637" y="102399"/>
              <a:chExt cx="1725369" cy="1102873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A1A9017-A8E3-446D-AEA7-3012E262ED43}"/>
                  </a:ext>
                </a:extLst>
              </p:cNvPr>
              <p:cNvSpPr txBox="1"/>
              <p:nvPr/>
            </p:nvSpPr>
            <p:spPr>
              <a:xfrm>
                <a:off x="7732149" y="102399"/>
                <a:ext cx="1521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latin typeface="Montserrat Medium" panose="00000600000000000000" pitchFamily="2" charset="0"/>
                  </a:rPr>
                  <a:t>ACCURACY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92EA25C-0C95-44DC-99D0-1B0198DC2687}"/>
                  </a:ext>
                </a:extLst>
              </p:cNvPr>
              <p:cNvSpPr txBox="1"/>
              <p:nvPr/>
            </p:nvSpPr>
            <p:spPr>
              <a:xfrm>
                <a:off x="7811174" y="374275"/>
                <a:ext cx="144783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rgbClr val="FFFFFF"/>
                    </a:solidFill>
                    <a:latin typeface="Antonio" panose="02000503000000000000" pitchFamily="2" charset="0"/>
                  </a:rPr>
                  <a:t>00.00</a:t>
                </a:r>
              </a:p>
            </p:txBody>
          </p: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2847FE37-A90E-44EA-B0B7-ED8437639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3637" y="165020"/>
                <a:ext cx="261173" cy="243761"/>
              </a:xfrm>
              <a:prstGeom prst="rect">
                <a:avLst/>
              </a:prstGeom>
            </p:spPr>
          </p:pic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B202960-9B4C-4269-88EE-DB0EF4D05D35}"/>
              </a:ext>
            </a:extLst>
          </p:cNvPr>
          <p:cNvGrpSpPr/>
          <p:nvPr/>
        </p:nvGrpSpPr>
        <p:grpSpPr>
          <a:xfrm>
            <a:off x="5043468" y="1498785"/>
            <a:ext cx="2105063" cy="766659"/>
            <a:chOff x="8795396" y="471731"/>
            <a:chExt cx="2105063" cy="76665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8C2BB6C-2A9B-4E84-A06B-D7FD2569BD22}"/>
                </a:ext>
              </a:extLst>
            </p:cNvPr>
            <p:cNvSpPr txBox="1"/>
            <p:nvPr/>
          </p:nvSpPr>
          <p:spPr>
            <a:xfrm>
              <a:off x="8795396" y="961391"/>
              <a:ext cx="2105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8F91A2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Hardware resource: </a:t>
              </a:r>
              <a:r>
                <a:rPr lang="en-US" sz="1200" dirty="0">
                  <a:solidFill>
                    <a:srgbClr val="7BFF75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GPU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9D29F7-8C2F-4614-BD0E-7336236498C8}"/>
                </a:ext>
              </a:extLst>
            </p:cNvPr>
            <p:cNvGrpSpPr/>
            <p:nvPr/>
          </p:nvGrpSpPr>
          <p:grpSpPr>
            <a:xfrm>
              <a:off x="8875314" y="471731"/>
              <a:ext cx="1910508" cy="431133"/>
              <a:chOff x="8875314" y="471731"/>
              <a:chExt cx="1910508" cy="431133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076A8AE6-60EB-48F9-883C-A1569F77F721}"/>
                  </a:ext>
                </a:extLst>
              </p:cNvPr>
              <p:cNvGrpSpPr/>
              <p:nvPr/>
            </p:nvGrpSpPr>
            <p:grpSpPr>
              <a:xfrm>
                <a:off x="9862912" y="471731"/>
                <a:ext cx="432854" cy="429806"/>
                <a:chOff x="9373962" y="471731"/>
                <a:chExt cx="432854" cy="429806"/>
              </a:xfrm>
            </p:grpSpPr>
            <p:pic>
              <p:nvPicPr>
                <p:cNvPr id="153" name="Picture 152" descr="A picture containing object, black, light, necklace&#10;&#10;Description automatically generated">
                  <a:extLst>
                    <a:ext uri="{FF2B5EF4-FFF2-40B4-BE49-F238E27FC236}">
                      <a16:creationId xmlns:a16="http://schemas.microsoft.com/office/drawing/2014/main" id="{A09A7027-026D-4EC5-8341-7F4A3DD845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duotone>
                    <a:prstClr val="black"/>
                    <a:srgbClr val="8F91A2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73962" y="471731"/>
                  <a:ext cx="432854" cy="429806"/>
                </a:xfrm>
                <a:prstGeom prst="rect">
                  <a:avLst/>
                </a:prstGeom>
              </p:spPr>
            </p:pic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038D2900-076A-4112-BBEF-B3AB81788DAF}"/>
                    </a:ext>
                  </a:extLst>
                </p:cNvPr>
                <p:cNvSpPr/>
                <p:nvPr/>
              </p:nvSpPr>
              <p:spPr>
                <a:xfrm>
                  <a:off x="9516267" y="610447"/>
                  <a:ext cx="153725" cy="148170"/>
                </a:xfrm>
                <a:prstGeom prst="rect">
                  <a:avLst/>
                </a:prstGeom>
                <a:solidFill>
                  <a:srgbClr val="8F91A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3A41C83E-2718-4AD3-BACB-C235B578DE95}"/>
                  </a:ext>
                </a:extLst>
              </p:cNvPr>
              <p:cNvGrpSpPr/>
              <p:nvPr/>
            </p:nvGrpSpPr>
            <p:grpSpPr>
              <a:xfrm>
                <a:off x="9367614" y="473058"/>
                <a:ext cx="432854" cy="429806"/>
                <a:chOff x="8878664" y="473058"/>
                <a:chExt cx="432854" cy="429806"/>
              </a:xfrm>
            </p:grpSpPr>
            <p:pic>
              <p:nvPicPr>
                <p:cNvPr id="149" name="Picture 148" descr="A picture containing object, black, light, necklace&#10;&#10;Description automatically generated">
                  <a:extLst>
                    <a:ext uri="{FF2B5EF4-FFF2-40B4-BE49-F238E27FC236}">
                      <a16:creationId xmlns:a16="http://schemas.microsoft.com/office/drawing/2014/main" id="{A8EFBB43-B42A-4AEF-9730-5D1273EB7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duotone>
                    <a:prstClr val="black"/>
                    <a:srgbClr val="8F91A2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8664" y="473058"/>
                  <a:ext cx="432854" cy="429806"/>
                </a:xfrm>
                <a:prstGeom prst="rect">
                  <a:avLst/>
                </a:prstGeom>
              </p:spPr>
            </p:pic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1A78BCFC-D0B2-4080-A657-208A7158AF71}"/>
                    </a:ext>
                  </a:extLst>
                </p:cNvPr>
                <p:cNvGrpSpPr/>
                <p:nvPr/>
              </p:nvGrpSpPr>
              <p:grpSpPr>
                <a:xfrm>
                  <a:off x="9026240" y="621299"/>
                  <a:ext cx="140258" cy="142112"/>
                  <a:chOff x="9666663" y="552450"/>
                  <a:chExt cx="140258" cy="142112"/>
                </a:xfrm>
              </p:grpSpPr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5307D9FE-D2D2-4007-806C-B007797913B2}"/>
                      </a:ext>
                    </a:extLst>
                  </p:cNvPr>
                  <p:cNvSpPr/>
                  <p:nvPr/>
                </p:nvSpPr>
                <p:spPr>
                  <a:xfrm>
                    <a:off x="9666663" y="552450"/>
                    <a:ext cx="47524" cy="142112"/>
                  </a:xfrm>
                  <a:prstGeom prst="rect">
                    <a:avLst/>
                  </a:prstGeom>
                  <a:solidFill>
                    <a:srgbClr val="8F91A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B05E9FE8-B530-45C0-9E95-D243E3B404FC}"/>
                      </a:ext>
                    </a:extLst>
                  </p:cNvPr>
                  <p:cNvSpPr/>
                  <p:nvPr/>
                </p:nvSpPr>
                <p:spPr>
                  <a:xfrm>
                    <a:off x="9759397" y="552450"/>
                    <a:ext cx="47524" cy="142112"/>
                  </a:xfrm>
                  <a:prstGeom prst="rect">
                    <a:avLst/>
                  </a:prstGeom>
                  <a:solidFill>
                    <a:srgbClr val="8F91A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F171D74B-C9A7-4255-8EEA-38223257C2FC}"/>
                  </a:ext>
                </a:extLst>
              </p:cNvPr>
              <p:cNvGrpSpPr/>
              <p:nvPr/>
            </p:nvGrpSpPr>
            <p:grpSpPr>
              <a:xfrm>
                <a:off x="8875314" y="471731"/>
                <a:ext cx="432854" cy="429806"/>
                <a:chOff x="9874222" y="474028"/>
                <a:chExt cx="432854" cy="429806"/>
              </a:xfrm>
            </p:grpSpPr>
            <p:pic>
              <p:nvPicPr>
                <p:cNvPr id="147" name="Picture 146" descr="A picture containing object, black, light, necklace&#10;&#10;Description automatically generated">
                  <a:extLst>
                    <a:ext uri="{FF2B5EF4-FFF2-40B4-BE49-F238E27FC236}">
                      <a16:creationId xmlns:a16="http://schemas.microsoft.com/office/drawing/2014/main" id="{EA0EEDB1-20AC-476E-AAD8-16A686B7FF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duotone>
                    <a:prstClr val="black"/>
                    <a:srgbClr val="8F91A2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74222" y="474028"/>
                  <a:ext cx="432854" cy="429806"/>
                </a:xfrm>
                <a:prstGeom prst="rect">
                  <a:avLst/>
                </a:prstGeom>
              </p:spPr>
            </p:pic>
            <p:sp>
              <p:nvSpPr>
                <p:cNvPr id="148" name="Flowchart: Extract 147">
                  <a:extLst>
                    <a:ext uri="{FF2B5EF4-FFF2-40B4-BE49-F238E27FC236}">
                      <a16:creationId xmlns:a16="http://schemas.microsoft.com/office/drawing/2014/main" id="{41DFAE2B-971C-467B-9D52-723C45709D6C}"/>
                    </a:ext>
                  </a:extLst>
                </p:cNvPr>
                <p:cNvSpPr/>
                <p:nvPr/>
              </p:nvSpPr>
              <p:spPr>
                <a:xfrm rot="5400000">
                  <a:off x="10046879" y="615873"/>
                  <a:ext cx="140579" cy="147538"/>
                </a:xfrm>
                <a:prstGeom prst="flowChartExtract">
                  <a:avLst/>
                </a:prstGeom>
                <a:solidFill>
                  <a:srgbClr val="8F91A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DCD715BD-7A86-48C7-A577-A7449DFF7EAF}"/>
                  </a:ext>
                </a:extLst>
              </p:cNvPr>
              <p:cNvGrpSpPr/>
              <p:nvPr/>
            </p:nvGrpSpPr>
            <p:grpSpPr>
              <a:xfrm>
                <a:off x="10352968" y="471731"/>
                <a:ext cx="432854" cy="429806"/>
                <a:chOff x="10373533" y="478650"/>
                <a:chExt cx="432854" cy="429806"/>
              </a:xfrm>
            </p:grpSpPr>
            <p:pic>
              <p:nvPicPr>
                <p:cNvPr id="145" name="Picture 144" descr="A picture containing object, black, light, necklace&#10;&#10;Description automatically generated">
                  <a:extLst>
                    <a:ext uri="{FF2B5EF4-FFF2-40B4-BE49-F238E27FC236}">
                      <a16:creationId xmlns:a16="http://schemas.microsoft.com/office/drawing/2014/main" id="{52FBB797-E11C-4C01-B762-8C0B65CA1E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73533" y="478650"/>
                  <a:ext cx="432854" cy="429806"/>
                </a:xfrm>
                <a:prstGeom prst="rect">
                  <a:avLst/>
                </a:prstGeom>
              </p:spPr>
            </p:pic>
            <p:pic>
              <p:nvPicPr>
                <p:cNvPr id="146" name="Picture 145" descr="A picture containing building&#10;&#10;Description automatically generated">
                  <a:extLst>
                    <a:ext uri="{FF2B5EF4-FFF2-40B4-BE49-F238E27FC236}">
                      <a16:creationId xmlns:a16="http://schemas.microsoft.com/office/drawing/2014/main" id="{41D7BA46-9FF7-424D-B76D-8EF863FF1F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41832" y="572055"/>
                  <a:ext cx="283050" cy="24299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F41DA28-C777-4BC8-832D-9D00EA317FC5}"/>
              </a:ext>
            </a:extLst>
          </p:cNvPr>
          <p:cNvGrpSpPr/>
          <p:nvPr/>
        </p:nvGrpSpPr>
        <p:grpSpPr>
          <a:xfrm>
            <a:off x="10819949" y="3214253"/>
            <a:ext cx="1293048" cy="429495"/>
            <a:chOff x="10750277" y="3168016"/>
            <a:chExt cx="1293048" cy="429495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68992F2-7D26-4906-B75B-57DFA759B83E}"/>
                </a:ext>
              </a:extLst>
            </p:cNvPr>
            <p:cNvSpPr txBox="1"/>
            <p:nvPr/>
          </p:nvSpPr>
          <p:spPr>
            <a:xfrm>
              <a:off x="10933726" y="3197401"/>
              <a:ext cx="1109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ADVANCED</a:t>
              </a: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363DBB21-09AF-47C6-9021-6BA8E09DE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277" y="3168016"/>
              <a:ext cx="252670" cy="415684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F83E516-6D1E-4057-99D7-071FBC607CA5}"/>
              </a:ext>
            </a:extLst>
          </p:cNvPr>
          <p:cNvGrpSpPr/>
          <p:nvPr/>
        </p:nvGrpSpPr>
        <p:grpSpPr>
          <a:xfrm>
            <a:off x="2647123" y="2213494"/>
            <a:ext cx="1837324" cy="1892458"/>
            <a:chOff x="2609023" y="2194444"/>
            <a:chExt cx="1837324" cy="189245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96BCCDED-8ED2-4767-B859-02FF08D7B15F}"/>
                </a:ext>
              </a:extLst>
            </p:cNvPr>
            <p:cNvGrpSpPr/>
            <p:nvPr/>
          </p:nvGrpSpPr>
          <p:grpSpPr>
            <a:xfrm>
              <a:off x="2609023" y="2777234"/>
              <a:ext cx="1302739" cy="1309668"/>
              <a:chOff x="2609023" y="2777234"/>
              <a:chExt cx="1302739" cy="1309668"/>
            </a:xfrm>
          </p:grpSpPr>
          <p:pic>
            <p:nvPicPr>
              <p:cNvPr id="163" name="Picture 162" descr="A picture containing light&#10;&#10;Description automatically generated">
                <a:extLst>
                  <a:ext uri="{FF2B5EF4-FFF2-40B4-BE49-F238E27FC236}">
                    <a16:creationId xmlns:a16="http://schemas.microsoft.com/office/drawing/2014/main" id="{9C8842E7-35E3-4753-A6A4-2344251F3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rgbClr val="8F91A2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9023" y="2777234"/>
                <a:ext cx="1302739" cy="1309668"/>
              </a:xfrm>
              <a:prstGeom prst="rect">
                <a:avLst/>
              </a:prstGeom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20CD8704-A10C-4388-8A15-CE9B167B2C46}"/>
                  </a:ext>
                </a:extLst>
              </p:cNvPr>
              <p:cNvSpPr txBox="1"/>
              <p:nvPr/>
            </p:nvSpPr>
            <p:spPr>
              <a:xfrm>
                <a:off x="2694029" y="3267229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8F91A2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Montserrat Medium" panose="00000600000000000000" pitchFamily="2" charset="0"/>
                  </a:rPr>
                  <a:t>EXPORT</a:t>
                </a: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8F11A114-485E-4D0C-ACD3-C09D600D3F62}"/>
                </a:ext>
              </a:extLst>
            </p:cNvPr>
            <p:cNvGrpSpPr/>
            <p:nvPr/>
          </p:nvGrpSpPr>
          <p:grpSpPr>
            <a:xfrm>
              <a:off x="3479264" y="2194444"/>
              <a:ext cx="967083" cy="944144"/>
              <a:chOff x="3479264" y="2194444"/>
              <a:chExt cx="967083" cy="944144"/>
            </a:xfrm>
          </p:grpSpPr>
          <p:pic>
            <p:nvPicPr>
              <p:cNvPr id="161" name="Picture 160" descr="A picture containing light&#10;&#10;Description automatically generated">
                <a:extLst>
                  <a:ext uri="{FF2B5EF4-FFF2-40B4-BE49-F238E27FC236}">
                    <a16:creationId xmlns:a16="http://schemas.microsoft.com/office/drawing/2014/main" id="{86D8512A-457E-499C-A8DA-29718B365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rgbClr val="8F91A2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9264" y="2194444"/>
                <a:ext cx="967083" cy="944144"/>
              </a:xfrm>
              <a:prstGeom prst="rect">
                <a:avLst/>
              </a:prstGeom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5E4C5D2-D6E4-4E87-9A21-19DEF86BAD55}"/>
                  </a:ext>
                </a:extLst>
              </p:cNvPr>
              <p:cNvSpPr txBox="1"/>
              <p:nvPr/>
            </p:nvSpPr>
            <p:spPr>
              <a:xfrm>
                <a:off x="3633079" y="2483492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8F91A2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Montserrat Medium" panose="00000600000000000000" pitchFamily="2" charset="0"/>
                  </a:rPr>
                  <a:t>USE</a:t>
                </a:r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C965AB75-F966-4BD1-BB48-62F874DCB4C8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595B6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</p:spTree>
    <p:extLst>
      <p:ext uri="{BB962C8B-B14F-4D97-AF65-F5344CB8AC3E}">
        <p14:creationId xmlns:p14="http://schemas.microsoft.com/office/powerpoint/2010/main" val="1628413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ave 5">
            <a:extLst>
              <a:ext uri="{FF2B5EF4-FFF2-40B4-BE49-F238E27FC236}">
                <a16:creationId xmlns:a16="http://schemas.microsoft.com/office/drawing/2014/main" id="{523FAFA2-FE76-490E-8F6E-EAB04E2C2043}"/>
              </a:ext>
            </a:extLst>
          </p:cNvPr>
          <p:cNvSpPr/>
          <p:nvPr/>
        </p:nvSpPr>
        <p:spPr>
          <a:xfrm>
            <a:off x="-114300" y="-1866900"/>
            <a:ext cx="12449173" cy="8369300"/>
          </a:xfrm>
          <a:prstGeom prst="wave">
            <a:avLst/>
          </a:prstGeom>
          <a:gradFill>
            <a:gsLst>
              <a:gs pos="0">
                <a:srgbClr val="473A8A"/>
              </a:gs>
              <a:gs pos="100000">
                <a:srgbClr val="935CB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1721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E826E7-EC7B-4F1C-8837-25D9473BD112}"/>
              </a:ext>
            </a:extLst>
          </p:cNvPr>
          <p:cNvSpPr txBox="1"/>
          <p:nvPr/>
        </p:nvSpPr>
        <p:spPr>
          <a:xfrm>
            <a:off x="4014444" y="1578639"/>
            <a:ext cx="43059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CALL AT RUMOR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664C79-9ECE-41F0-9077-601BC07BFDBD}"/>
              </a:ext>
            </a:extLst>
          </p:cNvPr>
          <p:cNvSpPr txBox="1"/>
          <p:nvPr/>
        </p:nvSpPr>
        <p:spPr>
          <a:xfrm>
            <a:off x="7243668" y="3536942"/>
            <a:ext cx="992579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TRAIN!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E1EC19-C6F0-4771-AC3B-20119D1AD270}"/>
              </a:ext>
            </a:extLst>
          </p:cNvPr>
          <p:cNvGrpSpPr/>
          <p:nvPr/>
        </p:nvGrpSpPr>
        <p:grpSpPr>
          <a:xfrm>
            <a:off x="8162884" y="3539809"/>
            <a:ext cx="428707" cy="485843"/>
            <a:chOff x="7758092" y="2880644"/>
            <a:chExt cx="428707" cy="48584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1ACFFB-BEF9-48E8-90B8-91E140F19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8092" y="2880644"/>
              <a:ext cx="295316" cy="485843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57E5493-A195-4EE8-9C15-C70B8DD39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1483" y="2880644"/>
              <a:ext cx="295316" cy="485843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C33E4A-B27B-4575-82FE-BCAB81685B16}"/>
              </a:ext>
            </a:extLst>
          </p:cNvPr>
          <p:cNvGrpSpPr/>
          <p:nvPr/>
        </p:nvGrpSpPr>
        <p:grpSpPr>
          <a:xfrm rot="10800000">
            <a:off x="3600409" y="3539809"/>
            <a:ext cx="428707" cy="485843"/>
            <a:chOff x="7900967" y="2880644"/>
            <a:chExt cx="428707" cy="485843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EFC532C7-6124-40CB-8C6B-375036C83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967" y="2880644"/>
              <a:ext cx="295316" cy="485843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62659300-78B3-44D1-93F0-64182F5E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4358" y="2880644"/>
              <a:ext cx="295316" cy="485843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D913F18-06DD-4ED3-BA7D-F34C5E55BD61}"/>
              </a:ext>
            </a:extLst>
          </p:cNvPr>
          <p:cNvSpPr txBox="1"/>
          <p:nvPr/>
        </p:nvSpPr>
        <p:spPr>
          <a:xfrm>
            <a:off x="3999870" y="3532847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RUMOR?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29111B-F4A0-43BC-B8FA-1E38F20E72F9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CAD7E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</p:spTree>
    <p:extLst>
      <p:ext uri="{BB962C8B-B14F-4D97-AF65-F5344CB8AC3E}">
        <p14:creationId xmlns:p14="http://schemas.microsoft.com/office/powerpoint/2010/main" val="1881333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B93D2A5C-36E1-41AF-B0AA-96E2C05F4E55}"/>
              </a:ext>
            </a:extLst>
          </p:cNvPr>
          <p:cNvSpPr/>
          <p:nvPr/>
        </p:nvSpPr>
        <p:spPr>
          <a:xfrm rot="5400000">
            <a:off x="3498627" y="-3321271"/>
            <a:ext cx="5313162" cy="12359329"/>
          </a:xfrm>
          <a:prstGeom prst="flowChartDelay">
            <a:avLst/>
          </a:prstGeom>
          <a:gradFill flip="none" rotWithShape="1">
            <a:gsLst>
              <a:gs pos="0">
                <a:srgbClr val="4B1AB4"/>
              </a:gs>
              <a:gs pos="100000">
                <a:srgbClr val="473A8A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1721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E826E7-EC7B-4F1C-8837-25D9473BD112}"/>
              </a:ext>
            </a:extLst>
          </p:cNvPr>
          <p:cNvSpPr txBox="1"/>
          <p:nvPr/>
        </p:nvSpPr>
        <p:spPr>
          <a:xfrm>
            <a:off x="4014444" y="1578639"/>
            <a:ext cx="43059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CALL AT RUMOR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664C79-9ECE-41F0-9077-601BC07BFDBD}"/>
              </a:ext>
            </a:extLst>
          </p:cNvPr>
          <p:cNvSpPr txBox="1"/>
          <p:nvPr/>
        </p:nvSpPr>
        <p:spPr>
          <a:xfrm>
            <a:off x="7243668" y="3536942"/>
            <a:ext cx="992579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TRAIN!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E1EC19-C6F0-4771-AC3B-20119D1AD270}"/>
              </a:ext>
            </a:extLst>
          </p:cNvPr>
          <p:cNvGrpSpPr/>
          <p:nvPr/>
        </p:nvGrpSpPr>
        <p:grpSpPr>
          <a:xfrm>
            <a:off x="8162884" y="3539809"/>
            <a:ext cx="428707" cy="485843"/>
            <a:chOff x="7758092" y="2880644"/>
            <a:chExt cx="428707" cy="48584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1ACFFB-BEF9-48E8-90B8-91E140F19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8092" y="2880644"/>
              <a:ext cx="295316" cy="485843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57E5493-A195-4EE8-9C15-C70B8DD39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1483" y="2880644"/>
              <a:ext cx="295316" cy="485843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C33E4A-B27B-4575-82FE-BCAB81685B16}"/>
              </a:ext>
            </a:extLst>
          </p:cNvPr>
          <p:cNvGrpSpPr/>
          <p:nvPr/>
        </p:nvGrpSpPr>
        <p:grpSpPr>
          <a:xfrm rot="10800000">
            <a:off x="3600409" y="3539809"/>
            <a:ext cx="428707" cy="485843"/>
            <a:chOff x="7900967" y="2880644"/>
            <a:chExt cx="428707" cy="485843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EFC532C7-6124-40CB-8C6B-375036C83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967" y="2880644"/>
              <a:ext cx="295316" cy="485843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62659300-78B3-44D1-93F0-64182F5E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4358" y="2880644"/>
              <a:ext cx="295316" cy="485843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D913F18-06DD-4ED3-BA7D-F34C5E55BD61}"/>
              </a:ext>
            </a:extLst>
          </p:cNvPr>
          <p:cNvSpPr txBox="1"/>
          <p:nvPr/>
        </p:nvSpPr>
        <p:spPr>
          <a:xfrm>
            <a:off x="3999870" y="3532847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RUMOR?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29111B-F4A0-43BC-B8FA-1E38F20E72F9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CAD7E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</p:spTree>
    <p:extLst>
      <p:ext uri="{BB962C8B-B14F-4D97-AF65-F5344CB8AC3E}">
        <p14:creationId xmlns:p14="http://schemas.microsoft.com/office/powerpoint/2010/main" val="50889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: Top Corners One Rounded and One Snipped 116">
            <a:extLst>
              <a:ext uri="{FF2B5EF4-FFF2-40B4-BE49-F238E27FC236}">
                <a16:creationId xmlns:a16="http://schemas.microsoft.com/office/drawing/2014/main" id="{B6F05B9D-2095-4F66-BA46-DFFBC3EA8E90}"/>
              </a:ext>
            </a:extLst>
          </p:cNvPr>
          <p:cNvSpPr/>
          <p:nvPr/>
        </p:nvSpPr>
        <p:spPr>
          <a:xfrm flipV="1">
            <a:off x="-17419" y="191467"/>
            <a:ext cx="12276093" cy="6733207"/>
          </a:xfrm>
          <a:prstGeom prst="snipRound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rgbClr val="4A19B3"/>
              </a:gs>
              <a:gs pos="100000">
                <a:srgbClr val="7365E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7570309D-67A9-4FCF-8BB8-22CDBA44FEAB}"/>
              </a:ext>
            </a:extLst>
          </p:cNvPr>
          <p:cNvGrpSpPr>
            <a:grpSpLocks noChangeAspect="1"/>
          </p:cNvGrpSpPr>
          <p:nvPr/>
        </p:nvGrpSpPr>
        <p:grpSpPr>
          <a:xfrm>
            <a:off x="5237498" y="3596359"/>
            <a:ext cx="1717005" cy="1712603"/>
            <a:chOff x="2655927" y="2815333"/>
            <a:chExt cx="1293935" cy="1290619"/>
          </a:xfrm>
          <a:noFill/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C5784B0-BEBD-457A-83A2-79B2E903E0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55928" y="2815333"/>
              <a:ext cx="1293934" cy="129061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CC46CC2-C8C9-45B1-BDBD-8A6B06D1E56A}"/>
                </a:ext>
              </a:extLst>
            </p:cNvPr>
            <p:cNvSpPr txBox="1"/>
            <p:nvPr/>
          </p:nvSpPr>
          <p:spPr>
            <a:xfrm>
              <a:off x="2655927" y="3193910"/>
              <a:ext cx="1293934" cy="533463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Montserrat Medium" panose="00000600000000000000" pitchFamily="2" charset="0"/>
                </a:rPr>
                <a:t>BEGIN TRAINING</a:t>
              </a:r>
              <a:endParaRPr lang="en-US" sz="2000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3926214-05D5-44D6-B1B7-ECF22117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2386" y="2207155"/>
            <a:ext cx="4774388" cy="40805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64981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 Trainer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0FACB40-1F81-421A-80DE-99797B2E5EE8}"/>
              </a:ext>
            </a:extLst>
          </p:cNvPr>
          <p:cNvSpPr txBox="1"/>
          <p:nvPr/>
        </p:nvSpPr>
        <p:spPr>
          <a:xfrm>
            <a:off x="5224399" y="6211435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Data Complete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12CD006-A360-4578-A313-9F38687955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28325" y="6264586"/>
            <a:ext cx="262795" cy="2452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4E826E7-EC7B-4F1C-8837-25D9473BD112}"/>
              </a:ext>
            </a:extLst>
          </p:cNvPr>
          <p:cNvSpPr txBox="1"/>
          <p:nvPr/>
        </p:nvSpPr>
        <p:spPr>
          <a:xfrm>
            <a:off x="5538796" y="5565106"/>
            <a:ext cx="1114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0%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0AF2C89-2794-40D4-BD7A-058216A67E34}"/>
              </a:ext>
            </a:extLst>
          </p:cNvPr>
          <p:cNvGrpSpPr/>
          <p:nvPr/>
        </p:nvGrpSpPr>
        <p:grpSpPr>
          <a:xfrm>
            <a:off x="185087" y="3211527"/>
            <a:ext cx="987635" cy="434946"/>
            <a:chOff x="185087" y="3256238"/>
            <a:chExt cx="987635" cy="43494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0CB198F-9279-44E1-86FD-4C7AE2D1A30D}"/>
                </a:ext>
              </a:extLst>
            </p:cNvPr>
            <p:cNvGrpSpPr/>
            <p:nvPr/>
          </p:nvGrpSpPr>
          <p:grpSpPr>
            <a:xfrm>
              <a:off x="185087" y="3256238"/>
              <a:ext cx="365887" cy="415684"/>
              <a:chOff x="185087" y="3256238"/>
              <a:chExt cx="365887" cy="415684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B758F217-493D-4298-B9A5-339A87D33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087" y="3256238"/>
                <a:ext cx="252670" cy="415684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BC720F66-26CF-45EA-BED3-521D1A6C76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304" y="3256238"/>
                <a:ext cx="252670" cy="415684"/>
              </a:xfrm>
              <a:prstGeom prst="rect">
                <a:avLst/>
              </a:prstGeom>
            </p:spPr>
          </p:pic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2F5AF98-E424-4D55-B3E0-CE5132AF4D5B}"/>
                </a:ext>
              </a:extLst>
            </p:cNvPr>
            <p:cNvSpPr txBox="1"/>
            <p:nvPr/>
          </p:nvSpPr>
          <p:spPr>
            <a:xfrm>
              <a:off x="483110" y="3291074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MENU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42DFE96-6823-466C-8BFA-E81186B09436}"/>
              </a:ext>
            </a:extLst>
          </p:cNvPr>
          <p:cNvGrpSpPr/>
          <p:nvPr/>
        </p:nvGrpSpPr>
        <p:grpSpPr>
          <a:xfrm>
            <a:off x="3610442" y="486667"/>
            <a:ext cx="5029950" cy="1102873"/>
            <a:chOff x="3610442" y="486667"/>
            <a:chExt cx="5029950" cy="110287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1B85CF0-6D6F-4C00-AC0B-CC504101EEA9}"/>
                </a:ext>
              </a:extLst>
            </p:cNvPr>
            <p:cNvGrpSpPr/>
            <p:nvPr/>
          </p:nvGrpSpPr>
          <p:grpSpPr>
            <a:xfrm>
              <a:off x="5397774" y="486667"/>
              <a:ext cx="1222235" cy="1102873"/>
              <a:chOff x="5397774" y="486667"/>
              <a:chExt cx="1222235" cy="1102873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06EF042-55E8-4D94-BD94-36B2C7A21A86}"/>
                  </a:ext>
                </a:extLst>
              </p:cNvPr>
              <p:cNvSpPr txBox="1"/>
              <p:nvPr/>
            </p:nvSpPr>
            <p:spPr>
              <a:xfrm>
                <a:off x="5591153" y="486667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latin typeface="Montserrat Medium" panose="00000600000000000000" pitchFamily="2" charset="0"/>
                  </a:rPr>
                  <a:t>LOSS</a:t>
                </a:r>
              </a:p>
            </p:txBody>
          </p: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EC89994-2307-4FF3-A5CB-0D3CF8771A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7774" y="544717"/>
                <a:ext cx="261172" cy="243760"/>
              </a:xfrm>
              <a:prstGeom prst="rect">
                <a:avLst/>
              </a:prstGeom>
            </p:spPr>
          </p:pic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18B0DA9-9967-47F1-AA85-5878986D0AE1}"/>
                  </a:ext>
                </a:extLst>
              </p:cNvPr>
              <p:cNvSpPr txBox="1"/>
              <p:nvPr/>
            </p:nvSpPr>
            <p:spPr>
              <a:xfrm>
                <a:off x="5447893" y="758543"/>
                <a:ext cx="117211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rgbClr val="FFFFFF"/>
                    </a:solidFill>
                    <a:latin typeface="Antonio" panose="02000503000000000000" pitchFamily="2" charset="0"/>
                  </a:rPr>
                  <a:t>0.00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73918765-8300-400B-9E15-37C042D59595}"/>
                </a:ext>
              </a:extLst>
            </p:cNvPr>
            <p:cNvGrpSpPr/>
            <p:nvPr/>
          </p:nvGrpSpPr>
          <p:grpSpPr>
            <a:xfrm>
              <a:off x="3610442" y="486667"/>
              <a:ext cx="1258545" cy="1100782"/>
              <a:chOff x="3610442" y="486667"/>
              <a:chExt cx="1258545" cy="1100782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7ACE306-FCA4-4CD0-8F77-21D4AA24852A}"/>
                  </a:ext>
                </a:extLst>
              </p:cNvPr>
              <p:cNvSpPr txBox="1"/>
              <p:nvPr/>
            </p:nvSpPr>
            <p:spPr>
              <a:xfrm>
                <a:off x="3815493" y="486667"/>
                <a:ext cx="1053494" cy="369332"/>
              </a:xfrm>
              <a:prstGeom prst="rect">
                <a:avLst/>
              </a:prstGeom>
              <a:noFill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latin typeface="Montserrat Medium" panose="00000600000000000000" pitchFamily="2" charset="0"/>
                  </a:rPr>
                  <a:t>EPOCH</a:t>
                </a:r>
              </a:p>
            </p:txBody>
          </p:sp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2EA36F90-76BD-4FAD-939D-156FF6524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0442" y="549226"/>
                <a:ext cx="262795" cy="245275"/>
              </a:xfrm>
              <a:prstGeom prst="rect">
                <a:avLst/>
              </a:prstGeom>
            </p:spPr>
          </p:pic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CD2667B-4D32-40A8-AB48-95F2C88AFB1E}"/>
                  </a:ext>
                </a:extLst>
              </p:cNvPr>
              <p:cNvSpPr txBox="1"/>
              <p:nvPr/>
            </p:nvSpPr>
            <p:spPr>
              <a:xfrm>
                <a:off x="4065869" y="756452"/>
                <a:ext cx="46038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rgbClr val="FFFFFF"/>
                    </a:solidFill>
                    <a:latin typeface="Antonio" panose="02000503000000000000" pitchFamily="2" charset="0"/>
                  </a:rPr>
                  <a:t>0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C60224A4-606D-4A49-819C-D8289F7A8BC5}"/>
                </a:ext>
              </a:extLst>
            </p:cNvPr>
            <p:cNvGrpSpPr/>
            <p:nvPr/>
          </p:nvGrpSpPr>
          <p:grpSpPr>
            <a:xfrm>
              <a:off x="6915023" y="486667"/>
              <a:ext cx="1725369" cy="1102873"/>
              <a:chOff x="7533637" y="102399"/>
              <a:chExt cx="1725369" cy="1102873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A1A9017-A8E3-446D-AEA7-3012E262ED43}"/>
                  </a:ext>
                </a:extLst>
              </p:cNvPr>
              <p:cNvSpPr txBox="1"/>
              <p:nvPr/>
            </p:nvSpPr>
            <p:spPr>
              <a:xfrm>
                <a:off x="7732149" y="102399"/>
                <a:ext cx="1521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latin typeface="Montserrat Medium" panose="00000600000000000000" pitchFamily="2" charset="0"/>
                  </a:rPr>
                  <a:t>ACCURACY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92EA25C-0C95-44DC-99D0-1B0198DC2687}"/>
                  </a:ext>
                </a:extLst>
              </p:cNvPr>
              <p:cNvSpPr txBox="1"/>
              <p:nvPr/>
            </p:nvSpPr>
            <p:spPr>
              <a:xfrm>
                <a:off x="7811174" y="374275"/>
                <a:ext cx="144783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rgbClr val="FFFFFF"/>
                    </a:solidFill>
                    <a:latin typeface="Antonio" panose="02000503000000000000" pitchFamily="2" charset="0"/>
                  </a:rPr>
                  <a:t>00.00</a:t>
                </a:r>
              </a:p>
            </p:txBody>
          </p: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2847FE37-A90E-44EA-B0B7-ED8437639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3637" y="165020"/>
                <a:ext cx="261173" cy="243761"/>
              </a:xfrm>
              <a:prstGeom prst="rect">
                <a:avLst/>
              </a:prstGeom>
            </p:spPr>
          </p:pic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F41DA28-C777-4BC8-832D-9D00EA317FC5}"/>
              </a:ext>
            </a:extLst>
          </p:cNvPr>
          <p:cNvGrpSpPr/>
          <p:nvPr/>
        </p:nvGrpSpPr>
        <p:grpSpPr>
          <a:xfrm>
            <a:off x="10819949" y="3214253"/>
            <a:ext cx="1293048" cy="429495"/>
            <a:chOff x="10750277" y="3168016"/>
            <a:chExt cx="1293048" cy="429495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68992F2-7D26-4906-B75B-57DFA759B83E}"/>
                </a:ext>
              </a:extLst>
            </p:cNvPr>
            <p:cNvSpPr txBox="1"/>
            <p:nvPr/>
          </p:nvSpPr>
          <p:spPr>
            <a:xfrm>
              <a:off x="10933726" y="3197401"/>
              <a:ext cx="1109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ADVANCED</a:t>
              </a: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363DBB21-09AF-47C6-9021-6BA8E09DE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277" y="3168016"/>
              <a:ext cx="252670" cy="415684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C965AB75-F966-4BD1-BB48-62F874DCB4C8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CAD7E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CCE7CCE1-3B31-40DE-9E75-942EE2B1EF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7132" y="4924352"/>
            <a:ext cx="466072" cy="466072"/>
          </a:xfrm>
          <a:prstGeom prst="rect">
            <a:avLst/>
          </a:prstGeom>
        </p:spPr>
      </p:pic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3861F97-A1D1-406C-B4CE-A550813F8533}"/>
              </a:ext>
            </a:extLst>
          </p:cNvPr>
          <p:cNvGrpSpPr>
            <a:grpSpLocks noChangeAspect="1"/>
          </p:cNvGrpSpPr>
          <p:nvPr/>
        </p:nvGrpSpPr>
        <p:grpSpPr>
          <a:xfrm>
            <a:off x="2588509" y="2819951"/>
            <a:ext cx="1307592" cy="1295121"/>
            <a:chOff x="5244800" y="3320352"/>
            <a:chExt cx="1694344" cy="1678185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8FDCDB4-EAA1-484B-AA98-A15512427C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77532" y="3342121"/>
              <a:ext cx="1636936" cy="1632741"/>
              <a:chOff x="2655927" y="2815333"/>
              <a:chExt cx="1293935" cy="1290619"/>
            </a:xfrm>
            <a:noFill/>
          </p:grpSpPr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815090C9-7FB3-4264-91AF-77954B31A6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8" y="2815333"/>
                <a:ext cx="1293934" cy="12906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44C3F257-6FDF-433C-A15D-8E74CB1474FD}"/>
                  </a:ext>
                </a:extLst>
              </p:cNvPr>
              <p:cNvSpPr txBox="1"/>
              <p:nvPr/>
            </p:nvSpPr>
            <p:spPr>
              <a:xfrm>
                <a:off x="2655927" y="3271496"/>
                <a:ext cx="1293934" cy="378292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EXPORT</a:t>
                </a:r>
                <a:endParaRPr lang="en-US" dirty="0"/>
              </a:p>
            </p:txBody>
          </p:sp>
        </p:grp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F77B620-E7AB-43DD-9F06-617B1AC9F8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4800" y="3320352"/>
              <a:ext cx="1694344" cy="1678185"/>
            </a:xfrm>
            <a:prstGeom prst="ellipse">
              <a:avLst/>
            </a:prstGeom>
            <a:solidFill>
              <a:schemeClr val="bg1">
                <a:lumMod val="50000"/>
                <a:alpha val="71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9210A698-E7A0-4001-A78B-E340C9BCC375}"/>
              </a:ext>
            </a:extLst>
          </p:cNvPr>
          <p:cNvGrpSpPr>
            <a:grpSpLocks noChangeAspect="1"/>
          </p:cNvGrpSpPr>
          <p:nvPr/>
        </p:nvGrpSpPr>
        <p:grpSpPr>
          <a:xfrm>
            <a:off x="3571372" y="2018061"/>
            <a:ext cx="975042" cy="971031"/>
            <a:chOff x="5245027" y="3310103"/>
            <a:chExt cx="1708644" cy="1701617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6BB0297-DA05-432C-8FBB-315C975C053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77532" y="3342121"/>
              <a:ext cx="1636936" cy="1632741"/>
              <a:chOff x="2655927" y="2815333"/>
              <a:chExt cx="1293935" cy="1290619"/>
            </a:xfrm>
            <a:noFill/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65727431-C461-41C7-B79C-B41C46A998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8" y="2815333"/>
                <a:ext cx="1293934" cy="12906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36C718E7-6089-4AAD-AE81-EB28F29194E3}"/>
                  </a:ext>
                </a:extLst>
              </p:cNvPr>
              <p:cNvSpPr txBox="1"/>
              <p:nvPr/>
            </p:nvSpPr>
            <p:spPr>
              <a:xfrm>
                <a:off x="2655927" y="3204844"/>
                <a:ext cx="1293934" cy="51159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USE</a:t>
                </a:r>
                <a:endParaRPr lang="en-US" dirty="0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3C0F6040-FEF0-4A2C-8C66-FDC882C6AD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5027" y="3310103"/>
              <a:ext cx="1708644" cy="1701617"/>
            </a:xfrm>
            <a:prstGeom prst="ellipse">
              <a:avLst/>
            </a:prstGeom>
            <a:solidFill>
              <a:schemeClr val="bg1">
                <a:lumMod val="50000"/>
                <a:alpha val="71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E71F34-9771-41C7-B310-9138F9DC4053}"/>
              </a:ext>
            </a:extLst>
          </p:cNvPr>
          <p:cNvGrpSpPr/>
          <p:nvPr/>
        </p:nvGrpSpPr>
        <p:grpSpPr>
          <a:xfrm>
            <a:off x="5043468" y="1497537"/>
            <a:ext cx="2105063" cy="767907"/>
            <a:chOff x="5043468" y="1497537"/>
            <a:chExt cx="2105063" cy="76790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8C2BB6C-2A9B-4E84-A06B-D7FD2569BD22}"/>
                </a:ext>
              </a:extLst>
            </p:cNvPr>
            <p:cNvSpPr txBox="1"/>
            <p:nvPr/>
          </p:nvSpPr>
          <p:spPr>
            <a:xfrm>
              <a:off x="5043468" y="1988445"/>
              <a:ext cx="2105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Hardware resource: </a:t>
              </a:r>
              <a:r>
                <a:rPr lang="en-US" sz="1200" dirty="0">
                  <a:solidFill>
                    <a:srgbClr val="7BFF75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GPU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CBF428D-F6DA-4988-AC70-272F6138BFA5}"/>
                </a:ext>
              </a:extLst>
            </p:cNvPr>
            <p:cNvGrpSpPr/>
            <p:nvPr/>
          </p:nvGrpSpPr>
          <p:grpSpPr>
            <a:xfrm>
              <a:off x="5104982" y="1497537"/>
              <a:ext cx="1982037" cy="440139"/>
              <a:chOff x="5104982" y="1497537"/>
              <a:chExt cx="1982037" cy="440139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C892369-7C24-49DF-9889-A0FC7EF856E1}"/>
                  </a:ext>
                </a:extLst>
              </p:cNvPr>
              <p:cNvGrpSpPr/>
              <p:nvPr/>
            </p:nvGrpSpPr>
            <p:grpSpPr>
              <a:xfrm>
                <a:off x="6645761" y="1497537"/>
                <a:ext cx="441258" cy="440128"/>
                <a:chOff x="6645761" y="1497537"/>
                <a:chExt cx="441258" cy="440128"/>
              </a:xfrm>
            </p:grpSpPr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05E132B3-9BA1-43DD-A7F4-F5AB513DC2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5426" y="1517945"/>
                  <a:ext cx="400339" cy="399312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  <p:pic>
              <p:nvPicPr>
                <p:cNvPr id="223" name="Picture 222">
                  <a:extLst>
                    <a:ext uri="{FF2B5EF4-FFF2-40B4-BE49-F238E27FC236}">
                      <a16:creationId xmlns:a16="http://schemas.microsoft.com/office/drawing/2014/main" id="{076DFCB2-FD98-4D53-8B05-D71C4ACDBC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715821" y="1592200"/>
                  <a:ext cx="283050" cy="242995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3C5AFB99-971E-4D5E-BBC2-3321DDCCE3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45761" y="1497537"/>
                  <a:ext cx="441258" cy="440128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1000"/>
                  </a:schemeClr>
                </a:solidFill>
                <a:ln w="3810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E1C780D-1ADE-4426-99D6-38A176B26812}"/>
                  </a:ext>
                </a:extLst>
              </p:cNvPr>
              <p:cNvGrpSpPr/>
              <p:nvPr/>
            </p:nvGrpSpPr>
            <p:grpSpPr>
              <a:xfrm>
                <a:off x="5104982" y="1517856"/>
                <a:ext cx="400338" cy="399312"/>
                <a:chOff x="2436051" y="2270768"/>
                <a:chExt cx="400338" cy="399312"/>
              </a:xfrm>
            </p:grpSpPr>
            <p:sp>
              <p:nvSpPr>
                <p:cNvPr id="194" name="Flowchart: Extract 193">
                  <a:extLst>
                    <a:ext uri="{FF2B5EF4-FFF2-40B4-BE49-F238E27FC236}">
                      <a16:creationId xmlns:a16="http://schemas.microsoft.com/office/drawing/2014/main" id="{E87251FE-C3B7-4585-A69A-43CD3A2D0DF2}"/>
                    </a:ext>
                  </a:extLst>
                </p:cNvPr>
                <p:cNvSpPr/>
                <p:nvPr/>
              </p:nvSpPr>
              <p:spPr>
                <a:xfrm rot="5400000">
                  <a:off x="2590405" y="2399724"/>
                  <a:ext cx="140579" cy="147538"/>
                </a:xfrm>
                <a:prstGeom prst="flowChartExtra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29166B26-B9D3-464E-9B88-A57476537B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36051" y="2270768"/>
                  <a:ext cx="400338" cy="399312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B618F2F-26AD-4CAC-93AC-2DB420980AFF}"/>
                  </a:ext>
                </a:extLst>
              </p:cNvPr>
              <p:cNvGrpSpPr/>
              <p:nvPr/>
            </p:nvGrpSpPr>
            <p:grpSpPr>
              <a:xfrm>
                <a:off x="5592315" y="1497548"/>
                <a:ext cx="441258" cy="440128"/>
                <a:chOff x="7749925" y="1611712"/>
                <a:chExt cx="441258" cy="440128"/>
              </a:xfrm>
            </p:grpSpPr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0544463A-42AF-4A09-B86A-3515C3ADFA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69590" y="1632120"/>
                  <a:ext cx="400339" cy="399312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id="{4B165898-0334-46E6-A3D8-D4767A46D180}"/>
                    </a:ext>
                  </a:extLst>
                </p:cNvPr>
                <p:cNvGrpSpPr/>
                <p:nvPr/>
              </p:nvGrpSpPr>
              <p:grpSpPr>
                <a:xfrm>
                  <a:off x="7899630" y="1764129"/>
                  <a:ext cx="140258" cy="142112"/>
                  <a:chOff x="5762115" y="1649394"/>
                  <a:chExt cx="140258" cy="142112"/>
                </a:xfrm>
              </p:grpSpPr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15C56B68-A4CB-4D47-A3CB-164E5CDDBB32}"/>
                      </a:ext>
                    </a:extLst>
                  </p:cNvPr>
                  <p:cNvSpPr/>
                  <p:nvPr/>
                </p:nvSpPr>
                <p:spPr>
                  <a:xfrm>
                    <a:off x="5762115" y="1649394"/>
                    <a:ext cx="47524" cy="1421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83FE2D3E-DAC3-42FE-AC46-63142E406622}"/>
                      </a:ext>
                    </a:extLst>
                  </p:cNvPr>
                  <p:cNvSpPr/>
                  <p:nvPr/>
                </p:nvSpPr>
                <p:spPr>
                  <a:xfrm>
                    <a:off x="5854849" y="1649394"/>
                    <a:ext cx="47524" cy="1421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CFB806C6-4451-41A4-850C-17CA45C4DE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49925" y="1611712"/>
                  <a:ext cx="441258" cy="440128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1000"/>
                  </a:schemeClr>
                </a:solidFill>
                <a:ln w="3810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1DBA5B19-26E9-4A2D-9EC8-D36B06CF6D42}"/>
                  </a:ext>
                </a:extLst>
              </p:cNvPr>
              <p:cNvGrpSpPr/>
              <p:nvPr/>
            </p:nvGrpSpPr>
            <p:grpSpPr>
              <a:xfrm>
                <a:off x="6119038" y="1497537"/>
                <a:ext cx="441258" cy="440128"/>
                <a:chOff x="7764079" y="1760363"/>
                <a:chExt cx="441258" cy="440128"/>
              </a:xfrm>
            </p:grpSpPr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48C8C320-0748-40C1-A9F2-C2ABE96B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83744" y="1780771"/>
                  <a:ext cx="400339" cy="399312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EC8717FF-348E-4853-91FE-0998B9D6848E}"/>
                    </a:ext>
                  </a:extLst>
                </p:cNvPr>
                <p:cNvSpPr/>
                <p:nvPr/>
              </p:nvSpPr>
              <p:spPr>
                <a:xfrm>
                  <a:off x="7910225" y="1905375"/>
                  <a:ext cx="153725" cy="1481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FC9ACCAA-454E-4393-8ABB-FA2D72F793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64079" y="1760363"/>
                  <a:ext cx="441258" cy="440128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1000"/>
                  </a:schemeClr>
                </a:solidFill>
                <a:ln w="3810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</p:grp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37B47F-0023-4545-824C-97588A867EB1}"/>
              </a:ext>
            </a:extLst>
          </p:cNvPr>
          <p:cNvGrpSpPr>
            <a:grpSpLocks noChangeAspect="1"/>
          </p:cNvGrpSpPr>
          <p:nvPr/>
        </p:nvGrpSpPr>
        <p:grpSpPr>
          <a:xfrm>
            <a:off x="7698469" y="2043901"/>
            <a:ext cx="934122" cy="931727"/>
            <a:chOff x="2655927" y="2815333"/>
            <a:chExt cx="1293935" cy="1290619"/>
          </a:xfrm>
          <a:noFill/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883BC12-523B-4070-96CE-2C2BAECA6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55928" y="2815333"/>
              <a:ext cx="1293934" cy="1290619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45C3C55-C29C-4F03-B8F0-9AA0D0915457}"/>
                </a:ext>
              </a:extLst>
            </p:cNvPr>
            <p:cNvSpPr txBox="1"/>
            <p:nvPr/>
          </p:nvSpPr>
          <p:spPr>
            <a:xfrm>
              <a:off x="2655927" y="3140896"/>
              <a:ext cx="1293934" cy="639494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Montserrat Medium" panose="00000600000000000000" pitchFamily="2" charset="0"/>
                </a:rPr>
                <a:t>IMPORT DATASET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134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: Top Corners One Rounded and One Snipped 141">
            <a:extLst>
              <a:ext uri="{FF2B5EF4-FFF2-40B4-BE49-F238E27FC236}">
                <a16:creationId xmlns:a16="http://schemas.microsoft.com/office/drawing/2014/main" id="{EF54A33B-0B2B-483B-9496-0FD6E11D6B94}"/>
              </a:ext>
            </a:extLst>
          </p:cNvPr>
          <p:cNvSpPr/>
          <p:nvPr/>
        </p:nvSpPr>
        <p:spPr>
          <a:xfrm flipV="1">
            <a:off x="-17419" y="191467"/>
            <a:ext cx="12276093" cy="6733207"/>
          </a:xfrm>
          <a:prstGeom prst="snipRound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rgbClr val="4A19B3"/>
              </a:gs>
              <a:gs pos="100000">
                <a:srgbClr val="7365E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B1FF535-D70F-4BE7-A39B-0361D559D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8027" y="2230454"/>
            <a:ext cx="4868151" cy="40567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F48A3E-7B14-468B-BA3E-71B70F2C0EDF}"/>
              </a:ext>
            </a:extLst>
          </p:cNvPr>
          <p:cNvGrpSpPr/>
          <p:nvPr/>
        </p:nvGrpSpPr>
        <p:grpSpPr>
          <a:xfrm>
            <a:off x="3610442" y="486667"/>
            <a:ext cx="5024663" cy="1102873"/>
            <a:chOff x="3610442" y="486667"/>
            <a:chExt cx="5024663" cy="110287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5D4BE2B-525F-4FBE-9F7B-87AC582CD8E9}"/>
                </a:ext>
              </a:extLst>
            </p:cNvPr>
            <p:cNvGrpSpPr/>
            <p:nvPr/>
          </p:nvGrpSpPr>
          <p:grpSpPr>
            <a:xfrm>
              <a:off x="5397774" y="486667"/>
              <a:ext cx="1214220" cy="1102873"/>
              <a:chOff x="5397774" y="486667"/>
              <a:chExt cx="1214220" cy="1102873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9491AD-660B-4BAD-BE67-113B4CEBB3D5}"/>
                  </a:ext>
                </a:extLst>
              </p:cNvPr>
              <p:cNvSpPr txBox="1"/>
              <p:nvPr/>
            </p:nvSpPr>
            <p:spPr>
              <a:xfrm>
                <a:off x="5591153" y="486667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Montserrat Medium" panose="00000600000000000000" pitchFamily="2" charset="0"/>
                  </a:rPr>
                  <a:t>LOSS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4DAFB494-EBE9-4FF3-9D2C-0C43AFE303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7774" y="544717"/>
                <a:ext cx="261172" cy="24376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B199FB-57C4-4EAD-BA1E-AFE751EAE8EC}"/>
                  </a:ext>
                </a:extLst>
              </p:cNvPr>
              <p:cNvSpPr txBox="1"/>
              <p:nvPr/>
            </p:nvSpPr>
            <p:spPr>
              <a:xfrm>
                <a:off x="5447893" y="758543"/>
                <a:ext cx="116410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Antonio" panose="02000503000000000000" pitchFamily="2" charset="0"/>
                  </a:rPr>
                  <a:t>0.05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B2F5320-49FF-4640-8E5B-04DD5DBD396E}"/>
                </a:ext>
              </a:extLst>
            </p:cNvPr>
            <p:cNvGrpSpPr/>
            <p:nvPr/>
          </p:nvGrpSpPr>
          <p:grpSpPr>
            <a:xfrm>
              <a:off x="3610442" y="486667"/>
              <a:ext cx="1258545" cy="1100782"/>
              <a:chOff x="3610442" y="486667"/>
              <a:chExt cx="1258545" cy="110078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35A99D-10A4-48BB-BD12-83247EA8E526}"/>
                  </a:ext>
                </a:extLst>
              </p:cNvPr>
              <p:cNvSpPr txBox="1"/>
              <p:nvPr/>
            </p:nvSpPr>
            <p:spPr>
              <a:xfrm>
                <a:off x="3815493" y="486667"/>
                <a:ext cx="1053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Montserrat Medium" panose="00000600000000000000" pitchFamily="2" charset="0"/>
                  </a:rPr>
                  <a:t>EPOCH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533E7A47-44A7-4908-9055-B5F79AB65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0442" y="549226"/>
                <a:ext cx="262795" cy="245275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3EA084-5914-433E-89AE-1829ABC1DD14}"/>
                  </a:ext>
                </a:extLst>
              </p:cNvPr>
              <p:cNvSpPr txBox="1"/>
              <p:nvPr/>
            </p:nvSpPr>
            <p:spPr>
              <a:xfrm>
                <a:off x="4065869" y="756452"/>
                <a:ext cx="4523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Antonio" panose="02000503000000000000" pitchFamily="2" charset="0"/>
                  </a:rPr>
                  <a:t>4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F7CEEBF-EAE0-431F-9B10-BCD12011D610}"/>
                </a:ext>
              </a:extLst>
            </p:cNvPr>
            <p:cNvGrpSpPr/>
            <p:nvPr/>
          </p:nvGrpSpPr>
          <p:grpSpPr>
            <a:xfrm>
              <a:off x="6915023" y="486667"/>
              <a:ext cx="1720082" cy="1102873"/>
              <a:chOff x="7533637" y="102399"/>
              <a:chExt cx="1720082" cy="110287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16FCDB-3839-4A4A-93A8-444A9ACEE66E}"/>
                  </a:ext>
                </a:extLst>
              </p:cNvPr>
              <p:cNvSpPr txBox="1"/>
              <p:nvPr/>
            </p:nvSpPr>
            <p:spPr>
              <a:xfrm>
                <a:off x="7732149" y="102399"/>
                <a:ext cx="1521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Montserrat Medium" panose="00000600000000000000" pitchFamily="2" charset="0"/>
                  </a:rPr>
                  <a:t>ACCURACY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FA40D3-6764-4C7D-8845-488B60B1B9F3}"/>
                  </a:ext>
                </a:extLst>
              </p:cNvPr>
              <p:cNvSpPr txBox="1"/>
              <p:nvPr/>
            </p:nvSpPr>
            <p:spPr>
              <a:xfrm>
                <a:off x="7811174" y="374275"/>
                <a:ext cx="14157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Antonio" panose="02000503000000000000" pitchFamily="2" charset="0"/>
                  </a:rPr>
                  <a:t>98.84</a:t>
                </a: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BC78D294-2C73-4AAD-AC7C-12C932420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3637" y="165020"/>
                <a:ext cx="261173" cy="243761"/>
              </a:xfrm>
              <a:prstGeom prst="rect">
                <a:avLst/>
              </a:prstGeom>
            </p:spPr>
          </p:pic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64981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 Trainer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204A3EA-39A7-44F4-AB72-5E14BCB0D6DA}"/>
              </a:ext>
            </a:extLst>
          </p:cNvPr>
          <p:cNvGrpSpPr/>
          <p:nvPr/>
        </p:nvGrpSpPr>
        <p:grpSpPr>
          <a:xfrm>
            <a:off x="185087" y="3211527"/>
            <a:ext cx="987635" cy="434946"/>
            <a:chOff x="185087" y="3256238"/>
            <a:chExt cx="987635" cy="43494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2389DBE-E76D-48F1-B374-EEC936C21936}"/>
                </a:ext>
              </a:extLst>
            </p:cNvPr>
            <p:cNvGrpSpPr/>
            <p:nvPr/>
          </p:nvGrpSpPr>
          <p:grpSpPr>
            <a:xfrm>
              <a:off x="185087" y="3256238"/>
              <a:ext cx="365887" cy="415684"/>
              <a:chOff x="185087" y="3256238"/>
              <a:chExt cx="365887" cy="41568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F8E2716-E849-4E9B-B9CC-B6D9188133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087" y="3256238"/>
                <a:ext cx="252670" cy="415684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4FACFFAE-8C0A-4147-95AE-B44127EEC7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304" y="3256238"/>
                <a:ext cx="252670" cy="415684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1E3675A-A7FE-49B4-AFE4-7E586932BEE3}"/>
                </a:ext>
              </a:extLst>
            </p:cNvPr>
            <p:cNvSpPr txBox="1"/>
            <p:nvPr/>
          </p:nvSpPr>
          <p:spPr>
            <a:xfrm>
              <a:off x="483110" y="3291074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MENU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9A56F04-CB93-45B5-8540-0ACE62270727}"/>
              </a:ext>
            </a:extLst>
          </p:cNvPr>
          <p:cNvGrpSpPr/>
          <p:nvPr/>
        </p:nvGrpSpPr>
        <p:grpSpPr>
          <a:xfrm>
            <a:off x="10819949" y="3214253"/>
            <a:ext cx="1293048" cy="429495"/>
            <a:chOff x="10750277" y="3168016"/>
            <a:chExt cx="1293048" cy="42949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8493770-2F01-4751-85C4-43E7F2123029}"/>
                </a:ext>
              </a:extLst>
            </p:cNvPr>
            <p:cNvSpPr txBox="1"/>
            <p:nvPr/>
          </p:nvSpPr>
          <p:spPr>
            <a:xfrm>
              <a:off x="10933726" y="3197401"/>
              <a:ext cx="1109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ADVANCED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AE65CDCE-EB4C-421B-8452-A93AD3644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277" y="3168016"/>
              <a:ext cx="252670" cy="415684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F165C5-CF5E-4AA3-9024-AD613FC954C7}"/>
              </a:ext>
            </a:extLst>
          </p:cNvPr>
          <p:cNvGrpSpPr/>
          <p:nvPr/>
        </p:nvGrpSpPr>
        <p:grpSpPr>
          <a:xfrm>
            <a:off x="5037085" y="5565106"/>
            <a:ext cx="2152917" cy="1015661"/>
            <a:chOff x="5037085" y="5565106"/>
            <a:chExt cx="2152917" cy="101566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E826E7-EC7B-4F1C-8837-25D9473BD112}"/>
                </a:ext>
              </a:extLst>
            </p:cNvPr>
            <p:cNvSpPr txBox="1"/>
            <p:nvPr/>
          </p:nvSpPr>
          <p:spPr>
            <a:xfrm>
              <a:off x="5330935" y="5565106"/>
              <a:ext cx="15840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100%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09EEE47-D07D-42EC-A8E5-FAFB45D9E0F1}"/>
                </a:ext>
              </a:extLst>
            </p:cNvPr>
            <p:cNvGrpSpPr/>
            <p:nvPr/>
          </p:nvGrpSpPr>
          <p:grpSpPr>
            <a:xfrm>
              <a:off x="5037085" y="6211435"/>
              <a:ext cx="2152917" cy="369332"/>
              <a:chOff x="5037085" y="6211435"/>
              <a:chExt cx="2152917" cy="3693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1DE3455-5CF9-4221-BFA8-FAE2E71D90D8}"/>
                  </a:ext>
                </a:extLst>
              </p:cNvPr>
              <p:cNvSpPr txBox="1"/>
              <p:nvPr/>
            </p:nvSpPr>
            <p:spPr>
              <a:xfrm>
                <a:off x="5224399" y="6211435"/>
                <a:ext cx="1965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Montserrat Medium" panose="00000600000000000000" pitchFamily="2" charset="0"/>
                  </a:rPr>
                  <a:t>Data Complete</a:t>
                </a: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6EAFD4B8-950B-46D1-B467-D19A8F4D72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028325" y="6264586"/>
                <a:ext cx="262795" cy="245275"/>
              </a:xfrm>
              <a:prstGeom prst="rect">
                <a:avLst/>
              </a:prstGeom>
            </p:spPr>
          </p:pic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DA02084-88DE-4A1B-B729-E59484DD6E81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CAD7E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A211C3F6-A400-4AEB-887C-54534ABE78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39584" y="3460642"/>
            <a:ext cx="466072" cy="46607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3C610DA-4F69-4DFC-BAF7-0E538F82D429}"/>
              </a:ext>
            </a:extLst>
          </p:cNvPr>
          <p:cNvGrpSpPr/>
          <p:nvPr/>
        </p:nvGrpSpPr>
        <p:grpSpPr>
          <a:xfrm>
            <a:off x="5043468" y="1497537"/>
            <a:ext cx="2105063" cy="767907"/>
            <a:chOff x="5043468" y="1497537"/>
            <a:chExt cx="2105063" cy="767907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B951B17-144F-46DD-A5A0-6D1CC44E091E}"/>
                </a:ext>
              </a:extLst>
            </p:cNvPr>
            <p:cNvSpPr txBox="1"/>
            <p:nvPr/>
          </p:nvSpPr>
          <p:spPr>
            <a:xfrm>
              <a:off x="5043468" y="1988445"/>
              <a:ext cx="2105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Hardware resource: </a:t>
              </a:r>
              <a:r>
                <a:rPr lang="en-US" sz="1200" dirty="0">
                  <a:solidFill>
                    <a:srgbClr val="7BFF75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GPU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A8899D-38FE-4912-9EEB-9FE652A3D5EF}"/>
                </a:ext>
              </a:extLst>
            </p:cNvPr>
            <p:cNvGrpSpPr/>
            <p:nvPr/>
          </p:nvGrpSpPr>
          <p:grpSpPr>
            <a:xfrm>
              <a:off x="5083648" y="1497537"/>
              <a:ext cx="1982117" cy="440139"/>
              <a:chOff x="5083648" y="1497537"/>
              <a:chExt cx="1982117" cy="44013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29C499C-760E-47F2-B727-B15B8E8EC3DB}"/>
                  </a:ext>
                </a:extLst>
              </p:cNvPr>
              <p:cNvGrpSpPr/>
              <p:nvPr/>
            </p:nvGrpSpPr>
            <p:grpSpPr>
              <a:xfrm>
                <a:off x="5083648" y="1497537"/>
                <a:ext cx="441258" cy="440128"/>
                <a:chOff x="5083648" y="1497537"/>
                <a:chExt cx="441258" cy="440128"/>
              </a:xfrm>
            </p:grpSpPr>
            <p:sp>
              <p:nvSpPr>
                <p:cNvPr id="171" name="Flowchart: Extract 170">
                  <a:extLst>
                    <a:ext uri="{FF2B5EF4-FFF2-40B4-BE49-F238E27FC236}">
                      <a16:creationId xmlns:a16="http://schemas.microsoft.com/office/drawing/2014/main" id="{B5FD7536-5C3C-490D-9AD6-7510F8F52B3D}"/>
                    </a:ext>
                  </a:extLst>
                </p:cNvPr>
                <p:cNvSpPr/>
                <p:nvPr/>
              </p:nvSpPr>
              <p:spPr>
                <a:xfrm rot="5400000">
                  <a:off x="5259336" y="1646812"/>
                  <a:ext cx="140579" cy="147538"/>
                </a:xfrm>
                <a:prstGeom prst="flowChartExtra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AF944E89-4174-4B75-896E-67171E762C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04982" y="1517856"/>
                  <a:ext cx="400338" cy="399312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5A48E7CB-FC75-4504-A904-DF47C24B99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83648" y="1497537"/>
                  <a:ext cx="441258" cy="440128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1000"/>
                  </a:schemeClr>
                </a:solidFill>
                <a:ln w="3810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7CEDA190-1E02-4D8A-A868-CB0B2CC795DD}"/>
                  </a:ext>
                </a:extLst>
              </p:cNvPr>
              <p:cNvGrpSpPr/>
              <p:nvPr/>
            </p:nvGrpSpPr>
            <p:grpSpPr>
              <a:xfrm>
                <a:off x="5592315" y="1497548"/>
                <a:ext cx="441258" cy="440128"/>
                <a:chOff x="7749925" y="1611712"/>
                <a:chExt cx="441258" cy="440128"/>
              </a:xfrm>
            </p:grpSpPr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3D3738DE-1BD7-4001-96DA-A99869C31C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69590" y="1632120"/>
                  <a:ext cx="400339" cy="399312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5ED1A009-F7B0-4C93-B9A4-CFEDCAEBB0A8}"/>
                    </a:ext>
                  </a:extLst>
                </p:cNvPr>
                <p:cNvGrpSpPr/>
                <p:nvPr/>
              </p:nvGrpSpPr>
              <p:grpSpPr>
                <a:xfrm>
                  <a:off x="7899630" y="1764129"/>
                  <a:ext cx="140258" cy="142112"/>
                  <a:chOff x="5762115" y="1649394"/>
                  <a:chExt cx="140258" cy="142112"/>
                </a:xfrm>
              </p:grpSpPr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932A8205-6B52-4F2A-87AA-961CABA1ECDC}"/>
                      </a:ext>
                    </a:extLst>
                  </p:cNvPr>
                  <p:cNvSpPr/>
                  <p:nvPr/>
                </p:nvSpPr>
                <p:spPr>
                  <a:xfrm>
                    <a:off x="5762115" y="1649394"/>
                    <a:ext cx="47524" cy="1421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82FD84EF-D2DF-461A-9989-28DEA62C2C3C}"/>
                      </a:ext>
                    </a:extLst>
                  </p:cNvPr>
                  <p:cNvSpPr/>
                  <p:nvPr/>
                </p:nvSpPr>
                <p:spPr>
                  <a:xfrm>
                    <a:off x="5854849" y="1649394"/>
                    <a:ext cx="47524" cy="1421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029AD77F-CEF9-40E8-A8BC-9A98137314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49925" y="1611712"/>
                  <a:ext cx="441258" cy="440128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1000"/>
                  </a:schemeClr>
                </a:solidFill>
                <a:ln w="3810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A1DC6B89-3024-44EE-AA1B-8C848F9E37FE}"/>
                  </a:ext>
                </a:extLst>
              </p:cNvPr>
              <p:cNvGrpSpPr/>
              <p:nvPr/>
            </p:nvGrpSpPr>
            <p:grpSpPr>
              <a:xfrm>
                <a:off x="6119038" y="1497537"/>
                <a:ext cx="441258" cy="440128"/>
                <a:chOff x="7764079" y="1760363"/>
                <a:chExt cx="441258" cy="440128"/>
              </a:xfrm>
            </p:grpSpPr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74CB9C2F-2A38-42E0-86C5-E2DD7CBF53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83744" y="1780771"/>
                  <a:ext cx="400339" cy="399312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D507E474-5F98-4FD2-9DA7-579879EDB4D3}"/>
                    </a:ext>
                  </a:extLst>
                </p:cNvPr>
                <p:cNvSpPr/>
                <p:nvPr/>
              </p:nvSpPr>
              <p:spPr>
                <a:xfrm>
                  <a:off x="7910225" y="1905375"/>
                  <a:ext cx="153725" cy="1481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2162CA91-011B-45D3-9D3F-6388FA841B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64079" y="1760363"/>
                  <a:ext cx="441258" cy="440128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1000"/>
                  </a:schemeClr>
                </a:solidFill>
                <a:ln w="3810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708E99F-0E93-4F57-B9F9-9B7D9BDFEED6}"/>
                  </a:ext>
                </a:extLst>
              </p:cNvPr>
              <p:cNvGrpSpPr/>
              <p:nvPr/>
            </p:nvGrpSpPr>
            <p:grpSpPr>
              <a:xfrm>
                <a:off x="6665426" y="1517945"/>
                <a:ext cx="400339" cy="399312"/>
                <a:chOff x="6665426" y="1517945"/>
                <a:chExt cx="400339" cy="399312"/>
              </a:xfrm>
            </p:grpSpPr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55C084CE-1063-4463-8B87-F4ED729D4D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5426" y="1517945"/>
                  <a:ext cx="400339" cy="399312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  <p:pic>
              <p:nvPicPr>
                <p:cNvPr id="161" name="Picture 160">
                  <a:extLst>
                    <a:ext uri="{FF2B5EF4-FFF2-40B4-BE49-F238E27FC236}">
                      <a16:creationId xmlns:a16="http://schemas.microsoft.com/office/drawing/2014/main" id="{B3FE1560-8675-4250-A618-8400C279EE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715821" y="1592200"/>
                  <a:ext cx="283050" cy="242995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FB23E514-5E19-4A6E-9B81-3DA03BAED5D5}"/>
              </a:ext>
            </a:extLst>
          </p:cNvPr>
          <p:cNvGrpSpPr/>
          <p:nvPr/>
        </p:nvGrpSpPr>
        <p:grpSpPr>
          <a:xfrm>
            <a:off x="2613770" y="2036332"/>
            <a:ext cx="1910273" cy="2060469"/>
            <a:chOff x="2613770" y="2036332"/>
            <a:chExt cx="1910273" cy="2060469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3690FD68-7070-4FDD-8A73-6FEEA99CC5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13770" y="2836751"/>
              <a:ext cx="1263288" cy="1260050"/>
              <a:chOff x="2655927" y="2815333"/>
              <a:chExt cx="1293935" cy="1290619"/>
            </a:xfrm>
            <a:noFill/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512B63D4-51FA-4420-9290-A0DFB64848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8" y="2815333"/>
                <a:ext cx="1293934" cy="12906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22527DE-744E-4992-8F18-F0AEF5D9E3AB}"/>
                  </a:ext>
                </a:extLst>
              </p:cNvPr>
              <p:cNvSpPr txBox="1"/>
              <p:nvPr/>
            </p:nvSpPr>
            <p:spPr>
              <a:xfrm>
                <a:off x="2655927" y="3271496"/>
                <a:ext cx="1293934" cy="378292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EXPORT</a:t>
                </a:r>
                <a:endParaRPr lang="en-US" dirty="0"/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C5A0FB52-AFF6-466F-B6F4-B8439DDAA2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89921" y="2036332"/>
              <a:ext cx="934122" cy="931727"/>
              <a:chOff x="2655927" y="2815333"/>
              <a:chExt cx="1293935" cy="1290619"/>
            </a:xfrm>
            <a:noFill/>
          </p:grpSpPr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535ECE08-06AB-4B95-8686-69443A09FC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8" y="2815333"/>
                <a:ext cx="1293934" cy="12906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20275B61-A3CB-47A5-997F-3B2D5FE2900E}"/>
                  </a:ext>
                </a:extLst>
              </p:cNvPr>
              <p:cNvSpPr txBox="1"/>
              <p:nvPr/>
            </p:nvSpPr>
            <p:spPr>
              <a:xfrm>
                <a:off x="2655927" y="3204844"/>
                <a:ext cx="1293934" cy="51159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USE</a:t>
                </a:r>
                <a:endParaRPr lang="en-US" dirty="0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75EE22E-EA56-4E39-9429-1972206FC62F}"/>
              </a:ext>
            </a:extLst>
          </p:cNvPr>
          <p:cNvGrpSpPr>
            <a:grpSpLocks noChangeAspect="1"/>
          </p:cNvGrpSpPr>
          <p:nvPr/>
        </p:nvGrpSpPr>
        <p:grpSpPr>
          <a:xfrm>
            <a:off x="7679920" y="2025629"/>
            <a:ext cx="975042" cy="971031"/>
            <a:chOff x="5245027" y="3310103"/>
            <a:chExt cx="1708644" cy="170161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593D8EC-CE02-4649-8564-A48D211246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77532" y="3342122"/>
              <a:ext cx="1636936" cy="1632741"/>
              <a:chOff x="2655927" y="2815333"/>
              <a:chExt cx="1293935" cy="1290619"/>
            </a:xfrm>
            <a:noFill/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34EF2BB4-D513-457F-933F-98987B756C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8" y="2815333"/>
                <a:ext cx="1293934" cy="12906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1F9C909-7F36-4F47-9E58-873B355FA031}"/>
                  </a:ext>
                </a:extLst>
              </p:cNvPr>
              <p:cNvSpPr txBox="1"/>
              <p:nvPr/>
            </p:nvSpPr>
            <p:spPr>
              <a:xfrm>
                <a:off x="2655927" y="3140896"/>
                <a:ext cx="1293934" cy="63949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IMPORT DATASET</a:t>
                </a:r>
                <a:endParaRPr lang="en-US" sz="1200" dirty="0"/>
              </a:p>
            </p:txBody>
          </p: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F8086CB-B573-494B-8A9A-796354988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5027" y="3310103"/>
              <a:ext cx="1708644" cy="1701617"/>
            </a:xfrm>
            <a:prstGeom prst="ellipse">
              <a:avLst/>
            </a:prstGeom>
            <a:solidFill>
              <a:schemeClr val="bg1">
                <a:lumMod val="50000"/>
                <a:alpha val="71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C632FE-0211-42DF-9DE2-4325C7AB3103}"/>
              </a:ext>
            </a:extLst>
          </p:cNvPr>
          <p:cNvGrpSpPr/>
          <p:nvPr/>
        </p:nvGrpSpPr>
        <p:grpSpPr>
          <a:xfrm>
            <a:off x="5219140" y="3579406"/>
            <a:ext cx="1753718" cy="1746504"/>
            <a:chOff x="5219140" y="3579406"/>
            <a:chExt cx="1753718" cy="1746504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2F298F5-6881-4BEC-9A22-15DEED51C7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37498" y="3596359"/>
              <a:ext cx="1717005" cy="1712603"/>
              <a:chOff x="2655927" y="2815333"/>
              <a:chExt cx="1293935" cy="1290619"/>
            </a:xfrm>
            <a:noFill/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78F3B70E-51FF-46D4-8F5D-7047572690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8" y="2815333"/>
                <a:ext cx="1293934" cy="12906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2FC8D5B-86F7-49F8-897E-C7711DE781C8}"/>
                  </a:ext>
                </a:extLst>
              </p:cNvPr>
              <p:cNvSpPr txBox="1"/>
              <p:nvPr/>
            </p:nvSpPr>
            <p:spPr>
              <a:xfrm>
                <a:off x="2655927" y="3193910"/>
                <a:ext cx="1293934" cy="53346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BEGIN TRAINING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7496420-5295-472A-9CB9-A62A7ADBBB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9140" y="3579406"/>
              <a:ext cx="1753718" cy="1746504"/>
            </a:xfrm>
            <a:prstGeom prst="ellipse">
              <a:avLst/>
            </a:prstGeom>
            <a:solidFill>
              <a:schemeClr val="bg1">
                <a:lumMod val="50000"/>
                <a:alpha val="71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287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: Top Corners One Rounded and One Snipped 127">
            <a:extLst>
              <a:ext uri="{FF2B5EF4-FFF2-40B4-BE49-F238E27FC236}">
                <a16:creationId xmlns:a16="http://schemas.microsoft.com/office/drawing/2014/main" id="{1BB08677-9D5D-4026-9C4E-4D05BE923DE4}"/>
              </a:ext>
            </a:extLst>
          </p:cNvPr>
          <p:cNvSpPr/>
          <p:nvPr/>
        </p:nvSpPr>
        <p:spPr>
          <a:xfrm flipV="1">
            <a:off x="-17419" y="191467"/>
            <a:ext cx="12276093" cy="6733207"/>
          </a:xfrm>
          <a:prstGeom prst="snipRound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rgbClr val="4A19B3"/>
              </a:gs>
              <a:gs pos="100000">
                <a:srgbClr val="7365E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2062763-8581-48B4-AE82-192F8CB520E7}"/>
              </a:ext>
            </a:extLst>
          </p:cNvPr>
          <p:cNvGrpSpPr/>
          <p:nvPr/>
        </p:nvGrpSpPr>
        <p:grpSpPr>
          <a:xfrm>
            <a:off x="4355487" y="1497537"/>
            <a:ext cx="2105063" cy="767907"/>
            <a:chOff x="5043468" y="1497537"/>
            <a:chExt cx="2105063" cy="76790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EDE9004-6DBF-4D36-94BA-87BD89803883}"/>
                </a:ext>
              </a:extLst>
            </p:cNvPr>
            <p:cNvSpPr txBox="1"/>
            <p:nvPr/>
          </p:nvSpPr>
          <p:spPr>
            <a:xfrm>
              <a:off x="5043468" y="1988445"/>
              <a:ext cx="2105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Hardware resource: </a:t>
              </a:r>
              <a:r>
                <a:rPr lang="en-US" sz="1200" dirty="0">
                  <a:solidFill>
                    <a:srgbClr val="7BFF75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GPU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89BC4E9-FF42-4BE0-9BD9-885813505560}"/>
                </a:ext>
              </a:extLst>
            </p:cNvPr>
            <p:cNvGrpSpPr/>
            <p:nvPr/>
          </p:nvGrpSpPr>
          <p:grpSpPr>
            <a:xfrm>
              <a:off x="5083648" y="1497537"/>
              <a:ext cx="1982117" cy="440139"/>
              <a:chOff x="5083648" y="1497537"/>
              <a:chExt cx="1982117" cy="44013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1714062-14D9-40AF-A0B6-88B905281F27}"/>
                  </a:ext>
                </a:extLst>
              </p:cNvPr>
              <p:cNvGrpSpPr/>
              <p:nvPr/>
            </p:nvGrpSpPr>
            <p:grpSpPr>
              <a:xfrm>
                <a:off x="5083648" y="1497537"/>
                <a:ext cx="441258" cy="440128"/>
                <a:chOff x="5083648" y="1497537"/>
                <a:chExt cx="441258" cy="440128"/>
              </a:xfrm>
            </p:grpSpPr>
            <p:sp>
              <p:nvSpPr>
                <p:cNvPr id="95" name="Flowchart: Extract 94">
                  <a:extLst>
                    <a:ext uri="{FF2B5EF4-FFF2-40B4-BE49-F238E27FC236}">
                      <a16:creationId xmlns:a16="http://schemas.microsoft.com/office/drawing/2014/main" id="{3FEC4C90-87D3-41B1-9D4A-36EC2B482FB2}"/>
                    </a:ext>
                  </a:extLst>
                </p:cNvPr>
                <p:cNvSpPr/>
                <p:nvPr/>
              </p:nvSpPr>
              <p:spPr>
                <a:xfrm rot="5400000">
                  <a:off x="5259336" y="1646812"/>
                  <a:ext cx="140579" cy="147538"/>
                </a:xfrm>
                <a:prstGeom prst="flowChartExtra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C3848A70-1699-4525-AA90-003CC7B39C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04982" y="1517856"/>
                  <a:ext cx="400338" cy="399312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1929ACE3-255A-4AED-91AE-4669CDA3D7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83648" y="1497537"/>
                  <a:ext cx="441258" cy="440128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1000"/>
                  </a:schemeClr>
                </a:solidFill>
                <a:ln w="3810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35344EFA-A9AF-4583-963C-D2D49EB2F0AA}"/>
                  </a:ext>
                </a:extLst>
              </p:cNvPr>
              <p:cNvGrpSpPr/>
              <p:nvPr/>
            </p:nvGrpSpPr>
            <p:grpSpPr>
              <a:xfrm>
                <a:off x="5592315" y="1497548"/>
                <a:ext cx="441258" cy="440128"/>
                <a:chOff x="7749925" y="1611712"/>
                <a:chExt cx="441258" cy="440128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1ACB533C-C844-4A31-A913-5983C17F02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69590" y="1632120"/>
                  <a:ext cx="400339" cy="399312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ED9707AD-8DF4-46CC-8FCC-4BEEC7EAF5FF}"/>
                    </a:ext>
                  </a:extLst>
                </p:cNvPr>
                <p:cNvGrpSpPr/>
                <p:nvPr/>
              </p:nvGrpSpPr>
              <p:grpSpPr>
                <a:xfrm>
                  <a:off x="7899630" y="1764129"/>
                  <a:ext cx="140258" cy="142112"/>
                  <a:chOff x="5762115" y="1649394"/>
                  <a:chExt cx="140258" cy="142112"/>
                </a:xfrm>
              </p:grpSpPr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BE9DD39E-2195-41C4-ACE3-A2918FA3BF15}"/>
                      </a:ext>
                    </a:extLst>
                  </p:cNvPr>
                  <p:cNvSpPr/>
                  <p:nvPr/>
                </p:nvSpPr>
                <p:spPr>
                  <a:xfrm>
                    <a:off x="5762115" y="1649394"/>
                    <a:ext cx="47524" cy="1421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F8084D81-46CD-4ADC-B81C-733BBE1929DA}"/>
                      </a:ext>
                    </a:extLst>
                  </p:cNvPr>
                  <p:cNvSpPr/>
                  <p:nvPr/>
                </p:nvSpPr>
                <p:spPr>
                  <a:xfrm>
                    <a:off x="5854849" y="1649394"/>
                    <a:ext cx="47524" cy="1421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4F0081E9-5A89-4E8D-8D9D-4832F33D82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49925" y="1611712"/>
                  <a:ext cx="441258" cy="440128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1000"/>
                  </a:schemeClr>
                </a:solidFill>
                <a:ln w="3810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D2C0A2B-54E9-424E-AEAD-CE79ED98E98F}"/>
                  </a:ext>
                </a:extLst>
              </p:cNvPr>
              <p:cNvGrpSpPr/>
              <p:nvPr/>
            </p:nvGrpSpPr>
            <p:grpSpPr>
              <a:xfrm>
                <a:off x="6119038" y="1497537"/>
                <a:ext cx="441258" cy="440128"/>
                <a:chOff x="7764079" y="1760363"/>
                <a:chExt cx="441258" cy="440128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B0638E61-4335-4665-A112-131DE346B6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83744" y="1780771"/>
                  <a:ext cx="400339" cy="399312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CBEA215E-89AD-4A3A-80C5-0C2F7D17D622}"/>
                    </a:ext>
                  </a:extLst>
                </p:cNvPr>
                <p:cNvSpPr/>
                <p:nvPr/>
              </p:nvSpPr>
              <p:spPr>
                <a:xfrm>
                  <a:off x="7910225" y="1905375"/>
                  <a:ext cx="153725" cy="1481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A1F4EEA5-250B-46B2-AFEB-DA244648E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64079" y="1760363"/>
                  <a:ext cx="441258" cy="440128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1000"/>
                  </a:schemeClr>
                </a:solidFill>
                <a:ln w="3810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127E6348-7157-49F2-B227-4A77BA458DD2}"/>
                  </a:ext>
                </a:extLst>
              </p:cNvPr>
              <p:cNvGrpSpPr/>
              <p:nvPr/>
            </p:nvGrpSpPr>
            <p:grpSpPr>
              <a:xfrm>
                <a:off x="6665426" y="1517945"/>
                <a:ext cx="400339" cy="399312"/>
                <a:chOff x="6665426" y="1517945"/>
                <a:chExt cx="400339" cy="399312"/>
              </a:xfrm>
            </p:grpSpPr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585A5DBB-B754-4C61-BD5F-1E1B4D106B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5426" y="1517945"/>
                  <a:ext cx="400339" cy="399312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6C4C6DD6-824C-41DB-9D01-8DAD354E27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715821" y="1592200"/>
                  <a:ext cx="283050" cy="242995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34F971D-EDBD-489D-B979-442B437CB075}"/>
              </a:ext>
            </a:extLst>
          </p:cNvPr>
          <p:cNvSpPr/>
          <p:nvPr/>
        </p:nvSpPr>
        <p:spPr>
          <a:xfrm>
            <a:off x="8637743" y="181124"/>
            <a:ext cx="3620931" cy="6743550"/>
          </a:xfrm>
          <a:prstGeom prst="rect">
            <a:avLst/>
          </a:prstGeom>
          <a:solidFill>
            <a:schemeClr val="tx1">
              <a:lumMod val="95000"/>
              <a:lumOff val="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04A3EA-39A7-44F4-AB72-5E14BCB0D6DA}"/>
              </a:ext>
            </a:extLst>
          </p:cNvPr>
          <p:cNvGrpSpPr/>
          <p:nvPr/>
        </p:nvGrpSpPr>
        <p:grpSpPr>
          <a:xfrm>
            <a:off x="185087" y="3211527"/>
            <a:ext cx="987635" cy="434946"/>
            <a:chOff x="185087" y="3256238"/>
            <a:chExt cx="987635" cy="43494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2389DBE-E76D-48F1-B374-EEC936C21936}"/>
                </a:ext>
              </a:extLst>
            </p:cNvPr>
            <p:cNvGrpSpPr/>
            <p:nvPr/>
          </p:nvGrpSpPr>
          <p:grpSpPr>
            <a:xfrm>
              <a:off x="185087" y="3256238"/>
              <a:ext cx="365887" cy="415684"/>
              <a:chOff x="185087" y="3256238"/>
              <a:chExt cx="365887" cy="41568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F8E2716-E849-4E9B-B9CC-B6D9188133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087" y="3256238"/>
                <a:ext cx="252670" cy="415684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4FACFFAE-8C0A-4147-95AE-B44127EEC7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304" y="3256238"/>
                <a:ext cx="252670" cy="415684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1E3675A-A7FE-49B4-AFE4-7E586932BEE3}"/>
                </a:ext>
              </a:extLst>
            </p:cNvPr>
            <p:cNvSpPr txBox="1"/>
            <p:nvPr/>
          </p:nvSpPr>
          <p:spPr>
            <a:xfrm>
              <a:off x="483110" y="3291074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MENU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64981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 Trainer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3DB2EDFB-DDC1-4DB3-B7F5-BB822568A8EC}"/>
              </a:ext>
            </a:extLst>
          </p:cNvPr>
          <p:cNvSpPr txBox="1"/>
          <p:nvPr/>
        </p:nvSpPr>
        <p:spPr>
          <a:xfrm>
            <a:off x="8694818" y="5242173"/>
            <a:ext cx="359264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Montserrat Medium" panose="00000600000000000000" pitchFamily="2" charset="0"/>
              </a:rPr>
              <a:t>Training Time</a:t>
            </a:r>
            <a:br>
              <a:rPr lang="en-US" sz="1100" dirty="0">
                <a:solidFill>
                  <a:srgbClr val="8F91A2"/>
                </a:solidFill>
                <a:latin typeface="Montserrat Medium" panose="00000600000000000000" pitchFamily="2" charset="0"/>
              </a:rPr>
            </a:br>
            <a:r>
              <a:rPr lang="en-US" sz="1100" dirty="0">
                <a:solidFill>
                  <a:srgbClr val="8F91A2"/>
                </a:solidFill>
                <a:latin typeface="Montserrat Medium" panose="00000600000000000000" pitchFamily="2" charset="0"/>
              </a:rPr>
              <a:t>Start time:		</a:t>
            </a:r>
            <a:r>
              <a:rPr lang="en-US" sz="1100" dirty="0">
                <a:solidFill>
                  <a:srgbClr val="FFFFFF"/>
                </a:solidFill>
                <a:latin typeface="Montserrat Medium" panose="00000600000000000000" pitchFamily="2" charset="0"/>
              </a:rPr>
              <a:t>07-Jun-2020 18:07:27</a:t>
            </a:r>
            <a:br>
              <a:rPr lang="en-US" sz="1100" dirty="0">
                <a:solidFill>
                  <a:srgbClr val="8F91A2"/>
                </a:solidFill>
                <a:latin typeface="Montserrat Medium" panose="00000600000000000000" pitchFamily="2" charset="0"/>
              </a:rPr>
            </a:br>
            <a:r>
              <a:rPr lang="en-US" sz="1100" dirty="0">
                <a:solidFill>
                  <a:srgbClr val="8F91A2"/>
                </a:solidFill>
                <a:latin typeface="Montserrat Medium" panose="00000600000000000000" pitchFamily="2" charset="0"/>
              </a:rPr>
              <a:t>Elapsed time:	</a:t>
            </a:r>
            <a:r>
              <a:rPr lang="en-US" sz="1100" dirty="0">
                <a:solidFill>
                  <a:srgbClr val="FFFFFF"/>
                </a:solidFill>
                <a:latin typeface="Montserrat Medium" panose="00000600000000000000" pitchFamily="2" charset="0"/>
              </a:rPr>
              <a:t>38 sec</a:t>
            </a:r>
          </a:p>
          <a:p>
            <a:endParaRPr lang="en-US" sz="1100" dirty="0">
              <a:solidFill>
                <a:srgbClr val="8F91A2"/>
              </a:solidFill>
              <a:latin typeface="Montserrat Medium" panose="00000600000000000000" pitchFamily="2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Montserrat Medium" panose="00000600000000000000" pitchFamily="2" charset="0"/>
              </a:rPr>
              <a:t>Training Cycle</a:t>
            </a:r>
            <a:br>
              <a:rPr lang="en-US" sz="1100" dirty="0">
                <a:solidFill>
                  <a:srgbClr val="8F91A2"/>
                </a:solidFill>
                <a:latin typeface="Montserrat Medium" panose="00000600000000000000" pitchFamily="2" charset="0"/>
              </a:rPr>
            </a:br>
            <a:r>
              <a:rPr lang="en-US" sz="1100" dirty="0">
                <a:solidFill>
                  <a:srgbClr val="8F91A2"/>
                </a:solidFill>
                <a:latin typeface="Montserrat Medium" panose="00000600000000000000" pitchFamily="2" charset="0"/>
              </a:rPr>
              <a:t>Epoch:		</a:t>
            </a:r>
            <a:r>
              <a:rPr lang="en-US" sz="1100" dirty="0">
                <a:solidFill>
                  <a:srgbClr val="FFFFFF"/>
                </a:solidFill>
                <a:latin typeface="Montserrat Medium" panose="00000600000000000000" pitchFamily="2" charset="0"/>
              </a:rPr>
              <a:t>4 of 4</a:t>
            </a:r>
            <a:br>
              <a:rPr lang="en-US" sz="1100" dirty="0">
                <a:solidFill>
                  <a:srgbClr val="FFFFFF"/>
                </a:solidFill>
                <a:latin typeface="Montserrat Medium" panose="00000600000000000000" pitchFamily="2" charset="0"/>
              </a:rPr>
            </a:br>
            <a:r>
              <a:rPr lang="en-US" sz="1100" dirty="0">
                <a:solidFill>
                  <a:srgbClr val="8F91A2"/>
                </a:solidFill>
                <a:latin typeface="Montserrat Medium" panose="00000600000000000000" pitchFamily="2" charset="0"/>
              </a:rPr>
              <a:t>Iteration:		</a:t>
            </a:r>
            <a:r>
              <a:rPr lang="en-US" sz="1100" dirty="0">
                <a:solidFill>
                  <a:srgbClr val="FFFFFF"/>
                </a:solidFill>
                <a:latin typeface="Montserrat Medium" panose="00000600000000000000" pitchFamily="2" charset="0"/>
              </a:rPr>
              <a:t>232 of 232</a:t>
            </a:r>
            <a:br>
              <a:rPr lang="en-US" sz="1100" dirty="0">
                <a:solidFill>
                  <a:srgbClr val="8F91A2"/>
                </a:solidFill>
                <a:latin typeface="Montserrat Medium" panose="00000600000000000000" pitchFamily="2" charset="0"/>
              </a:rPr>
            </a:br>
            <a:r>
              <a:rPr lang="en-US" sz="1100" dirty="0">
                <a:solidFill>
                  <a:srgbClr val="8F91A2"/>
                </a:solidFill>
                <a:latin typeface="Montserrat Medium" panose="00000600000000000000" pitchFamily="2" charset="0"/>
              </a:rPr>
              <a:t>Iteration per epoch:	</a:t>
            </a:r>
            <a:r>
              <a:rPr lang="en-US" sz="1100" dirty="0">
                <a:solidFill>
                  <a:srgbClr val="FFFFFF"/>
                </a:solidFill>
                <a:latin typeface="Montserrat Medium" panose="00000600000000000000" pitchFamily="2" charset="0"/>
              </a:rPr>
              <a:t>58</a:t>
            </a:r>
            <a:br>
              <a:rPr lang="en-US" sz="1100" dirty="0">
                <a:solidFill>
                  <a:srgbClr val="8F91A2"/>
                </a:solidFill>
                <a:latin typeface="Montserrat Medium" panose="00000600000000000000" pitchFamily="2" charset="0"/>
              </a:rPr>
            </a:br>
            <a:r>
              <a:rPr lang="en-US" sz="1100" dirty="0">
                <a:solidFill>
                  <a:srgbClr val="8F91A2"/>
                </a:solidFill>
                <a:latin typeface="Montserrat Medium" panose="00000600000000000000" pitchFamily="2" charset="0"/>
              </a:rPr>
              <a:t>Maximum iterations:	</a:t>
            </a:r>
            <a:r>
              <a:rPr lang="en-US" sz="1100" dirty="0">
                <a:solidFill>
                  <a:srgbClr val="FFFFFF"/>
                </a:solidFill>
                <a:latin typeface="Montserrat Medium" panose="00000600000000000000" pitchFamily="2" charset="0"/>
              </a:rPr>
              <a:t>232</a:t>
            </a: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94DA0918-9A64-4832-B192-749EE170FC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5146782"/>
              </p:ext>
            </p:extLst>
          </p:nvPr>
        </p:nvGraphicFramePr>
        <p:xfrm>
          <a:off x="8549049" y="350344"/>
          <a:ext cx="3602872" cy="2426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72" name="Picture 71">
            <a:extLst>
              <a:ext uri="{FF2B5EF4-FFF2-40B4-BE49-F238E27FC236}">
                <a16:creationId xmlns:a16="http://schemas.microsoft.com/office/drawing/2014/main" id="{B52733AB-5B52-401A-A40D-DE197E47B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51403" y="2402008"/>
            <a:ext cx="252670" cy="415684"/>
          </a:xfrm>
          <a:prstGeom prst="rect">
            <a:avLst/>
          </a:prstGeom>
        </p:spPr>
      </p:pic>
      <p:graphicFrame>
        <p:nvGraphicFramePr>
          <p:cNvPr id="110" name="Chart 109">
            <a:extLst>
              <a:ext uri="{FF2B5EF4-FFF2-40B4-BE49-F238E27FC236}">
                <a16:creationId xmlns:a16="http://schemas.microsoft.com/office/drawing/2014/main" id="{39402684-4AF1-47E7-8EA4-0689D56C27CE}"/>
              </a:ext>
            </a:extLst>
          </p:cNvPr>
          <p:cNvGraphicFramePr/>
          <p:nvPr/>
        </p:nvGraphicFramePr>
        <p:xfrm>
          <a:off x="8538816" y="2731751"/>
          <a:ext cx="3602872" cy="2426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0B1FF535-D70F-4BE7-A39B-0361D559D3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1752" y="2230454"/>
            <a:ext cx="4868151" cy="40567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F48A3E-7B14-468B-BA3E-71B70F2C0EDF}"/>
              </a:ext>
            </a:extLst>
          </p:cNvPr>
          <p:cNvGrpSpPr/>
          <p:nvPr/>
        </p:nvGrpSpPr>
        <p:grpSpPr>
          <a:xfrm>
            <a:off x="2934167" y="486667"/>
            <a:ext cx="5024663" cy="1102873"/>
            <a:chOff x="3610442" y="486667"/>
            <a:chExt cx="5024663" cy="110287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5D4BE2B-525F-4FBE-9F7B-87AC582CD8E9}"/>
                </a:ext>
              </a:extLst>
            </p:cNvPr>
            <p:cNvGrpSpPr/>
            <p:nvPr/>
          </p:nvGrpSpPr>
          <p:grpSpPr>
            <a:xfrm>
              <a:off x="5397774" y="486667"/>
              <a:ext cx="1214220" cy="1102873"/>
              <a:chOff x="5397774" y="486667"/>
              <a:chExt cx="1214220" cy="1102873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9491AD-660B-4BAD-BE67-113B4CEBB3D5}"/>
                  </a:ext>
                </a:extLst>
              </p:cNvPr>
              <p:cNvSpPr txBox="1"/>
              <p:nvPr/>
            </p:nvSpPr>
            <p:spPr>
              <a:xfrm>
                <a:off x="5591153" y="486667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Montserrat Medium" panose="00000600000000000000" pitchFamily="2" charset="0"/>
                  </a:rPr>
                  <a:t>LOSS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4DAFB494-EBE9-4FF3-9D2C-0C43AFE303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7774" y="544717"/>
                <a:ext cx="261172" cy="24376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B199FB-57C4-4EAD-BA1E-AFE751EAE8EC}"/>
                  </a:ext>
                </a:extLst>
              </p:cNvPr>
              <p:cNvSpPr txBox="1"/>
              <p:nvPr/>
            </p:nvSpPr>
            <p:spPr>
              <a:xfrm>
                <a:off x="5447893" y="758543"/>
                <a:ext cx="116410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Antonio" panose="02000503000000000000" pitchFamily="2" charset="0"/>
                  </a:rPr>
                  <a:t>0.05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B2F5320-49FF-4640-8E5B-04DD5DBD396E}"/>
                </a:ext>
              </a:extLst>
            </p:cNvPr>
            <p:cNvGrpSpPr/>
            <p:nvPr/>
          </p:nvGrpSpPr>
          <p:grpSpPr>
            <a:xfrm>
              <a:off x="3610442" y="486667"/>
              <a:ext cx="1258545" cy="1100782"/>
              <a:chOff x="3610442" y="486667"/>
              <a:chExt cx="1258545" cy="110078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35A99D-10A4-48BB-BD12-83247EA8E526}"/>
                  </a:ext>
                </a:extLst>
              </p:cNvPr>
              <p:cNvSpPr txBox="1"/>
              <p:nvPr/>
            </p:nvSpPr>
            <p:spPr>
              <a:xfrm>
                <a:off x="3815493" y="486667"/>
                <a:ext cx="1053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Montserrat Medium" panose="00000600000000000000" pitchFamily="2" charset="0"/>
                  </a:rPr>
                  <a:t>EPOCH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533E7A47-44A7-4908-9055-B5F79AB65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0442" y="549226"/>
                <a:ext cx="262795" cy="245275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3EA084-5914-433E-89AE-1829ABC1DD14}"/>
                  </a:ext>
                </a:extLst>
              </p:cNvPr>
              <p:cNvSpPr txBox="1"/>
              <p:nvPr/>
            </p:nvSpPr>
            <p:spPr>
              <a:xfrm>
                <a:off x="4065869" y="756452"/>
                <a:ext cx="4523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Antonio" panose="02000503000000000000" pitchFamily="2" charset="0"/>
                  </a:rPr>
                  <a:t>4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F7CEEBF-EAE0-431F-9B10-BCD12011D610}"/>
                </a:ext>
              </a:extLst>
            </p:cNvPr>
            <p:cNvGrpSpPr/>
            <p:nvPr/>
          </p:nvGrpSpPr>
          <p:grpSpPr>
            <a:xfrm>
              <a:off x="6915023" y="486667"/>
              <a:ext cx="1720082" cy="1102873"/>
              <a:chOff x="7533637" y="102399"/>
              <a:chExt cx="1720082" cy="110287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16FCDB-3839-4A4A-93A8-444A9ACEE66E}"/>
                  </a:ext>
                </a:extLst>
              </p:cNvPr>
              <p:cNvSpPr txBox="1"/>
              <p:nvPr/>
            </p:nvSpPr>
            <p:spPr>
              <a:xfrm>
                <a:off x="7732149" y="102399"/>
                <a:ext cx="1521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Montserrat Medium" panose="00000600000000000000" pitchFamily="2" charset="0"/>
                  </a:rPr>
                  <a:t>ACCURACY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FA40D3-6764-4C7D-8845-488B60B1B9F3}"/>
                  </a:ext>
                </a:extLst>
              </p:cNvPr>
              <p:cNvSpPr txBox="1"/>
              <p:nvPr/>
            </p:nvSpPr>
            <p:spPr>
              <a:xfrm>
                <a:off x="7811174" y="374275"/>
                <a:ext cx="14157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Antonio" panose="02000503000000000000" pitchFamily="2" charset="0"/>
                  </a:rPr>
                  <a:t>98.84</a:t>
                </a: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BC78D294-2C73-4AAD-AC7C-12C932420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3637" y="165020"/>
                <a:ext cx="261173" cy="243761"/>
              </a:xfrm>
              <a:prstGeom prst="rect">
                <a:avLst/>
              </a:prstGeom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F165C5-CF5E-4AA3-9024-AD613FC954C7}"/>
              </a:ext>
            </a:extLst>
          </p:cNvPr>
          <p:cNvGrpSpPr/>
          <p:nvPr/>
        </p:nvGrpSpPr>
        <p:grpSpPr>
          <a:xfrm>
            <a:off x="4360810" y="5565106"/>
            <a:ext cx="2152917" cy="1015661"/>
            <a:chOff x="5037085" y="5565106"/>
            <a:chExt cx="2152917" cy="101566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E826E7-EC7B-4F1C-8837-25D9473BD112}"/>
                </a:ext>
              </a:extLst>
            </p:cNvPr>
            <p:cNvSpPr txBox="1"/>
            <p:nvPr/>
          </p:nvSpPr>
          <p:spPr>
            <a:xfrm>
              <a:off x="5330935" y="5565106"/>
              <a:ext cx="15840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100%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09EEE47-D07D-42EC-A8E5-FAFB45D9E0F1}"/>
                </a:ext>
              </a:extLst>
            </p:cNvPr>
            <p:cNvGrpSpPr/>
            <p:nvPr/>
          </p:nvGrpSpPr>
          <p:grpSpPr>
            <a:xfrm>
              <a:off x="5037085" y="6211435"/>
              <a:ext cx="2152917" cy="369332"/>
              <a:chOff x="5037085" y="6211435"/>
              <a:chExt cx="2152917" cy="3693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1DE3455-5CF9-4221-BFA8-FAE2E71D90D8}"/>
                  </a:ext>
                </a:extLst>
              </p:cNvPr>
              <p:cNvSpPr txBox="1"/>
              <p:nvPr/>
            </p:nvSpPr>
            <p:spPr>
              <a:xfrm>
                <a:off x="5224399" y="6211435"/>
                <a:ext cx="1965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Montserrat Medium" panose="00000600000000000000" pitchFamily="2" charset="0"/>
                  </a:rPr>
                  <a:t>Data Complete</a:t>
                </a: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6EAFD4B8-950B-46D1-B467-D19A8F4D72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028325" y="6264586"/>
                <a:ext cx="262795" cy="245275"/>
              </a:xfrm>
              <a:prstGeom prst="rect">
                <a:avLst/>
              </a:prstGeom>
            </p:spPr>
          </p:pic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F718068D-10CD-4055-AD0F-C93D36035ECD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CAD7E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70D37F90-A2C8-4705-BFB3-ECC7DFC22B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0025" y="2671032"/>
            <a:ext cx="466072" cy="466072"/>
          </a:xfrm>
          <a:prstGeom prst="rect">
            <a:avLst/>
          </a:prstGeom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AFE7229-286A-41A4-8285-BE5562D0D932}"/>
              </a:ext>
            </a:extLst>
          </p:cNvPr>
          <p:cNvGrpSpPr/>
          <p:nvPr/>
        </p:nvGrpSpPr>
        <p:grpSpPr>
          <a:xfrm>
            <a:off x="1927970" y="2036332"/>
            <a:ext cx="1910273" cy="2060469"/>
            <a:chOff x="2613770" y="2036332"/>
            <a:chExt cx="1910273" cy="2060469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F6B7B00-E81E-4663-A94B-6FE9219323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13770" y="2836751"/>
              <a:ext cx="1263288" cy="1260050"/>
              <a:chOff x="2655927" y="2815333"/>
              <a:chExt cx="1293935" cy="1290619"/>
            </a:xfrm>
            <a:noFill/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7885F4D6-39A1-401F-B270-A799B4DF36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8" y="2815333"/>
                <a:ext cx="1293934" cy="12906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EE17603-195B-4DF9-AF71-B80C55752DC6}"/>
                  </a:ext>
                </a:extLst>
              </p:cNvPr>
              <p:cNvSpPr txBox="1"/>
              <p:nvPr/>
            </p:nvSpPr>
            <p:spPr>
              <a:xfrm>
                <a:off x="2655927" y="3271496"/>
                <a:ext cx="1293934" cy="378292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EXPORT</a:t>
                </a:r>
                <a:endParaRPr lang="en-US" dirty="0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16FE47CE-1BFB-453E-A297-C6E412FD867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89921" y="2036332"/>
              <a:ext cx="934122" cy="931727"/>
              <a:chOff x="2655927" y="2815333"/>
              <a:chExt cx="1293935" cy="1290619"/>
            </a:xfrm>
            <a:noFill/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4D45ADE6-6A64-4B52-8EC9-5EB579605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8" y="2815333"/>
                <a:ext cx="1293934" cy="12906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2FBC4115-DB82-4E25-9DBB-CB2353A54334}"/>
                  </a:ext>
                </a:extLst>
              </p:cNvPr>
              <p:cNvSpPr txBox="1"/>
              <p:nvPr/>
            </p:nvSpPr>
            <p:spPr>
              <a:xfrm>
                <a:off x="2655927" y="3204844"/>
                <a:ext cx="1293934" cy="51159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USE</a:t>
                </a:r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D7E4302-EB41-423B-8D7B-8D5398B407F4}"/>
              </a:ext>
            </a:extLst>
          </p:cNvPr>
          <p:cNvGrpSpPr>
            <a:grpSpLocks noChangeAspect="1"/>
          </p:cNvGrpSpPr>
          <p:nvPr/>
        </p:nvGrpSpPr>
        <p:grpSpPr>
          <a:xfrm>
            <a:off x="6983236" y="2025629"/>
            <a:ext cx="975042" cy="971031"/>
            <a:chOff x="5245027" y="3310103"/>
            <a:chExt cx="1708644" cy="170161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D382481-9312-4F13-91BF-1D613DF9CE1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77532" y="3342122"/>
              <a:ext cx="1636936" cy="1632741"/>
              <a:chOff x="2655927" y="2815333"/>
              <a:chExt cx="1293935" cy="1290619"/>
            </a:xfrm>
            <a:noFill/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C59D0B7-8D3A-430C-A20E-1459FA49D7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8" y="2815333"/>
                <a:ext cx="1293934" cy="12906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5B98ED8-CA8E-4EAD-BFE1-C29E4FE6FE4C}"/>
                  </a:ext>
                </a:extLst>
              </p:cNvPr>
              <p:cNvSpPr txBox="1"/>
              <p:nvPr/>
            </p:nvSpPr>
            <p:spPr>
              <a:xfrm>
                <a:off x="2655927" y="3140896"/>
                <a:ext cx="1293934" cy="63949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IMPORT DATASET</a:t>
                </a:r>
                <a:endParaRPr lang="en-US" sz="1200" dirty="0"/>
              </a:p>
            </p:txBody>
          </p: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C25F29B-D58E-478F-BA89-2E1AD5FEBE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5027" y="3310103"/>
              <a:ext cx="1708644" cy="1701617"/>
            </a:xfrm>
            <a:prstGeom prst="ellipse">
              <a:avLst/>
            </a:prstGeom>
            <a:solidFill>
              <a:schemeClr val="bg1">
                <a:lumMod val="50000"/>
                <a:alpha val="71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BA1CC55-E4C4-42D7-9D0E-8F0BE0BD9FCD}"/>
              </a:ext>
            </a:extLst>
          </p:cNvPr>
          <p:cNvGrpSpPr/>
          <p:nvPr/>
        </p:nvGrpSpPr>
        <p:grpSpPr>
          <a:xfrm>
            <a:off x="4539866" y="3579406"/>
            <a:ext cx="1753718" cy="1746504"/>
            <a:chOff x="5219140" y="3579406"/>
            <a:chExt cx="1753718" cy="174650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1B4D1FEC-FDE4-43DE-A1E3-06DCF84714F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37498" y="3596359"/>
              <a:ext cx="1717005" cy="1712603"/>
              <a:chOff x="2655927" y="2815333"/>
              <a:chExt cx="1293935" cy="1290619"/>
            </a:xfrm>
            <a:noFill/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87AC7CE3-AF0B-4953-9E87-87BD7ADE89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8" y="2815333"/>
                <a:ext cx="1293934" cy="12906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42BDC93-592F-480F-A831-AF42AE505BBE}"/>
                  </a:ext>
                </a:extLst>
              </p:cNvPr>
              <p:cNvSpPr txBox="1"/>
              <p:nvPr/>
            </p:nvSpPr>
            <p:spPr>
              <a:xfrm>
                <a:off x="2655927" y="3193910"/>
                <a:ext cx="1293934" cy="53346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BEGIN TRAINING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FB195ED-D947-49E4-95FF-08339C842D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9140" y="3579406"/>
              <a:ext cx="1753718" cy="1746504"/>
            </a:xfrm>
            <a:prstGeom prst="ellipse">
              <a:avLst/>
            </a:prstGeom>
            <a:solidFill>
              <a:schemeClr val="bg1">
                <a:lumMod val="50000"/>
                <a:alpha val="71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37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Top Corners One Rounded and One Snipped 51">
            <a:extLst>
              <a:ext uri="{FF2B5EF4-FFF2-40B4-BE49-F238E27FC236}">
                <a16:creationId xmlns:a16="http://schemas.microsoft.com/office/drawing/2014/main" id="{2C7936C9-26A9-4EFC-8600-90352D54E1AE}"/>
              </a:ext>
            </a:extLst>
          </p:cNvPr>
          <p:cNvSpPr/>
          <p:nvPr/>
        </p:nvSpPr>
        <p:spPr>
          <a:xfrm flipV="1">
            <a:off x="-17419" y="191467"/>
            <a:ext cx="12276093" cy="6733207"/>
          </a:xfrm>
          <a:prstGeom prst="snipRound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rgbClr val="4A19B3"/>
              </a:gs>
              <a:gs pos="100000">
                <a:srgbClr val="7365E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1352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E826E7-EC7B-4F1C-8837-25D9473BD112}"/>
              </a:ext>
            </a:extLst>
          </p:cNvPr>
          <p:cNvSpPr txBox="1"/>
          <p:nvPr/>
        </p:nvSpPr>
        <p:spPr>
          <a:xfrm>
            <a:off x="4354177" y="455231"/>
            <a:ext cx="3483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CALL AT RUMOR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08F1DF-EACB-46DF-B009-8E8C941E47AB}"/>
              </a:ext>
            </a:extLst>
          </p:cNvPr>
          <p:cNvGrpSpPr/>
          <p:nvPr/>
        </p:nvGrpSpPr>
        <p:grpSpPr>
          <a:xfrm>
            <a:off x="11053294" y="3206818"/>
            <a:ext cx="986896" cy="444365"/>
            <a:chOff x="502160" y="3221158"/>
            <a:chExt cx="986896" cy="4443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2B5048F-AAC2-46B2-A4E5-C3B1D8470243}"/>
                </a:ext>
              </a:extLst>
            </p:cNvPr>
            <p:cNvGrpSpPr/>
            <p:nvPr/>
          </p:nvGrpSpPr>
          <p:grpSpPr>
            <a:xfrm rot="10800000">
              <a:off x="1123169" y="3221158"/>
              <a:ext cx="365887" cy="415684"/>
              <a:chOff x="185087" y="3256238"/>
              <a:chExt cx="365887" cy="415684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E68891C-D5EC-43C3-B415-DED0350BAD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087" y="3256238"/>
                <a:ext cx="252670" cy="415684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3D1F52C-3207-447F-9CA0-28D19EED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304" y="3256238"/>
                <a:ext cx="252670" cy="415684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875633-4238-4827-A65A-3C70A5F569D1}"/>
                </a:ext>
              </a:extLst>
            </p:cNvPr>
            <p:cNvSpPr txBox="1"/>
            <p:nvPr/>
          </p:nvSpPr>
          <p:spPr>
            <a:xfrm>
              <a:off x="502160" y="3265413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MENU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924413B-07E3-4ED4-BCCD-A759966D26BD}"/>
              </a:ext>
            </a:extLst>
          </p:cNvPr>
          <p:cNvSpPr txBox="1"/>
          <p:nvPr/>
        </p:nvSpPr>
        <p:spPr>
          <a:xfrm>
            <a:off x="5477989" y="1160811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RUMOR?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B0355-C7D2-433E-A8C7-780B94B2D495}"/>
              </a:ext>
            </a:extLst>
          </p:cNvPr>
          <p:cNvGrpSpPr/>
          <p:nvPr/>
        </p:nvGrpSpPr>
        <p:grpSpPr>
          <a:xfrm>
            <a:off x="1651395" y="2279983"/>
            <a:ext cx="2905879" cy="710867"/>
            <a:chOff x="3095624" y="2099008"/>
            <a:chExt cx="2905879" cy="7108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A2961C-2ECF-4E4E-95EC-C818718CCB95}"/>
                </a:ext>
              </a:extLst>
            </p:cNvPr>
            <p:cNvGrpSpPr/>
            <p:nvPr/>
          </p:nvGrpSpPr>
          <p:grpSpPr>
            <a:xfrm>
              <a:off x="3095625" y="2447925"/>
              <a:ext cx="2905878" cy="361950"/>
              <a:chOff x="3095625" y="2447925"/>
              <a:chExt cx="2382364" cy="36195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1D5F424-FD88-40A8-9C6C-98D4EDFBD7ED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382364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English US (Def</a:t>
                </a:r>
                <a:r>
                  <a:rPr lang="en-US" dirty="0">
                    <a:solidFill>
                      <a:srgbClr val="00B0F0"/>
                    </a:solidFill>
                  </a:rPr>
                  <a:t>a</a:t>
                </a:r>
                <a:r>
                  <a:rPr lang="en-US" dirty="0">
                    <a:solidFill>
                      <a:srgbClr val="09BAFD"/>
                    </a:solidFill>
                  </a:rPr>
                  <a:t>ult)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7FA49EB-1D51-4234-AFD4-B5BF589278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8229" y="2564596"/>
                <a:ext cx="242922" cy="147658"/>
              </a:xfrm>
              <a:prstGeom prst="rect">
                <a:avLst/>
              </a:prstGeom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E7AC17-69E0-46AA-8666-D9F598CF2758}"/>
                </a:ext>
              </a:extLst>
            </p:cNvPr>
            <p:cNvSpPr txBox="1"/>
            <p:nvPr/>
          </p:nvSpPr>
          <p:spPr>
            <a:xfrm>
              <a:off x="3095624" y="2099008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Language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4198AFA-4D16-4610-91E1-226950F6FF6E}"/>
              </a:ext>
            </a:extLst>
          </p:cNvPr>
          <p:cNvGrpSpPr/>
          <p:nvPr/>
        </p:nvGrpSpPr>
        <p:grpSpPr>
          <a:xfrm>
            <a:off x="4643061" y="2254423"/>
            <a:ext cx="2905879" cy="736427"/>
            <a:chOff x="3085346" y="2900791"/>
            <a:chExt cx="2905879" cy="73642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A1A08E-9DDF-462B-A2FE-95BCCFB735EA}"/>
                </a:ext>
              </a:extLst>
            </p:cNvPr>
            <p:cNvSpPr txBox="1"/>
            <p:nvPr/>
          </p:nvSpPr>
          <p:spPr>
            <a:xfrm>
              <a:off x="3085347" y="2900791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Trained Data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EE02597-D123-438E-86F8-2B765304B9A9}"/>
                </a:ext>
              </a:extLst>
            </p:cNvPr>
            <p:cNvGrpSpPr/>
            <p:nvPr/>
          </p:nvGrpSpPr>
          <p:grpSpPr>
            <a:xfrm>
              <a:off x="3085346" y="3275268"/>
              <a:ext cx="2905879" cy="361950"/>
              <a:chOff x="3095625" y="2447925"/>
              <a:chExt cx="2477980" cy="36195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3C818C38-ED04-44C7-B012-A55E85EBFBD5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477980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English US V0.02 (Newest)</a:t>
                </a: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D62E6331-7CCE-4E4F-A38F-7955B7C67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7305" y="2564596"/>
                <a:ext cx="242922" cy="147658"/>
              </a:xfrm>
              <a:prstGeom prst="rect">
                <a:avLst/>
              </a:prstGeom>
            </p:spPr>
          </p:pic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CD6A398-23DB-4A3A-AB74-3DD32E7F726D}"/>
              </a:ext>
            </a:extLst>
          </p:cNvPr>
          <p:cNvGrpSpPr/>
          <p:nvPr/>
        </p:nvGrpSpPr>
        <p:grpSpPr>
          <a:xfrm>
            <a:off x="7634727" y="2268321"/>
            <a:ext cx="2905879" cy="710867"/>
            <a:chOff x="3095624" y="2099008"/>
            <a:chExt cx="2905879" cy="7108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1084DF2-A960-4039-9104-3F8474644E35}"/>
                </a:ext>
              </a:extLst>
            </p:cNvPr>
            <p:cNvGrpSpPr/>
            <p:nvPr/>
          </p:nvGrpSpPr>
          <p:grpSpPr>
            <a:xfrm>
              <a:off x="3095625" y="2447925"/>
              <a:ext cx="2905878" cy="361950"/>
              <a:chOff x="3095625" y="2447925"/>
              <a:chExt cx="2382364" cy="36195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AC16DAA3-C598-4626-BF23-B364BE036DDB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382364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BC77FF"/>
                    </a:solidFill>
                  </a:rPr>
                  <a:t>Import Required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51A3C98-F014-4E9F-9EAB-B136CC6DB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8229" y="2564596"/>
                <a:ext cx="242922" cy="147658"/>
              </a:xfrm>
              <a:prstGeom prst="rect">
                <a:avLst/>
              </a:prstGeom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DC44B3D-0F8D-458D-8DBC-A8987265CAB7}"/>
                </a:ext>
              </a:extLst>
            </p:cNvPr>
            <p:cNvSpPr txBox="1"/>
            <p:nvPr/>
          </p:nvSpPr>
          <p:spPr>
            <a:xfrm>
              <a:off x="3095624" y="2099008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Test Subject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CCE6CA3-47A7-43F8-AA6C-97422E3940AC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CAD7E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C339A8D-5F46-402D-828F-E433C9173425}"/>
              </a:ext>
            </a:extLst>
          </p:cNvPr>
          <p:cNvGrpSpPr/>
          <p:nvPr/>
        </p:nvGrpSpPr>
        <p:grpSpPr>
          <a:xfrm>
            <a:off x="5250972" y="3320352"/>
            <a:ext cx="1682496" cy="1678185"/>
            <a:chOff x="5250972" y="3320352"/>
            <a:chExt cx="1682496" cy="167818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7DEAC44-B453-4A53-A040-90DAD45D5E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77532" y="3342121"/>
              <a:ext cx="1636936" cy="1632741"/>
              <a:chOff x="2655927" y="2815333"/>
              <a:chExt cx="1293935" cy="1290619"/>
            </a:xfrm>
            <a:noFill/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7E5147E-4A8A-49B7-A655-6D791EEFB2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8" y="2815333"/>
                <a:ext cx="1293934" cy="12906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B0C3649-E5F4-4E99-B7A4-9B4434922261}"/>
                  </a:ext>
                </a:extLst>
              </p:cNvPr>
              <p:cNvSpPr txBox="1"/>
              <p:nvPr/>
            </p:nvSpPr>
            <p:spPr>
              <a:xfrm>
                <a:off x="2655927" y="3229521"/>
                <a:ext cx="1293934" cy="462242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GO</a:t>
                </a:r>
                <a:endParaRPr lang="en-US" sz="3200" dirty="0"/>
              </a:p>
            </p:txBody>
          </p: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F30B452-9C9C-4E83-912B-135D9CFAF8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0972" y="3320352"/>
              <a:ext cx="1682496" cy="1678185"/>
            </a:xfrm>
            <a:prstGeom prst="ellipse">
              <a:avLst/>
            </a:prstGeom>
            <a:solidFill>
              <a:schemeClr val="bg1">
                <a:lumMod val="50000"/>
                <a:alpha val="71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82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Top Corners One Rounded and One Snipped 55">
            <a:extLst>
              <a:ext uri="{FF2B5EF4-FFF2-40B4-BE49-F238E27FC236}">
                <a16:creationId xmlns:a16="http://schemas.microsoft.com/office/drawing/2014/main" id="{5D5A3F94-38AB-4088-9E95-2CB58134C456}"/>
              </a:ext>
            </a:extLst>
          </p:cNvPr>
          <p:cNvSpPr/>
          <p:nvPr/>
        </p:nvSpPr>
        <p:spPr>
          <a:xfrm flipV="1">
            <a:off x="-17419" y="191467"/>
            <a:ext cx="12276093" cy="6733207"/>
          </a:xfrm>
          <a:prstGeom prst="snipRound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rgbClr val="4A19B3"/>
              </a:gs>
              <a:gs pos="100000">
                <a:srgbClr val="7365E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1352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E826E7-EC7B-4F1C-8837-25D9473BD112}"/>
              </a:ext>
            </a:extLst>
          </p:cNvPr>
          <p:cNvSpPr txBox="1"/>
          <p:nvPr/>
        </p:nvSpPr>
        <p:spPr>
          <a:xfrm>
            <a:off x="4354177" y="455231"/>
            <a:ext cx="3483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CALL AT RUMOR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08F1DF-EACB-46DF-B009-8E8C941E47AB}"/>
              </a:ext>
            </a:extLst>
          </p:cNvPr>
          <p:cNvGrpSpPr/>
          <p:nvPr/>
        </p:nvGrpSpPr>
        <p:grpSpPr>
          <a:xfrm>
            <a:off x="11053294" y="3206818"/>
            <a:ext cx="986896" cy="444365"/>
            <a:chOff x="502160" y="3221158"/>
            <a:chExt cx="986896" cy="4443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2B5048F-AAC2-46B2-A4E5-C3B1D8470243}"/>
                </a:ext>
              </a:extLst>
            </p:cNvPr>
            <p:cNvGrpSpPr/>
            <p:nvPr/>
          </p:nvGrpSpPr>
          <p:grpSpPr>
            <a:xfrm rot="10800000">
              <a:off x="1123169" y="3221158"/>
              <a:ext cx="365887" cy="415684"/>
              <a:chOff x="185087" y="3256238"/>
              <a:chExt cx="365887" cy="415684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E68891C-D5EC-43C3-B415-DED0350BAD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087" y="3256238"/>
                <a:ext cx="252670" cy="415684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3D1F52C-3207-447F-9CA0-28D19EED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304" y="3256238"/>
                <a:ext cx="252670" cy="415684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875633-4238-4827-A65A-3C70A5F569D1}"/>
                </a:ext>
              </a:extLst>
            </p:cNvPr>
            <p:cNvSpPr txBox="1"/>
            <p:nvPr/>
          </p:nvSpPr>
          <p:spPr>
            <a:xfrm>
              <a:off x="502160" y="3265413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MENU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924413B-07E3-4ED4-BCCD-A759966D26BD}"/>
              </a:ext>
            </a:extLst>
          </p:cNvPr>
          <p:cNvSpPr txBox="1"/>
          <p:nvPr/>
        </p:nvSpPr>
        <p:spPr>
          <a:xfrm>
            <a:off x="5477989" y="1160811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RUMOR?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198AFA-4D16-4610-91E1-226950F6FF6E}"/>
              </a:ext>
            </a:extLst>
          </p:cNvPr>
          <p:cNvGrpSpPr/>
          <p:nvPr/>
        </p:nvGrpSpPr>
        <p:grpSpPr>
          <a:xfrm>
            <a:off x="4643061" y="2254423"/>
            <a:ext cx="2905879" cy="736427"/>
            <a:chOff x="3085346" y="2900791"/>
            <a:chExt cx="2905879" cy="73642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A1A08E-9DDF-462B-A2FE-95BCCFB735EA}"/>
                </a:ext>
              </a:extLst>
            </p:cNvPr>
            <p:cNvSpPr txBox="1"/>
            <p:nvPr/>
          </p:nvSpPr>
          <p:spPr>
            <a:xfrm>
              <a:off x="3085347" y="2900791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Trained Data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EE02597-D123-438E-86F8-2B765304B9A9}"/>
                </a:ext>
              </a:extLst>
            </p:cNvPr>
            <p:cNvGrpSpPr/>
            <p:nvPr/>
          </p:nvGrpSpPr>
          <p:grpSpPr>
            <a:xfrm>
              <a:off x="3085346" y="3275268"/>
              <a:ext cx="2905879" cy="361950"/>
              <a:chOff x="3095625" y="2447925"/>
              <a:chExt cx="2477980" cy="36195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3C818C38-ED04-44C7-B012-A55E85EBFBD5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477980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English US V0.02 (Newest)</a:t>
                </a: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D62E6331-7CCE-4E4F-A38F-7955B7C67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7305" y="2564596"/>
                <a:ext cx="242922" cy="147658"/>
              </a:xfrm>
              <a:prstGeom prst="rect">
                <a:avLst/>
              </a:prstGeom>
            </p:spPr>
          </p:pic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CD6A398-23DB-4A3A-AB74-3DD32E7F726D}"/>
              </a:ext>
            </a:extLst>
          </p:cNvPr>
          <p:cNvGrpSpPr/>
          <p:nvPr/>
        </p:nvGrpSpPr>
        <p:grpSpPr>
          <a:xfrm>
            <a:off x="7634727" y="2268321"/>
            <a:ext cx="2905879" cy="710867"/>
            <a:chOff x="3095624" y="2099008"/>
            <a:chExt cx="2905879" cy="71086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1084DF2-A960-4039-9104-3F8474644E35}"/>
                </a:ext>
              </a:extLst>
            </p:cNvPr>
            <p:cNvGrpSpPr/>
            <p:nvPr/>
          </p:nvGrpSpPr>
          <p:grpSpPr>
            <a:xfrm>
              <a:off x="3095625" y="2447925"/>
              <a:ext cx="2905878" cy="361950"/>
              <a:chOff x="3095625" y="2447925"/>
              <a:chExt cx="2382364" cy="36195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AC16DAA3-C598-4626-BF23-B364BE036DDB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382364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BC77FF"/>
                    </a:solidFill>
                  </a:rPr>
                  <a:t>Import Required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51A3C98-F014-4E9F-9EAB-B136CC6DB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8229" y="2564596"/>
                <a:ext cx="242922" cy="147658"/>
              </a:xfrm>
              <a:prstGeom prst="rect">
                <a:avLst/>
              </a:prstGeom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DC44B3D-0F8D-458D-8DBC-A8987265CAB7}"/>
                </a:ext>
              </a:extLst>
            </p:cNvPr>
            <p:cNvSpPr txBox="1"/>
            <p:nvPr/>
          </p:nvSpPr>
          <p:spPr>
            <a:xfrm>
              <a:off x="3095624" y="2099008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Test Subject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8E7AC17-69E0-46AA-8666-D9F598CF2758}"/>
              </a:ext>
            </a:extLst>
          </p:cNvPr>
          <p:cNvSpPr txBox="1"/>
          <p:nvPr/>
        </p:nvSpPr>
        <p:spPr>
          <a:xfrm>
            <a:off x="1651395" y="2279983"/>
            <a:ext cx="188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Language</a:t>
            </a:r>
            <a:endParaRPr lang="en-US" dirty="0">
              <a:solidFill>
                <a:srgbClr val="FFFFF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Medium" panose="00000600000000000000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D5F424-FD88-40A8-9C6C-98D4EDFBD7ED}"/>
              </a:ext>
            </a:extLst>
          </p:cNvPr>
          <p:cNvSpPr/>
          <p:nvPr/>
        </p:nvSpPr>
        <p:spPr>
          <a:xfrm>
            <a:off x="1651396" y="2628900"/>
            <a:ext cx="2905878" cy="1315461"/>
          </a:xfrm>
          <a:prstGeom prst="roundRect">
            <a:avLst>
              <a:gd name="adj" fmla="val 254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9BAFD"/>
                </a:solidFill>
              </a:rPr>
              <a:t>English US (Default)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FA49EB-1D51-4234-AFD4-B5BF589278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55051" y="2745571"/>
            <a:ext cx="296303" cy="14765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44B42F-EBC1-4407-A3A5-9A948B33A61E}"/>
              </a:ext>
            </a:extLst>
          </p:cNvPr>
          <p:cNvCxnSpPr/>
          <p:nvPr/>
        </p:nvCxnSpPr>
        <p:spPr>
          <a:xfrm>
            <a:off x="1790700" y="3033717"/>
            <a:ext cx="2582527" cy="0"/>
          </a:xfrm>
          <a:prstGeom prst="line">
            <a:avLst/>
          </a:prstGeom>
          <a:ln>
            <a:solidFill>
              <a:srgbClr val="595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B5C9D24-8593-4DC9-A097-4ED69E3A3802}"/>
              </a:ext>
            </a:extLst>
          </p:cNvPr>
          <p:cNvSpPr txBox="1"/>
          <p:nvPr/>
        </p:nvSpPr>
        <p:spPr>
          <a:xfrm>
            <a:off x="1689495" y="3021031"/>
            <a:ext cx="2029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English US (Default)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Hebrew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Russian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35A869-3FCD-4F41-9072-AE723D7F45C7}"/>
              </a:ext>
            </a:extLst>
          </p:cNvPr>
          <p:cNvGrpSpPr/>
          <p:nvPr/>
        </p:nvGrpSpPr>
        <p:grpSpPr>
          <a:xfrm>
            <a:off x="1651395" y="3152775"/>
            <a:ext cx="2905878" cy="714375"/>
            <a:chOff x="1651395" y="3429000"/>
            <a:chExt cx="2905878" cy="7143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356C15-037E-4B72-A7D7-0195806BB7E8}"/>
                </a:ext>
              </a:extLst>
            </p:cNvPr>
            <p:cNvSpPr/>
            <p:nvPr/>
          </p:nvSpPr>
          <p:spPr>
            <a:xfrm>
              <a:off x="1651395" y="3641552"/>
              <a:ext cx="2905878" cy="237423"/>
            </a:xfrm>
            <a:prstGeom prst="rect">
              <a:avLst/>
            </a:prstGeom>
            <a:solidFill>
              <a:srgbClr val="09BAFD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DFA8481-7376-4891-BFAA-6F3B8A926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24805" y="3677303"/>
              <a:ext cx="466072" cy="466072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425553C-AC73-4AEA-9CF9-20285D7F2089}"/>
                </a:ext>
              </a:extLst>
            </p:cNvPr>
            <p:cNvCxnSpPr>
              <a:cxnSpLocks/>
            </p:cNvCxnSpPr>
            <p:nvPr/>
          </p:nvCxnSpPr>
          <p:spPr>
            <a:xfrm>
              <a:off x="4367730" y="3429000"/>
              <a:ext cx="5497" cy="671508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CB65E5F-A7AD-4A24-8812-6F0E9093EFAB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CAD7E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45D77DC-AD05-4DBF-804F-F3A3302AC14A}"/>
              </a:ext>
            </a:extLst>
          </p:cNvPr>
          <p:cNvGrpSpPr/>
          <p:nvPr/>
        </p:nvGrpSpPr>
        <p:grpSpPr>
          <a:xfrm>
            <a:off x="5250972" y="3320352"/>
            <a:ext cx="1682496" cy="1678185"/>
            <a:chOff x="5250972" y="3320352"/>
            <a:chExt cx="1682496" cy="167818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8D36987-E340-4C5A-9DA5-6BDE8CC8987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77532" y="3342121"/>
              <a:ext cx="1636936" cy="1632741"/>
              <a:chOff x="2655927" y="2815333"/>
              <a:chExt cx="1293935" cy="1290619"/>
            </a:xfrm>
            <a:noFill/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B35CA63-CEFA-4526-BB44-AC78889994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8" y="2815333"/>
                <a:ext cx="1293934" cy="12906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36083C1-610E-4987-A7EB-B6B17ED79B0E}"/>
                  </a:ext>
                </a:extLst>
              </p:cNvPr>
              <p:cNvSpPr txBox="1"/>
              <p:nvPr/>
            </p:nvSpPr>
            <p:spPr>
              <a:xfrm>
                <a:off x="2655927" y="3229521"/>
                <a:ext cx="1293934" cy="462242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GO</a:t>
                </a:r>
                <a:endParaRPr lang="en-US" sz="3200" dirty="0"/>
              </a:p>
            </p:txBody>
          </p: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E6F6ACE-FFE9-42DB-8860-075EAF82A9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0972" y="3320352"/>
              <a:ext cx="1682496" cy="1678185"/>
            </a:xfrm>
            <a:prstGeom prst="ellipse">
              <a:avLst/>
            </a:prstGeom>
            <a:solidFill>
              <a:schemeClr val="bg1">
                <a:lumMod val="50000"/>
                <a:alpha val="71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67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: Top Corners One Rounded and One Snipped 71">
            <a:extLst>
              <a:ext uri="{FF2B5EF4-FFF2-40B4-BE49-F238E27FC236}">
                <a16:creationId xmlns:a16="http://schemas.microsoft.com/office/drawing/2014/main" id="{AC9465CA-41D6-48E7-9B4E-E160087EDA9A}"/>
              </a:ext>
            </a:extLst>
          </p:cNvPr>
          <p:cNvSpPr/>
          <p:nvPr/>
        </p:nvSpPr>
        <p:spPr>
          <a:xfrm flipV="1">
            <a:off x="-17419" y="191467"/>
            <a:ext cx="12276093" cy="6733207"/>
          </a:xfrm>
          <a:prstGeom prst="snipRound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rgbClr val="4A19B3"/>
              </a:gs>
              <a:gs pos="100000">
                <a:srgbClr val="7365E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C31ED48-C506-4B33-B591-9211CDC09F30}"/>
              </a:ext>
            </a:extLst>
          </p:cNvPr>
          <p:cNvGrpSpPr/>
          <p:nvPr/>
        </p:nvGrpSpPr>
        <p:grpSpPr>
          <a:xfrm>
            <a:off x="5250972" y="3320352"/>
            <a:ext cx="1682496" cy="1678185"/>
            <a:chOff x="5250972" y="3320352"/>
            <a:chExt cx="1682496" cy="1678185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96F8C4D-8C01-4123-8D6C-57CC0139E3A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77532" y="3342121"/>
              <a:ext cx="1636936" cy="1632741"/>
              <a:chOff x="2655927" y="2815333"/>
              <a:chExt cx="1293935" cy="1290619"/>
            </a:xfrm>
            <a:noFill/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9B309B2-AE12-4B92-A672-63A0571F0E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8" y="2815333"/>
                <a:ext cx="1293934" cy="12906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139C3B4-4F3A-4DA9-B8A6-2F7D70B03EEE}"/>
                  </a:ext>
                </a:extLst>
              </p:cNvPr>
              <p:cNvSpPr txBox="1"/>
              <p:nvPr/>
            </p:nvSpPr>
            <p:spPr>
              <a:xfrm>
                <a:off x="2655927" y="3229521"/>
                <a:ext cx="1293934" cy="462242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GO</a:t>
                </a:r>
                <a:endParaRPr lang="en-US" sz="3200" dirty="0"/>
              </a:p>
            </p:txBody>
          </p: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E8E447E-79A5-470E-99CB-C256C88A2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0972" y="3320352"/>
              <a:ext cx="1682496" cy="1678185"/>
            </a:xfrm>
            <a:prstGeom prst="ellipse">
              <a:avLst/>
            </a:prstGeom>
            <a:solidFill>
              <a:schemeClr val="bg1">
                <a:lumMod val="50000"/>
                <a:alpha val="71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1352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E826E7-EC7B-4F1C-8837-25D9473BD112}"/>
              </a:ext>
            </a:extLst>
          </p:cNvPr>
          <p:cNvSpPr txBox="1"/>
          <p:nvPr/>
        </p:nvSpPr>
        <p:spPr>
          <a:xfrm>
            <a:off x="4354177" y="455231"/>
            <a:ext cx="3483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CALL AT RUMOR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08F1DF-EACB-46DF-B009-8E8C941E47AB}"/>
              </a:ext>
            </a:extLst>
          </p:cNvPr>
          <p:cNvGrpSpPr/>
          <p:nvPr/>
        </p:nvGrpSpPr>
        <p:grpSpPr>
          <a:xfrm>
            <a:off x="11053294" y="3206818"/>
            <a:ext cx="986896" cy="444365"/>
            <a:chOff x="502160" y="3221158"/>
            <a:chExt cx="986896" cy="4443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2B5048F-AAC2-46B2-A4E5-C3B1D8470243}"/>
                </a:ext>
              </a:extLst>
            </p:cNvPr>
            <p:cNvGrpSpPr/>
            <p:nvPr/>
          </p:nvGrpSpPr>
          <p:grpSpPr>
            <a:xfrm rot="10800000">
              <a:off x="1123169" y="3221158"/>
              <a:ext cx="365887" cy="415684"/>
              <a:chOff x="185087" y="3256238"/>
              <a:chExt cx="365887" cy="415684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E68891C-D5EC-43C3-B415-DED0350BAD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087" y="3256238"/>
                <a:ext cx="252670" cy="415684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3D1F52C-3207-447F-9CA0-28D19EED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304" y="3256238"/>
                <a:ext cx="252670" cy="415684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875633-4238-4827-A65A-3C70A5F569D1}"/>
                </a:ext>
              </a:extLst>
            </p:cNvPr>
            <p:cNvSpPr txBox="1"/>
            <p:nvPr/>
          </p:nvSpPr>
          <p:spPr>
            <a:xfrm>
              <a:off x="502160" y="3265413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MENU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924413B-07E3-4ED4-BCCD-A759966D26BD}"/>
              </a:ext>
            </a:extLst>
          </p:cNvPr>
          <p:cNvSpPr txBox="1"/>
          <p:nvPr/>
        </p:nvSpPr>
        <p:spPr>
          <a:xfrm>
            <a:off x="5477989" y="1160811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RUMOR?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A1A08E-9DDF-462B-A2FE-95BCCFB735EA}"/>
              </a:ext>
            </a:extLst>
          </p:cNvPr>
          <p:cNvSpPr txBox="1"/>
          <p:nvPr/>
        </p:nvSpPr>
        <p:spPr>
          <a:xfrm>
            <a:off x="4643062" y="2254423"/>
            <a:ext cx="188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Trained Data</a:t>
            </a:r>
            <a:endParaRPr lang="en-US" dirty="0">
              <a:solidFill>
                <a:srgbClr val="FFFFF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Medium" panose="00000600000000000000" pitchFamily="2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CD6A398-23DB-4A3A-AB74-3DD32E7F726D}"/>
              </a:ext>
            </a:extLst>
          </p:cNvPr>
          <p:cNvGrpSpPr/>
          <p:nvPr/>
        </p:nvGrpSpPr>
        <p:grpSpPr>
          <a:xfrm>
            <a:off x="7634727" y="2268321"/>
            <a:ext cx="2905879" cy="710867"/>
            <a:chOff x="3095624" y="2099008"/>
            <a:chExt cx="2905879" cy="71086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1084DF2-A960-4039-9104-3F8474644E35}"/>
                </a:ext>
              </a:extLst>
            </p:cNvPr>
            <p:cNvGrpSpPr/>
            <p:nvPr/>
          </p:nvGrpSpPr>
          <p:grpSpPr>
            <a:xfrm>
              <a:off x="3095625" y="2447925"/>
              <a:ext cx="2905878" cy="361950"/>
              <a:chOff x="3095625" y="2447925"/>
              <a:chExt cx="2382364" cy="36195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AC16DAA3-C598-4626-BF23-B364BE036DDB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382364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BC77FF"/>
                    </a:solidFill>
                  </a:rPr>
                  <a:t>Import Required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51A3C98-F014-4E9F-9EAB-B136CC6DB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8229" y="2564596"/>
                <a:ext cx="242922" cy="147658"/>
              </a:xfrm>
              <a:prstGeom prst="rect">
                <a:avLst/>
              </a:prstGeom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DC44B3D-0F8D-458D-8DBC-A8987265CAB7}"/>
                </a:ext>
              </a:extLst>
            </p:cNvPr>
            <p:cNvSpPr txBox="1"/>
            <p:nvPr/>
          </p:nvSpPr>
          <p:spPr>
            <a:xfrm>
              <a:off x="3095624" y="2099008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Test Subject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09AB8EC-0C24-4B1F-BBC5-F6AA1DF69D55}"/>
              </a:ext>
            </a:extLst>
          </p:cNvPr>
          <p:cNvGrpSpPr/>
          <p:nvPr/>
        </p:nvGrpSpPr>
        <p:grpSpPr>
          <a:xfrm>
            <a:off x="1651395" y="2279983"/>
            <a:ext cx="2905879" cy="710867"/>
            <a:chOff x="3095624" y="2099008"/>
            <a:chExt cx="2905879" cy="71086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DFBBF29-F319-4678-8254-301A3E8DAA8A}"/>
                </a:ext>
              </a:extLst>
            </p:cNvPr>
            <p:cNvGrpSpPr/>
            <p:nvPr/>
          </p:nvGrpSpPr>
          <p:grpSpPr>
            <a:xfrm>
              <a:off x="3095625" y="2447925"/>
              <a:ext cx="2905878" cy="361950"/>
              <a:chOff x="3095625" y="2447925"/>
              <a:chExt cx="2382364" cy="361950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6B24471-6B49-4E91-A537-1C0A4D051AB1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382364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English US (Default)</a:t>
                </a:r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00D6BE1F-0BD4-48C9-8593-23A21D852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8229" y="2564596"/>
                <a:ext cx="242922" cy="147658"/>
              </a:xfrm>
              <a:prstGeom prst="rect">
                <a:avLst/>
              </a:prstGeom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F2B2CD-97AC-4304-97AF-344341434408}"/>
                </a:ext>
              </a:extLst>
            </p:cNvPr>
            <p:cNvSpPr txBox="1"/>
            <p:nvPr/>
          </p:nvSpPr>
          <p:spPr>
            <a:xfrm>
              <a:off x="3095624" y="2099008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Language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0A2342-0C07-4CAD-AA48-1C393812131C}"/>
              </a:ext>
            </a:extLst>
          </p:cNvPr>
          <p:cNvGrpSpPr/>
          <p:nvPr/>
        </p:nvGrpSpPr>
        <p:grpSpPr>
          <a:xfrm>
            <a:off x="4634156" y="2628899"/>
            <a:ext cx="2906073" cy="1368608"/>
            <a:chOff x="4634156" y="2628899"/>
            <a:chExt cx="2906073" cy="1368608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332BD38-A1DC-41B3-8715-914C3F7FF853}"/>
                </a:ext>
              </a:extLst>
            </p:cNvPr>
            <p:cNvSpPr/>
            <p:nvPr/>
          </p:nvSpPr>
          <p:spPr>
            <a:xfrm>
              <a:off x="4634351" y="2628899"/>
              <a:ext cx="2905878" cy="1124390"/>
            </a:xfrm>
            <a:prstGeom prst="roundRect">
              <a:avLst>
                <a:gd name="adj" fmla="val 593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9BAFD"/>
                  </a:solidFill>
                </a:rPr>
                <a:t>English US V0.02 (Newest)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FA15FE3-D095-4034-8F7B-36AF98A33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195156" y="2745570"/>
              <a:ext cx="296303" cy="147658"/>
            </a:xfrm>
            <a:prstGeom prst="rect">
              <a:avLst/>
            </a:prstGeom>
          </p:spPr>
        </p:pic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507A5-E599-470F-9687-5A6C23010550}"/>
                </a:ext>
              </a:extLst>
            </p:cNvPr>
            <p:cNvCxnSpPr/>
            <p:nvPr/>
          </p:nvCxnSpPr>
          <p:spPr>
            <a:xfrm>
              <a:off x="4773655" y="3033716"/>
              <a:ext cx="2582527" cy="0"/>
            </a:xfrm>
            <a:prstGeom prst="line">
              <a:avLst/>
            </a:prstGeom>
            <a:ln>
              <a:solidFill>
                <a:srgbClr val="595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1EFC1C6-93CE-4A7E-B86E-1FFD1FC225CB}"/>
                </a:ext>
              </a:extLst>
            </p:cNvPr>
            <p:cNvSpPr txBox="1"/>
            <p:nvPr/>
          </p:nvSpPr>
          <p:spPr>
            <a:xfrm>
              <a:off x="4653400" y="3021030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English US V0.01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475877A-C780-4F7E-A372-84BE45600D6D}"/>
                </a:ext>
              </a:extLst>
            </p:cNvPr>
            <p:cNvCxnSpPr/>
            <p:nvPr/>
          </p:nvCxnSpPr>
          <p:spPr>
            <a:xfrm>
              <a:off x="4773655" y="3395666"/>
              <a:ext cx="2582527" cy="0"/>
            </a:xfrm>
            <a:prstGeom prst="line">
              <a:avLst/>
            </a:prstGeom>
            <a:ln>
              <a:solidFill>
                <a:srgbClr val="595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569D4BA-FD02-44D7-AA18-00F9756A346D}"/>
                </a:ext>
              </a:extLst>
            </p:cNvPr>
            <p:cNvSpPr txBox="1"/>
            <p:nvPr/>
          </p:nvSpPr>
          <p:spPr>
            <a:xfrm>
              <a:off x="4653400" y="3383956"/>
              <a:ext cx="2425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Import Pre-Trained Data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B535662-0CFA-40C5-94C3-8B6D13F3636A}"/>
                </a:ext>
              </a:extLst>
            </p:cNvPr>
            <p:cNvGrpSpPr/>
            <p:nvPr/>
          </p:nvGrpSpPr>
          <p:grpSpPr>
            <a:xfrm>
              <a:off x="4634156" y="3457584"/>
              <a:ext cx="2905878" cy="539923"/>
              <a:chOff x="1651395" y="3641552"/>
              <a:chExt cx="2905878" cy="539923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5A95C73-C1E0-49FF-B3C3-907FB27C0907}"/>
                  </a:ext>
                </a:extLst>
              </p:cNvPr>
              <p:cNvSpPr/>
              <p:nvPr/>
            </p:nvSpPr>
            <p:spPr>
              <a:xfrm>
                <a:off x="1651395" y="3641552"/>
                <a:ext cx="2905878" cy="237423"/>
              </a:xfrm>
              <a:prstGeom prst="rect">
                <a:avLst/>
              </a:prstGeom>
              <a:solidFill>
                <a:srgbClr val="09BAFD">
                  <a:alpha val="3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82F2403E-9A9F-4A7A-A280-C185DA1268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958155" y="3715403"/>
                <a:ext cx="466072" cy="466072"/>
              </a:xfrm>
              <a:prstGeom prst="rect">
                <a:avLst/>
              </a:prstGeom>
            </p:spPr>
          </p:pic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CA14AD0-0C99-42C0-B40E-8D83920BDD4B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CAD7E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</p:spTree>
    <p:extLst>
      <p:ext uri="{BB962C8B-B14F-4D97-AF65-F5344CB8AC3E}">
        <p14:creationId xmlns:p14="http://schemas.microsoft.com/office/powerpoint/2010/main" val="113577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: Top Corners One Rounded and One Snipped 76">
            <a:extLst>
              <a:ext uri="{FF2B5EF4-FFF2-40B4-BE49-F238E27FC236}">
                <a16:creationId xmlns:a16="http://schemas.microsoft.com/office/drawing/2014/main" id="{1C75313F-5789-41A7-8329-5C83780432EB}"/>
              </a:ext>
            </a:extLst>
          </p:cNvPr>
          <p:cNvSpPr/>
          <p:nvPr/>
        </p:nvSpPr>
        <p:spPr>
          <a:xfrm flipV="1">
            <a:off x="-17419" y="191467"/>
            <a:ext cx="12276093" cy="6733207"/>
          </a:xfrm>
          <a:prstGeom prst="snipRound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rgbClr val="4A19B3"/>
              </a:gs>
              <a:gs pos="100000">
                <a:srgbClr val="7365E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5096F9B-F1D7-4495-896F-30830DD5F33B}"/>
              </a:ext>
            </a:extLst>
          </p:cNvPr>
          <p:cNvGrpSpPr/>
          <p:nvPr/>
        </p:nvGrpSpPr>
        <p:grpSpPr>
          <a:xfrm>
            <a:off x="5250972" y="3320352"/>
            <a:ext cx="1682496" cy="1678185"/>
            <a:chOff x="5250972" y="3320352"/>
            <a:chExt cx="1682496" cy="1678185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B0F5C4F-0307-4EDE-8843-A5AF95CB73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77532" y="3342121"/>
              <a:ext cx="1636936" cy="1632741"/>
              <a:chOff x="2655927" y="2815333"/>
              <a:chExt cx="1293935" cy="1290619"/>
            </a:xfrm>
            <a:noFill/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A17E9C5-32B4-4324-869E-482D8F676D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8" y="2815333"/>
                <a:ext cx="1293934" cy="12906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507CDF7-389B-4F56-B952-84394AB397D1}"/>
                  </a:ext>
                </a:extLst>
              </p:cNvPr>
              <p:cNvSpPr txBox="1"/>
              <p:nvPr/>
            </p:nvSpPr>
            <p:spPr>
              <a:xfrm>
                <a:off x="2655927" y="3229521"/>
                <a:ext cx="1293934" cy="462242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GO</a:t>
                </a:r>
                <a:endParaRPr lang="en-US" sz="3200" dirty="0"/>
              </a:p>
            </p:txBody>
          </p: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C957129-1A5D-4DAB-91FF-B826549697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0972" y="3320352"/>
              <a:ext cx="1682496" cy="1678185"/>
            </a:xfrm>
            <a:prstGeom prst="ellipse">
              <a:avLst/>
            </a:prstGeom>
            <a:solidFill>
              <a:schemeClr val="bg1">
                <a:lumMod val="50000"/>
                <a:alpha val="71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1DB6D77F-A512-422C-90CC-F2EB4CB5AB1D}"/>
              </a:ext>
            </a:extLst>
          </p:cNvPr>
          <p:cNvSpPr/>
          <p:nvPr/>
        </p:nvSpPr>
        <p:spPr>
          <a:xfrm>
            <a:off x="-55517" y="5092044"/>
            <a:ext cx="12314192" cy="1832630"/>
          </a:xfrm>
          <a:prstGeom prst="rect">
            <a:avLst/>
          </a:prstGeom>
          <a:solidFill>
            <a:schemeClr val="tx1">
              <a:lumMod val="95000"/>
              <a:lumOff val="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1352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E826E7-EC7B-4F1C-8837-25D9473BD112}"/>
              </a:ext>
            </a:extLst>
          </p:cNvPr>
          <p:cNvSpPr txBox="1"/>
          <p:nvPr/>
        </p:nvSpPr>
        <p:spPr>
          <a:xfrm>
            <a:off x="4354177" y="455231"/>
            <a:ext cx="3483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CALL AT RUMOR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08F1DF-EACB-46DF-B009-8E8C941E47AB}"/>
              </a:ext>
            </a:extLst>
          </p:cNvPr>
          <p:cNvGrpSpPr/>
          <p:nvPr/>
        </p:nvGrpSpPr>
        <p:grpSpPr>
          <a:xfrm>
            <a:off x="11053294" y="3206818"/>
            <a:ext cx="986896" cy="444365"/>
            <a:chOff x="502160" y="3221158"/>
            <a:chExt cx="986896" cy="4443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2B5048F-AAC2-46B2-A4E5-C3B1D8470243}"/>
                </a:ext>
              </a:extLst>
            </p:cNvPr>
            <p:cNvGrpSpPr/>
            <p:nvPr/>
          </p:nvGrpSpPr>
          <p:grpSpPr>
            <a:xfrm rot="10800000">
              <a:off x="1123169" y="3221158"/>
              <a:ext cx="365887" cy="415684"/>
              <a:chOff x="185087" y="3256238"/>
              <a:chExt cx="365887" cy="415684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E68891C-D5EC-43C3-B415-DED0350BAD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087" y="3256238"/>
                <a:ext cx="252670" cy="415684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3D1F52C-3207-447F-9CA0-28D19EED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304" y="3256238"/>
                <a:ext cx="252670" cy="415684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875633-4238-4827-A65A-3C70A5F569D1}"/>
                </a:ext>
              </a:extLst>
            </p:cNvPr>
            <p:cNvSpPr txBox="1"/>
            <p:nvPr/>
          </p:nvSpPr>
          <p:spPr>
            <a:xfrm>
              <a:off x="502160" y="3265413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MENU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924413B-07E3-4ED4-BCCD-A759966D26BD}"/>
              </a:ext>
            </a:extLst>
          </p:cNvPr>
          <p:cNvSpPr txBox="1"/>
          <p:nvPr/>
        </p:nvSpPr>
        <p:spPr>
          <a:xfrm>
            <a:off x="5477989" y="1160811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RUMOR?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A1A08E-9DDF-462B-A2FE-95BCCFB735EA}"/>
              </a:ext>
            </a:extLst>
          </p:cNvPr>
          <p:cNvSpPr txBox="1"/>
          <p:nvPr/>
        </p:nvSpPr>
        <p:spPr>
          <a:xfrm>
            <a:off x="4643062" y="2254423"/>
            <a:ext cx="188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Trained Data</a:t>
            </a:r>
            <a:endParaRPr lang="en-US" dirty="0">
              <a:solidFill>
                <a:srgbClr val="FFFFF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Medium" panose="00000600000000000000" pitchFamily="2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CD6A398-23DB-4A3A-AB74-3DD32E7F726D}"/>
              </a:ext>
            </a:extLst>
          </p:cNvPr>
          <p:cNvGrpSpPr/>
          <p:nvPr/>
        </p:nvGrpSpPr>
        <p:grpSpPr>
          <a:xfrm>
            <a:off x="7634727" y="2268321"/>
            <a:ext cx="2905879" cy="710867"/>
            <a:chOff x="3095624" y="2099008"/>
            <a:chExt cx="2905879" cy="71086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1084DF2-A960-4039-9104-3F8474644E35}"/>
                </a:ext>
              </a:extLst>
            </p:cNvPr>
            <p:cNvGrpSpPr/>
            <p:nvPr/>
          </p:nvGrpSpPr>
          <p:grpSpPr>
            <a:xfrm>
              <a:off x="3095625" y="2447925"/>
              <a:ext cx="2905878" cy="361950"/>
              <a:chOff x="3095625" y="2447925"/>
              <a:chExt cx="2382364" cy="36195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AC16DAA3-C598-4626-BF23-B364BE036DDB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382364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BC77FF"/>
                    </a:solidFill>
                  </a:rPr>
                  <a:t>Import Required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51A3C98-F014-4E9F-9EAB-B136CC6DB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8229" y="2564596"/>
                <a:ext cx="242922" cy="147658"/>
              </a:xfrm>
              <a:prstGeom prst="rect">
                <a:avLst/>
              </a:prstGeom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DC44B3D-0F8D-458D-8DBC-A8987265CAB7}"/>
                </a:ext>
              </a:extLst>
            </p:cNvPr>
            <p:cNvSpPr txBox="1"/>
            <p:nvPr/>
          </p:nvSpPr>
          <p:spPr>
            <a:xfrm>
              <a:off x="3095624" y="2099008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Test Subject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09AB8EC-0C24-4B1F-BBC5-F6AA1DF69D55}"/>
              </a:ext>
            </a:extLst>
          </p:cNvPr>
          <p:cNvGrpSpPr/>
          <p:nvPr/>
        </p:nvGrpSpPr>
        <p:grpSpPr>
          <a:xfrm>
            <a:off x="1651395" y="2279983"/>
            <a:ext cx="2905879" cy="710867"/>
            <a:chOff x="3095624" y="2099008"/>
            <a:chExt cx="2905879" cy="71086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DFBBF29-F319-4678-8254-301A3E8DAA8A}"/>
                </a:ext>
              </a:extLst>
            </p:cNvPr>
            <p:cNvGrpSpPr/>
            <p:nvPr/>
          </p:nvGrpSpPr>
          <p:grpSpPr>
            <a:xfrm>
              <a:off x="3095625" y="2447925"/>
              <a:ext cx="2905878" cy="361950"/>
              <a:chOff x="3095625" y="2447925"/>
              <a:chExt cx="2382364" cy="361950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6B24471-6B49-4E91-A537-1C0A4D051AB1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382364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English US (Default)</a:t>
                </a:r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00D6BE1F-0BD4-48C9-8593-23A21D852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8229" y="2564596"/>
                <a:ext cx="242922" cy="147658"/>
              </a:xfrm>
              <a:prstGeom prst="rect">
                <a:avLst/>
              </a:prstGeom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F2B2CD-97AC-4304-97AF-344341434408}"/>
                </a:ext>
              </a:extLst>
            </p:cNvPr>
            <p:cNvSpPr txBox="1"/>
            <p:nvPr/>
          </p:nvSpPr>
          <p:spPr>
            <a:xfrm>
              <a:off x="3095624" y="2099008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Language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174A8A3-9453-4BCB-A3CF-BF31C243C0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79" y="5262542"/>
            <a:ext cx="485843" cy="2953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FFB90-7DDC-4FD6-8DA1-B978E1839080}"/>
              </a:ext>
            </a:extLst>
          </p:cNvPr>
          <p:cNvGrpSpPr/>
          <p:nvPr/>
        </p:nvGrpSpPr>
        <p:grpSpPr>
          <a:xfrm>
            <a:off x="3106282" y="5746154"/>
            <a:ext cx="5979436" cy="584775"/>
            <a:chOff x="3319346" y="5565179"/>
            <a:chExt cx="5979436" cy="584775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C481269C-26E5-425B-A077-EBCEE0F79F0C}"/>
                </a:ext>
              </a:extLst>
            </p:cNvPr>
            <p:cNvSpPr/>
            <p:nvPr/>
          </p:nvSpPr>
          <p:spPr>
            <a:xfrm>
              <a:off x="3319346" y="5774694"/>
              <a:ext cx="5979436" cy="36195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9BAFD"/>
                  </a:solidFill>
                </a:rPr>
                <a:t>C:\Users\Romeo\Documents\Hebrew_v0.02.aiData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CFB03C0-1AD5-43BE-AD35-9F93E21BE262}"/>
                </a:ext>
              </a:extLst>
            </p:cNvPr>
            <p:cNvGrpSpPr/>
            <p:nvPr/>
          </p:nvGrpSpPr>
          <p:grpSpPr>
            <a:xfrm>
              <a:off x="8390574" y="5565179"/>
              <a:ext cx="776759" cy="584775"/>
              <a:chOff x="8390574" y="5565179"/>
              <a:chExt cx="776759" cy="584775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28AD2E2-931C-4466-8E82-B4772DC71D2B}"/>
                  </a:ext>
                </a:extLst>
              </p:cNvPr>
              <p:cNvSpPr txBox="1"/>
              <p:nvPr/>
            </p:nvSpPr>
            <p:spPr>
              <a:xfrm>
                <a:off x="8390574" y="5565179"/>
                <a:ext cx="468398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85000"/>
                      </a:schemeClr>
                    </a:solidFill>
                  </a:rPr>
                  <a:t>…</a:t>
                </a:r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0F0D1E6-3785-4997-9637-6A3BAE8813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90574" y="5857567"/>
                <a:ext cx="0" cy="200333"/>
              </a:xfrm>
              <a:prstGeom prst="line">
                <a:avLst/>
              </a:prstGeom>
              <a:ln>
                <a:solidFill>
                  <a:srgbClr val="595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22F5BC4-5616-4360-A705-0CC7CEF47C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43019" y="5857567"/>
                <a:ext cx="0" cy="200333"/>
              </a:xfrm>
              <a:prstGeom prst="line">
                <a:avLst/>
              </a:prstGeom>
              <a:ln>
                <a:solidFill>
                  <a:srgbClr val="595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Picture 12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7AD6FF2D-6170-47EC-B72B-8846C666F2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57312" y="5845662"/>
                <a:ext cx="210021" cy="210021"/>
              </a:xfrm>
              <a:prstGeom prst="rect">
                <a:avLst/>
              </a:prstGeom>
            </p:spPr>
          </p:pic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82F2403E-9A9F-4A7A-A280-C185DA1268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21233" y="6125064"/>
            <a:ext cx="466072" cy="46607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549E017-5908-46B9-AF01-BCD50C1D7682}"/>
              </a:ext>
            </a:extLst>
          </p:cNvPr>
          <p:cNvGrpSpPr/>
          <p:nvPr/>
        </p:nvGrpSpPr>
        <p:grpSpPr>
          <a:xfrm>
            <a:off x="4634156" y="2628899"/>
            <a:ext cx="2906073" cy="1124390"/>
            <a:chOff x="4634156" y="2628899"/>
            <a:chExt cx="2906073" cy="112439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332BD38-A1DC-41B3-8715-914C3F7FF853}"/>
                </a:ext>
              </a:extLst>
            </p:cNvPr>
            <p:cNvSpPr/>
            <p:nvPr/>
          </p:nvSpPr>
          <p:spPr>
            <a:xfrm>
              <a:off x="4634351" y="2628899"/>
              <a:ext cx="2905878" cy="1124390"/>
            </a:xfrm>
            <a:prstGeom prst="roundRect">
              <a:avLst>
                <a:gd name="adj" fmla="val 593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9BAFD"/>
                  </a:solidFill>
                </a:rPr>
                <a:t>English US V0.02 (Newest)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FA15FE3-D095-4034-8F7B-36AF98A33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195156" y="2745570"/>
              <a:ext cx="296303" cy="147658"/>
            </a:xfrm>
            <a:prstGeom prst="rect">
              <a:avLst/>
            </a:prstGeom>
          </p:spPr>
        </p:pic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507A5-E599-470F-9687-5A6C23010550}"/>
                </a:ext>
              </a:extLst>
            </p:cNvPr>
            <p:cNvCxnSpPr/>
            <p:nvPr/>
          </p:nvCxnSpPr>
          <p:spPr>
            <a:xfrm>
              <a:off x="4773655" y="3033716"/>
              <a:ext cx="2582527" cy="0"/>
            </a:xfrm>
            <a:prstGeom prst="line">
              <a:avLst/>
            </a:prstGeom>
            <a:ln>
              <a:solidFill>
                <a:srgbClr val="595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1EFC1C6-93CE-4A7E-B86E-1FFD1FC225CB}"/>
                </a:ext>
              </a:extLst>
            </p:cNvPr>
            <p:cNvSpPr txBox="1"/>
            <p:nvPr/>
          </p:nvSpPr>
          <p:spPr>
            <a:xfrm>
              <a:off x="4653400" y="3021030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English US V0.01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475877A-C780-4F7E-A372-84BE45600D6D}"/>
                </a:ext>
              </a:extLst>
            </p:cNvPr>
            <p:cNvCxnSpPr/>
            <p:nvPr/>
          </p:nvCxnSpPr>
          <p:spPr>
            <a:xfrm>
              <a:off x="4773655" y="3395666"/>
              <a:ext cx="2582527" cy="0"/>
            </a:xfrm>
            <a:prstGeom prst="line">
              <a:avLst/>
            </a:prstGeom>
            <a:ln>
              <a:solidFill>
                <a:srgbClr val="595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569D4BA-FD02-44D7-AA18-00F9756A346D}"/>
                </a:ext>
              </a:extLst>
            </p:cNvPr>
            <p:cNvSpPr txBox="1"/>
            <p:nvPr/>
          </p:nvSpPr>
          <p:spPr>
            <a:xfrm>
              <a:off x="4653400" y="3383956"/>
              <a:ext cx="2425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Import Pre-Trained Data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550EC58-B105-471A-94A6-8078A2A7A7D9}"/>
                </a:ext>
              </a:extLst>
            </p:cNvPr>
            <p:cNvSpPr/>
            <p:nvPr/>
          </p:nvSpPr>
          <p:spPr>
            <a:xfrm>
              <a:off x="4634156" y="3457584"/>
              <a:ext cx="2905878" cy="237423"/>
            </a:xfrm>
            <a:prstGeom prst="rect">
              <a:avLst/>
            </a:prstGeom>
            <a:solidFill>
              <a:srgbClr val="09BAFD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7585804-C458-4360-89B2-DE244380D71B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CAD7E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</p:spTree>
    <p:extLst>
      <p:ext uri="{BB962C8B-B14F-4D97-AF65-F5344CB8AC3E}">
        <p14:creationId xmlns:p14="http://schemas.microsoft.com/office/powerpoint/2010/main" val="152185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: Top Corners One Rounded and One Snipped 91">
            <a:extLst>
              <a:ext uri="{FF2B5EF4-FFF2-40B4-BE49-F238E27FC236}">
                <a16:creationId xmlns:a16="http://schemas.microsoft.com/office/drawing/2014/main" id="{C46653D2-2877-4492-9DB0-49B1112C4F82}"/>
              </a:ext>
            </a:extLst>
          </p:cNvPr>
          <p:cNvSpPr/>
          <p:nvPr/>
        </p:nvSpPr>
        <p:spPr>
          <a:xfrm flipV="1">
            <a:off x="-17419" y="191467"/>
            <a:ext cx="12276093" cy="6733207"/>
          </a:xfrm>
          <a:prstGeom prst="snipRound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rgbClr val="4A19B3"/>
              </a:gs>
              <a:gs pos="100000">
                <a:srgbClr val="7365E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6F62D33-F38D-4487-A112-06F3E773C459}"/>
              </a:ext>
            </a:extLst>
          </p:cNvPr>
          <p:cNvSpPr/>
          <p:nvPr/>
        </p:nvSpPr>
        <p:spPr>
          <a:xfrm>
            <a:off x="-55517" y="5092044"/>
            <a:ext cx="12314192" cy="1832630"/>
          </a:xfrm>
          <a:prstGeom prst="rect">
            <a:avLst/>
          </a:prstGeom>
          <a:solidFill>
            <a:schemeClr val="tx1">
              <a:lumMod val="95000"/>
              <a:lumOff val="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EF0F9D5-7191-495D-A9AF-F7C57BB0147E}"/>
              </a:ext>
            </a:extLst>
          </p:cNvPr>
          <p:cNvSpPr/>
          <p:nvPr/>
        </p:nvSpPr>
        <p:spPr>
          <a:xfrm>
            <a:off x="7639617" y="2627204"/>
            <a:ext cx="2905878" cy="764134"/>
          </a:xfrm>
          <a:prstGeom prst="roundRect">
            <a:avLst>
              <a:gd name="adj" fmla="val 59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BC77FF"/>
                </a:solidFill>
              </a:rPr>
              <a:t>Import Required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FCD85B-0330-4AB0-958C-90CD66427BFC}"/>
              </a:ext>
            </a:extLst>
          </p:cNvPr>
          <p:cNvCxnSpPr/>
          <p:nvPr/>
        </p:nvCxnSpPr>
        <p:spPr>
          <a:xfrm>
            <a:off x="7795539" y="3016298"/>
            <a:ext cx="2582527" cy="0"/>
          </a:xfrm>
          <a:prstGeom prst="line">
            <a:avLst/>
          </a:prstGeom>
          <a:ln>
            <a:solidFill>
              <a:srgbClr val="595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1D45BCA-A01B-439E-B0B4-17AF82D93B54}"/>
              </a:ext>
            </a:extLst>
          </p:cNvPr>
          <p:cNvSpPr txBox="1"/>
          <p:nvPr/>
        </p:nvSpPr>
        <p:spPr>
          <a:xfrm>
            <a:off x="7649155" y="3003612"/>
            <a:ext cx="137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Import Posts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1352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E826E7-EC7B-4F1C-8837-25D9473BD112}"/>
              </a:ext>
            </a:extLst>
          </p:cNvPr>
          <p:cNvSpPr txBox="1"/>
          <p:nvPr/>
        </p:nvSpPr>
        <p:spPr>
          <a:xfrm>
            <a:off x="4354177" y="455231"/>
            <a:ext cx="3483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CALL AT RUMOR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08F1DF-EACB-46DF-B009-8E8C941E47AB}"/>
              </a:ext>
            </a:extLst>
          </p:cNvPr>
          <p:cNvGrpSpPr/>
          <p:nvPr/>
        </p:nvGrpSpPr>
        <p:grpSpPr>
          <a:xfrm>
            <a:off x="11053294" y="3206818"/>
            <a:ext cx="986896" cy="444365"/>
            <a:chOff x="502160" y="3221158"/>
            <a:chExt cx="986896" cy="4443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2B5048F-AAC2-46B2-A4E5-C3B1D8470243}"/>
                </a:ext>
              </a:extLst>
            </p:cNvPr>
            <p:cNvGrpSpPr/>
            <p:nvPr/>
          </p:nvGrpSpPr>
          <p:grpSpPr>
            <a:xfrm rot="10800000">
              <a:off x="1123169" y="3221158"/>
              <a:ext cx="365887" cy="415684"/>
              <a:chOff x="185087" y="3256238"/>
              <a:chExt cx="365887" cy="415684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E68891C-D5EC-43C3-B415-DED0350BAD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087" y="3256238"/>
                <a:ext cx="252670" cy="415684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3D1F52C-3207-447F-9CA0-28D19EED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304" y="3256238"/>
                <a:ext cx="252670" cy="415684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875633-4238-4827-A65A-3C70A5F569D1}"/>
                </a:ext>
              </a:extLst>
            </p:cNvPr>
            <p:cNvSpPr txBox="1"/>
            <p:nvPr/>
          </p:nvSpPr>
          <p:spPr>
            <a:xfrm>
              <a:off x="502160" y="3265413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MENU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924413B-07E3-4ED4-BCCD-A759966D26BD}"/>
              </a:ext>
            </a:extLst>
          </p:cNvPr>
          <p:cNvSpPr txBox="1"/>
          <p:nvPr/>
        </p:nvSpPr>
        <p:spPr>
          <a:xfrm>
            <a:off x="5477989" y="1160811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RUMOR?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51A3C98-F014-4E9F-9EAB-B136CC6DBF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38383" y="2733909"/>
            <a:ext cx="296303" cy="14765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DC44B3D-0F8D-458D-8DBC-A8987265CAB7}"/>
              </a:ext>
            </a:extLst>
          </p:cNvPr>
          <p:cNvSpPr txBox="1"/>
          <p:nvPr/>
        </p:nvSpPr>
        <p:spPr>
          <a:xfrm>
            <a:off x="7634727" y="2268321"/>
            <a:ext cx="188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Test Subject</a:t>
            </a:r>
            <a:endParaRPr lang="en-US" dirty="0">
              <a:solidFill>
                <a:srgbClr val="FFFFF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Medium" panose="00000600000000000000" pitchFamily="2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09AB8EC-0C24-4B1F-BBC5-F6AA1DF69D55}"/>
              </a:ext>
            </a:extLst>
          </p:cNvPr>
          <p:cNvGrpSpPr/>
          <p:nvPr/>
        </p:nvGrpSpPr>
        <p:grpSpPr>
          <a:xfrm>
            <a:off x="1651395" y="2279983"/>
            <a:ext cx="2905879" cy="710867"/>
            <a:chOff x="3095624" y="2099008"/>
            <a:chExt cx="2905879" cy="71086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DFBBF29-F319-4678-8254-301A3E8DAA8A}"/>
                </a:ext>
              </a:extLst>
            </p:cNvPr>
            <p:cNvGrpSpPr/>
            <p:nvPr/>
          </p:nvGrpSpPr>
          <p:grpSpPr>
            <a:xfrm>
              <a:off x="3095625" y="2447925"/>
              <a:ext cx="2905878" cy="361950"/>
              <a:chOff x="3095625" y="2447925"/>
              <a:chExt cx="2382364" cy="361950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6B24471-6B49-4E91-A537-1C0A4D051AB1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382364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English US (Default)</a:t>
                </a:r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00D6BE1F-0BD4-48C9-8593-23A21D852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8229" y="2564596"/>
                <a:ext cx="242922" cy="147658"/>
              </a:xfrm>
              <a:prstGeom prst="rect">
                <a:avLst/>
              </a:prstGeom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F2B2CD-97AC-4304-97AF-344341434408}"/>
                </a:ext>
              </a:extLst>
            </p:cNvPr>
            <p:cNvSpPr txBox="1"/>
            <p:nvPr/>
          </p:nvSpPr>
          <p:spPr>
            <a:xfrm>
              <a:off x="3095624" y="2099008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Language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174A8A3-9453-4BCB-A3CF-BF31C243C0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79" y="5262542"/>
            <a:ext cx="485843" cy="2953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FFB90-7DDC-4FD6-8DA1-B978E1839080}"/>
              </a:ext>
            </a:extLst>
          </p:cNvPr>
          <p:cNvGrpSpPr/>
          <p:nvPr/>
        </p:nvGrpSpPr>
        <p:grpSpPr>
          <a:xfrm>
            <a:off x="3106282" y="5746154"/>
            <a:ext cx="5979436" cy="584775"/>
            <a:chOff x="3319346" y="5565179"/>
            <a:chExt cx="5979436" cy="584775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C481269C-26E5-425B-A077-EBCEE0F79F0C}"/>
                </a:ext>
              </a:extLst>
            </p:cNvPr>
            <p:cNvSpPr/>
            <p:nvPr/>
          </p:nvSpPr>
          <p:spPr>
            <a:xfrm>
              <a:off x="3319346" y="5774694"/>
              <a:ext cx="5979436" cy="36195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9BAFD"/>
                  </a:solidFill>
                </a:rPr>
                <a:t>C:\Users\Romeo\Documents\myPosts.txt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CFB03C0-1AD5-43BE-AD35-9F93E21BE262}"/>
                </a:ext>
              </a:extLst>
            </p:cNvPr>
            <p:cNvGrpSpPr/>
            <p:nvPr/>
          </p:nvGrpSpPr>
          <p:grpSpPr>
            <a:xfrm>
              <a:off x="8390574" y="5565179"/>
              <a:ext cx="776759" cy="584775"/>
              <a:chOff x="8390574" y="5565179"/>
              <a:chExt cx="776759" cy="584775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28AD2E2-931C-4466-8E82-B4772DC71D2B}"/>
                  </a:ext>
                </a:extLst>
              </p:cNvPr>
              <p:cNvSpPr txBox="1"/>
              <p:nvPr/>
            </p:nvSpPr>
            <p:spPr>
              <a:xfrm>
                <a:off x="8390574" y="5565179"/>
                <a:ext cx="468398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85000"/>
                      </a:schemeClr>
                    </a:solidFill>
                  </a:rPr>
                  <a:t>…</a:t>
                </a:r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0F0D1E6-3785-4997-9637-6A3BAE8813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90574" y="5857567"/>
                <a:ext cx="0" cy="200333"/>
              </a:xfrm>
              <a:prstGeom prst="line">
                <a:avLst/>
              </a:prstGeom>
              <a:ln>
                <a:solidFill>
                  <a:srgbClr val="595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22F5BC4-5616-4360-A705-0CC7CEF47C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43019" y="5857567"/>
                <a:ext cx="0" cy="200333"/>
              </a:xfrm>
              <a:prstGeom prst="line">
                <a:avLst/>
              </a:prstGeom>
              <a:ln>
                <a:solidFill>
                  <a:srgbClr val="595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Picture 12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7AD6FF2D-6170-47EC-B72B-8846C666F2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57312" y="5845662"/>
                <a:ext cx="210021" cy="210021"/>
              </a:xfrm>
              <a:prstGeom prst="rect">
                <a:avLst/>
              </a:prstGeom>
            </p:spPr>
          </p:pic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82F2403E-9A9F-4A7A-A280-C185DA1268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21233" y="6125064"/>
            <a:ext cx="466072" cy="466072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105A310F-A122-4C8B-B82C-D070C8CD6EE8}"/>
              </a:ext>
            </a:extLst>
          </p:cNvPr>
          <p:cNvGrpSpPr/>
          <p:nvPr/>
        </p:nvGrpSpPr>
        <p:grpSpPr>
          <a:xfrm>
            <a:off x="4643061" y="2254423"/>
            <a:ext cx="2905879" cy="736427"/>
            <a:chOff x="3085346" y="2900791"/>
            <a:chExt cx="2905879" cy="73642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4812556-A45D-4B52-834E-7F27B17DE17C}"/>
                </a:ext>
              </a:extLst>
            </p:cNvPr>
            <p:cNvSpPr txBox="1"/>
            <p:nvPr/>
          </p:nvSpPr>
          <p:spPr>
            <a:xfrm>
              <a:off x="3085347" y="2900791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Trained Data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A3F7430-7E76-47D6-B4E9-E957446CEAA6}"/>
                </a:ext>
              </a:extLst>
            </p:cNvPr>
            <p:cNvGrpSpPr/>
            <p:nvPr/>
          </p:nvGrpSpPr>
          <p:grpSpPr>
            <a:xfrm>
              <a:off x="3085346" y="3275268"/>
              <a:ext cx="2905879" cy="361950"/>
              <a:chOff x="3095625" y="2447925"/>
              <a:chExt cx="2477980" cy="361950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7FB10917-DF3F-4006-9649-EB8620E82BD5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477980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English US V0.02 (Newest)</a:t>
                </a: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2646D417-29A7-45A5-A822-27C4AE372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7305" y="2564596"/>
                <a:ext cx="242922" cy="147658"/>
              </a:xfrm>
              <a:prstGeom prst="rect">
                <a:avLst/>
              </a:prstGeom>
            </p:spPr>
          </p:pic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2BE5BA0-885F-4497-95A5-B96629D7FF9C}"/>
              </a:ext>
            </a:extLst>
          </p:cNvPr>
          <p:cNvGrpSpPr/>
          <p:nvPr/>
        </p:nvGrpSpPr>
        <p:grpSpPr>
          <a:xfrm>
            <a:off x="7639617" y="3074420"/>
            <a:ext cx="2905878" cy="539923"/>
            <a:chOff x="1651395" y="3641552"/>
            <a:chExt cx="2905878" cy="53992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91FF28-83DA-421F-A29F-9DFC00539AE3}"/>
                </a:ext>
              </a:extLst>
            </p:cNvPr>
            <p:cNvSpPr/>
            <p:nvPr/>
          </p:nvSpPr>
          <p:spPr>
            <a:xfrm>
              <a:off x="1651395" y="3641552"/>
              <a:ext cx="2905878" cy="237423"/>
            </a:xfrm>
            <a:prstGeom prst="rect">
              <a:avLst/>
            </a:prstGeom>
            <a:solidFill>
              <a:srgbClr val="09BAFD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63360E3-2B6F-493D-86C6-3E2A18C7D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58155" y="3715403"/>
              <a:ext cx="466072" cy="466072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4FB8F0D-CA61-4037-AEA0-B22D12ECF20D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CAD7E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0748F9-2C44-45FA-B0AB-8ADB490AC0CD}"/>
              </a:ext>
            </a:extLst>
          </p:cNvPr>
          <p:cNvGrpSpPr/>
          <p:nvPr/>
        </p:nvGrpSpPr>
        <p:grpSpPr>
          <a:xfrm>
            <a:off x="5250972" y="3320352"/>
            <a:ext cx="1682496" cy="1678185"/>
            <a:chOff x="5250972" y="3320352"/>
            <a:chExt cx="1682496" cy="1678185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393D90F-BC5B-47E2-92FC-88BFD99DF9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77532" y="3342121"/>
              <a:ext cx="1636936" cy="1632741"/>
              <a:chOff x="2655927" y="2815333"/>
              <a:chExt cx="1293935" cy="1290619"/>
            </a:xfrm>
            <a:noFill/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2FA846C8-2345-4E04-B5A5-06C0CD9B4F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8" y="2815333"/>
                <a:ext cx="1293934" cy="12906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091F82C-1C07-4647-8F40-FE146EC699CB}"/>
                  </a:ext>
                </a:extLst>
              </p:cNvPr>
              <p:cNvSpPr txBox="1"/>
              <p:nvPr/>
            </p:nvSpPr>
            <p:spPr>
              <a:xfrm>
                <a:off x="2655927" y="3229521"/>
                <a:ext cx="1293934" cy="462242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GO</a:t>
                </a:r>
                <a:endParaRPr lang="en-US" sz="3200" dirty="0"/>
              </a:p>
            </p:txBody>
          </p:sp>
        </p:grp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80CBD80-6EDB-4D98-9B5C-DAA19452F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0972" y="3320352"/>
              <a:ext cx="1682496" cy="1678185"/>
            </a:xfrm>
            <a:prstGeom prst="ellipse">
              <a:avLst/>
            </a:prstGeom>
            <a:solidFill>
              <a:schemeClr val="bg1">
                <a:lumMod val="50000"/>
                <a:alpha val="71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68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630</Words>
  <Application>Microsoft Office PowerPoint</Application>
  <PresentationFormat>Widescreen</PresentationFormat>
  <Paragraphs>212</Paragraphs>
  <Slides>16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Antonio</vt:lpstr>
      <vt:lpstr>Arial</vt:lpstr>
      <vt:lpstr>Calibri</vt:lpstr>
      <vt:lpstr>Calibri Light</vt:lpstr>
      <vt:lpstr>Montserrat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Axelrod</dc:creator>
  <cp:lastModifiedBy>Shay Axelrod</cp:lastModifiedBy>
  <cp:revision>1</cp:revision>
  <dcterms:created xsi:type="dcterms:W3CDTF">2020-06-05T15:46:41Z</dcterms:created>
  <dcterms:modified xsi:type="dcterms:W3CDTF">2020-12-28T19:52:40Z</dcterms:modified>
</cp:coreProperties>
</file>