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04D"/>
    <a:srgbClr val="6A5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3822-7781-4C44-81ED-A3B59B987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A6F19-20B1-4C49-89A6-70DD6305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8891-5D6A-417C-BAE0-5B0D7CF5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F463E-8CCC-496C-8BF2-22E370C5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2969-60C1-4D43-9E16-CC22BA2E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4D0D-C857-4108-AE9C-930F35CD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6138C-25EE-4B84-A43B-99D070279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4186-0B5B-470A-8413-429702CC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57BC-49F1-45B6-B8AB-FA5D9189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CEEA-C5AC-406D-B1A1-9E3A9A8D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19B05-DFFD-4754-A6C3-B5768A837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6894C-E01A-4FD3-A531-3404C4960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1E4F-1D6F-4679-8C50-CECC374C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3D64-5119-4490-BC27-E1E56BCE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5AA16-F5BA-403F-BB3D-590E09FC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6C93-58ED-4F3E-A216-03C4C2AC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3AE2-8A0D-4096-8E44-A77FA42F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3F6D-54FC-4D67-9D7F-6A353503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EBC8-3787-46D6-A78F-1E65B652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F5AB8-9C61-4052-9BA6-83606535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FA80-F330-423D-9BA9-0DB74F99C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6A29-3483-4ED9-AF58-8EEE7225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727A-E035-4C0A-B832-A81CA81C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DFD4-D991-447F-A369-0810C0C9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D2B4-6BD5-46D6-A4F4-D5FDEEED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5B82-D0B7-4FBA-BEBB-6E06A82E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748A-DD12-40C9-95F0-32D666D5C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BDFA1-05AC-4612-83CE-3628777CB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EBC39-63B5-453D-AF59-FD51170C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019BD-CF50-4A91-BA4A-257AAADD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906A3-2D4A-471F-BB85-2EC98EAE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0165-B408-4DEB-AF2B-322A3862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5A574-3A56-49B7-B756-BC134E18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D961F-BD7B-49A8-AA41-D6587006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2D06F-2ED4-4421-A93B-D43D4C8BE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BE0FF-86BD-4DB7-9B5A-7A01962A3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E059F-D766-43DE-8F18-A7CD63DC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5A621-A10E-4209-A499-3337E81B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7517B-9BED-416D-B5B6-77A41068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B20B-5068-431A-BA60-73C648C6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6981D-5FB7-42A1-AC39-3801E06E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A152F-9BDE-4C20-8979-10A803FB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8DE1-A3D8-4A1A-BDCC-40EDC581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6BB3A-656F-424E-9FC8-DBEC0183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14EB2-58EC-4552-B5D8-6294998D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60B3-C944-498E-BC66-77AA3851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E3D9-E25A-4116-B11E-047557E5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A602-FF6D-4E05-A867-11D0A06F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85C3B-695D-41F2-AEFE-B6B42CE6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81C0F-47E2-43AE-B236-5E358E04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DDC21-AA33-4264-A7F3-E3B4FD06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D9FD-5C97-4F72-B38F-F41442C9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8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0631-5DC8-4A56-BACF-57614D31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B5E96-B433-49A9-B1C0-A3B7008E7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67BE8-5BB0-43B1-BC1A-F956F59D1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BB33-A474-4C03-BAC8-00D21FE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7FEB-8033-42F6-9E32-A7294C4F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F7A2A-275B-4464-8954-34A8259A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4F5CE-C2E5-4945-BF30-B59A16F7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9E778-39A6-4AA9-96A5-88F78FC0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599-D741-442A-B8CD-7289401A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F7FAA-C835-41D1-889C-90B8E459EBD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D3715-78B7-485B-99DB-B8B243CFA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15ED-7E53-4E08-92FE-CF3072B5E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0E04-35EB-459D-8909-06A9CCC3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DFAB0-AA3B-48A1-9DB8-AB8851E075F9}"/>
              </a:ext>
            </a:extLst>
          </p:cNvPr>
          <p:cNvSpPr/>
          <p:nvPr/>
        </p:nvSpPr>
        <p:spPr>
          <a:xfrm>
            <a:off x="-71030" y="-160139"/>
            <a:ext cx="12428493" cy="7092162"/>
          </a:xfrm>
          <a:prstGeom prst="rect">
            <a:avLst/>
          </a:prstGeom>
          <a:solidFill>
            <a:srgbClr val="6A5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3A4D9-E5C5-41C3-8CA3-ADBEFA0C083E}"/>
              </a:ext>
            </a:extLst>
          </p:cNvPr>
          <p:cNvSpPr txBox="1"/>
          <p:nvPr/>
        </p:nvSpPr>
        <p:spPr>
          <a:xfrm>
            <a:off x="5043468" y="1999204"/>
            <a:ext cx="2105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Hardware resource: </a:t>
            </a:r>
            <a:r>
              <a:rPr lang="en-US" sz="1200" dirty="0">
                <a:solidFill>
                  <a:srgbClr val="7BFF75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GPU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3A8BCF-B908-4B80-9E3F-AE5390294E59}"/>
              </a:ext>
            </a:extLst>
          </p:cNvPr>
          <p:cNvGrpSpPr>
            <a:grpSpLocks noChangeAspect="1"/>
          </p:cNvGrpSpPr>
          <p:nvPr/>
        </p:nvGrpSpPr>
        <p:grpSpPr>
          <a:xfrm>
            <a:off x="6645761" y="1508296"/>
            <a:ext cx="348364" cy="347472"/>
            <a:chOff x="6645761" y="1497537"/>
            <a:chExt cx="441258" cy="44012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95B2F9-474A-4EE0-87DC-70C1AA862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5426" y="1517945"/>
              <a:ext cx="400339" cy="39931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DEDD07-E76D-49D0-933A-FBEC05FE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15821" y="1592200"/>
              <a:ext cx="283050" cy="24299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85CF7B-7EB0-4B73-AD1D-17FD7775F8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5761" y="1497537"/>
              <a:ext cx="441258" cy="440128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ABAF641-880B-483A-A789-13406DB6DEF0}"/>
              </a:ext>
            </a:extLst>
          </p:cNvPr>
          <p:cNvGrpSpPr/>
          <p:nvPr/>
        </p:nvGrpSpPr>
        <p:grpSpPr>
          <a:xfrm>
            <a:off x="1546226" y="3614669"/>
            <a:ext cx="391550" cy="385831"/>
            <a:chOff x="1546226" y="3614669"/>
            <a:chExt cx="391550" cy="3858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D52BBCA-247A-4C38-AAF3-581FBE6582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9302" y="3636089"/>
              <a:ext cx="346248" cy="345361"/>
              <a:chOff x="2436051" y="2270768"/>
              <a:chExt cx="400338" cy="399312"/>
            </a:xfrm>
          </p:grpSpPr>
          <p:sp>
            <p:nvSpPr>
              <p:cNvPr id="20" name="Flowchart: Extract 19">
                <a:extLst>
                  <a:ext uri="{FF2B5EF4-FFF2-40B4-BE49-F238E27FC236}">
                    <a16:creationId xmlns:a16="http://schemas.microsoft.com/office/drawing/2014/main" id="{476D4234-3B35-429E-AD22-0C9862D8C6D6}"/>
                  </a:ext>
                </a:extLst>
              </p:cNvPr>
              <p:cNvSpPr/>
              <p:nvPr/>
            </p:nvSpPr>
            <p:spPr>
              <a:xfrm rot="5400000">
                <a:off x="2590405" y="2399724"/>
                <a:ext cx="140579" cy="147538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8884FD-ADF1-4369-905D-71D3E4FCFF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6051" y="2270768"/>
                <a:ext cx="400338" cy="39931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58AAE87-D117-4868-930B-6A065A2A6D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6226" y="3614669"/>
              <a:ext cx="391550" cy="385831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4172BD-AFD3-4EA9-AA29-10F7DA1616E9}"/>
              </a:ext>
            </a:extLst>
          </p:cNvPr>
          <p:cNvGrpSpPr>
            <a:grpSpLocks noChangeAspect="1"/>
          </p:cNvGrpSpPr>
          <p:nvPr/>
        </p:nvGrpSpPr>
        <p:grpSpPr>
          <a:xfrm>
            <a:off x="5592315" y="1508307"/>
            <a:ext cx="348364" cy="347472"/>
            <a:chOff x="7749925" y="1611712"/>
            <a:chExt cx="441258" cy="4401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9F2E68-3A75-4FD0-A5BB-476E22406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9590" y="1632120"/>
              <a:ext cx="400339" cy="39931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8D4EBA-9125-450A-9583-BFF1D16BCFD2}"/>
                </a:ext>
              </a:extLst>
            </p:cNvPr>
            <p:cNvGrpSpPr/>
            <p:nvPr/>
          </p:nvGrpSpPr>
          <p:grpSpPr>
            <a:xfrm>
              <a:off x="7899630" y="1764129"/>
              <a:ext cx="140258" cy="142112"/>
              <a:chOff x="5762115" y="1649394"/>
              <a:chExt cx="140258" cy="14211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D81059-63E8-4BFE-900D-255DCCB3A21E}"/>
                  </a:ext>
                </a:extLst>
              </p:cNvPr>
              <p:cNvSpPr/>
              <p:nvPr/>
            </p:nvSpPr>
            <p:spPr>
              <a:xfrm>
                <a:off x="5762115" y="1649394"/>
                <a:ext cx="47524" cy="142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FDB75A-D9B4-4068-9618-E5D6C6952400}"/>
                  </a:ext>
                </a:extLst>
              </p:cNvPr>
              <p:cNvSpPr/>
              <p:nvPr/>
            </p:nvSpPr>
            <p:spPr>
              <a:xfrm>
                <a:off x="5854849" y="1649394"/>
                <a:ext cx="47524" cy="142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F871C0-09D4-4F7D-B4E7-508F6236F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9925" y="1611712"/>
              <a:ext cx="441258" cy="440128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99F631-099C-4BB8-AA5F-B3D86CA73DEC}"/>
              </a:ext>
            </a:extLst>
          </p:cNvPr>
          <p:cNvGrpSpPr>
            <a:grpSpLocks noChangeAspect="1"/>
          </p:cNvGrpSpPr>
          <p:nvPr/>
        </p:nvGrpSpPr>
        <p:grpSpPr>
          <a:xfrm>
            <a:off x="6119038" y="1508296"/>
            <a:ext cx="348364" cy="347472"/>
            <a:chOff x="7764079" y="1760363"/>
            <a:chExt cx="441258" cy="4401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EDF8E5-A31B-46ED-AD84-7202AC1E5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744" y="1780771"/>
              <a:ext cx="400339" cy="39931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7D7E0-D695-4EC1-94CC-2CEF11627009}"/>
                </a:ext>
              </a:extLst>
            </p:cNvPr>
            <p:cNvSpPr/>
            <p:nvPr/>
          </p:nvSpPr>
          <p:spPr>
            <a:xfrm>
              <a:off x="7910225" y="1905375"/>
              <a:ext cx="153725" cy="148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B53960-B511-43A7-A2CF-013D8ED969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4079" y="1760363"/>
              <a:ext cx="441258" cy="440128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F9D16C-6717-4AF5-8250-DEFAFADCA239}"/>
              </a:ext>
            </a:extLst>
          </p:cNvPr>
          <p:cNvGrpSpPr>
            <a:grpSpLocks noChangeAspect="1"/>
          </p:cNvGrpSpPr>
          <p:nvPr/>
        </p:nvGrpSpPr>
        <p:grpSpPr>
          <a:xfrm>
            <a:off x="5237498" y="3596359"/>
            <a:ext cx="1169139" cy="1166141"/>
            <a:chOff x="2655927" y="2815333"/>
            <a:chExt cx="1293935" cy="1290619"/>
          </a:xfrm>
          <a:noFill/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585B7E-EF8D-4216-A649-07ED0DE83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5928" y="2815333"/>
              <a:ext cx="1293934" cy="129061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C6FC55-D71B-4F23-A6E5-7FF210E9E596}"/>
                </a:ext>
              </a:extLst>
            </p:cNvPr>
            <p:cNvSpPr txBox="1"/>
            <p:nvPr/>
          </p:nvSpPr>
          <p:spPr>
            <a:xfrm>
              <a:off x="2655927" y="3171107"/>
              <a:ext cx="1293934" cy="57907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latin typeface="Montserrat Medium" panose="00000600000000000000" pitchFamily="2" charset="0"/>
                </a:rPr>
                <a:t>BEGIN TRAINING</a:t>
              </a:r>
              <a:endParaRPr lang="en-US" sz="14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CFDE3F2-9222-484A-B4EF-38FD5E1A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619" y="2336632"/>
            <a:ext cx="4774388" cy="40805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3F2C68-33CD-465A-B821-FAA2E5EDDB0D}"/>
              </a:ext>
            </a:extLst>
          </p:cNvPr>
          <p:cNvSpPr txBox="1"/>
          <p:nvPr/>
        </p:nvSpPr>
        <p:spPr>
          <a:xfrm>
            <a:off x="2671743" y="704389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4304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Color</a:t>
            </a:r>
            <a:r>
              <a:rPr lang="en-US" sz="1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ontserrat Medium" panose="00000600000000000000" pitchFamily="2" charset="0"/>
              </a:rPr>
              <a:t> tester</a:t>
            </a:r>
            <a:endParaRPr lang="en-US" sz="1200" dirty="0">
              <a:solidFill>
                <a:srgbClr val="7BFF7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ontserrat Medium" panose="00000600000000000000" pitchFamily="2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10D4032-BF66-4BB0-8D5D-A7640BD8D4EA}"/>
              </a:ext>
            </a:extLst>
          </p:cNvPr>
          <p:cNvGrpSpPr>
            <a:grpSpLocks noChangeAspect="1"/>
          </p:cNvGrpSpPr>
          <p:nvPr/>
        </p:nvGrpSpPr>
        <p:grpSpPr>
          <a:xfrm>
            <a:off x="490977" y="1759173"/>
            <a:ext cx="886277" cy="877824"/>
            <a:chOff x="5244800" y="3320352"/>
            <a:chExt cx="1694344" cy="16781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CD51D1-596B-4248-AC48-75B7BC1829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1"/>
              <a:ext cx="1636936" cy="1632741"/>
              <a:chOff x="2655927" y="2815333"/>
              <a:chExt cx="1293935" cy="1290619"/>
            </a:xfrm>
            <a:noFill/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7C7FFF7-F6A4-4AAE-8414-97603DFB0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8" y="2815333"/>
                <a:ext cx="1293934" cy="1290619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F45FDD-72C6-4F85-93E2-7A535A07F6EA}"/>
                  </a:ext>
                </a:extLst>
              </p:cNvPr>
              <p:cNvSpPr txBox="1"/>
              <p:nvPr/>
            </p:nvSpPr>
            <p:spPr>
              <a:xfrm>
                <a:off x="2655927" y="3326664"/>
                <a:ext cx="1293934" cy="267957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EXPORT</a:t>
                </a:r>
                <a:endParaRPr lang="en-US" sz="1100" dirty="0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2EFB12-8AE1-416B-9E3E-4897ECC32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4800" y="3320352"/>
              <a:ext cx="1694344" cy="1678185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66EC55-E450-47BF-8D75-D150689CF1A9}"/>
              </a:ext>
            </a:extLst>
          </p:cNvPr>
          <p:cNvGrpSpPr>
            <a:grpSpLocks noChangeAspect="1"/>
          </p:cNvGrpSpPr>
          <p:nvPr/>
        </p:nvGrpSpPr>
        <p:grpSpPr>
          <a:xfrm>
            <a:off x="2443872" y="985783"/>
            <a:ext cx="633542" cy="630936"/>
            <a:chOff x="5245027" y="3310103"/>
            <a:chExt cx="1708644" cy="17016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52CAD35-4278-4846-9E52-346B8B93D4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2" y="3342122"/>
              <a:ext cx="1636936" cy="1632744"/>
              <a:chOff x="2655927" y="2815333"/>
              <a:chExt cx="1293935" cy="1290621"/>
            </a:xfrm>
            <a:noFill/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8CE64C3-2D32-47FD-BD60-0570ACB66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7" y="2815333"/>
                <a:ext cx="1293935" cy="1290621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2685A0-4DED-42C6-A2B9-E888A7F55287}"/>
                  </a:ext>
                </a:extLst>
              </p:cNvPr>
              <p:cNvSpPr txBox="1"/>
              <p:nvPr/>
            </p:nvSpPr>
            <p:spPr>
              <a:xfrm>
                <a:off x="2655927" y="3279452"/>
                <a:ext cx="1293934" cy="36238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USE</a:t>
                </a:r>
                <a:endParaRPr lang="en-US" sz="1100" dirty="0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D94BF71-DDA7-403F-B0A4-E9FC420A6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027" y="3310103"/>
              <a:ext cx="1708644" cy="1701617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EB3042-4438-437E-B954-B5DF4A6021CA}"/>
              </a:ext>
            </a:extLst>
          </p:cNvPr>
          <p:cNvGrpSpPr>
            <a:grpSpLocks noChangeAspect="1"/>
          </p:cNvGrpSpPr>
          <p:nvPr/>
        </p:nvGrpSpPr>
        <p:grpSpPr>
          <a:xfrm>
            <a:off x="2064273" y="1976082"/>
            <a:ext cx="846800" cy="843317"/>
            <a:chOff x="5238313" y="3303387"/>
            <a:chExt cx="1790701" cy="178333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FC7B9B3-47A8-460B-8ADA-26F8FEEC6C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7531" y="3342118"/>
              <a:ext cx="1705990" cy="1701616"/>
              <a:chOff x="2655927" y="2815332"/>
              <a:chExt cx="1348520" cy="1345063"/>
            </a:xfrm>
            <a:no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792CE06-C5FE-493E-AAE8-03F79FC6A8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5929" y="2815332"/>
                <a:ext cx="1348518" cy="1345063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C1A813-BFBE-4114-9BFF-BCAC41DB47B7}"/>
                  </a:ext>
                </a:extLst>
              </p:cNvPr>
              <p:cNvSpPr txBox="1"/>
              <p:nvPr/>
            </p:nvSpPr>
            <p:spPr>
              <a:xfrm>
                <a:off x="2655927" y="3113376"/>
                <a:ext cx="1345062" cy="69453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latin typeface="Montserrat Medium" panose="00000600000000000000" pitchFamily="2" charset="0"/>
                  </a:rPr>
                  <a:t>IMPORT DATASET</a:t>
                </a:r>
                <a:endParaRPr lang="en-US" sz="1050" dirty="0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111390E-CABC-431B-A98A-A9E97F541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8313" y="3303387"/>
              <a:ext cx="1790701" cy="1783338"/>
            </a:xfrm>
            <a:prstGeom prst="ellipse">
              <a:avLst/>
            </a:prstGeom>
            <a:solidFill>
              <a:schemeClr val="bg1">
                <a:lumMod val="50000"/>
                <a:alpha val="71000"/>
              </a:schemeClr>
            </a:solidFill>
            <a:ln w="381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40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Axelrod</dc:creator>
  <cp:lastModifiedBy>Shay Axelrod</cp:lastModifiedBy>
  <cp:revision>2</cp:revision>
  <dcterms:created xsi:type="dcterms:W3CDTF">2021-01-10T15:17:41Z</dcterms:created>
  <dcterms:modified xsi:type="dcterms:W3CDTF">2021-01-10T22:26:13Z</dcterms:modified>
</cp:coreProperties>
</file>