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8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8725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in line with the schedule and is progressing nicely.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upcoming issues or risks at this point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time.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16699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10-April-2019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14510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85%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88529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functionality is moving forward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Profile Functionality is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Manual is developed and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Worked further on the Search Functionality and Help Desk (Ahead of Schedule)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85934"/>
              </p:ext>
            </p:extLst>
          </p:nvPr>
        </p:nvGraphicFramePr>
        <p:xfrm>
          <a:off x="3352800" y="2365833"/>
          <a:ext cx="5638800" cy="101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(04/17/2019)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Finished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&amp; 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Connection of Pages Finalized to Begin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Help Desk, Search Bar, &amp; Edit Profile Pages PHP Functionality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68027"/>
              </p:ext>
            </p:extLst>
          </p:nvPr>
        </p:nvGraphicFramePr>
        <p:xfrm>
          <a:off x="3352800" y="3458132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6145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307037" y="3750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43011" y="39219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243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93</cp:revision>
  <dcterms:created xsi:type="dcterms:W3CDTF">2018-09-13T18:13:57Z</dcterms:created>
  <dcterms:modified xsi:type="dcterms:W3CDTF">2019-04-10T21:18:13Z</dcterms:modified>
</cp:coreProperties>
</file>