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030" autoAdjust="0"/>
    <p:restoredTop sz="94660"/>
  </p:normalViewPr>
  <p:slideViewPr>
    <p:cSldViewPr>
      <p:cViewPr varScale="1">
        <p:scale>
          <a:sx n="69" d="100"/>
          <a:sy n="69" d="100"/>
        </p:scale>
        <p:origin x="62" y="44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122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376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182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905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460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014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284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270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075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2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225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ED25C-F97B-422E-9347-EC49C85F63D2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671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2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4710507"/>
              </p:ext>
            </p:extLst>
          </p:nvPr>
        </p:nvGraphicFramePr>
        <p:xfrm>
          <a:off x="304800" y="1057275"/>
          <a:ext cx="2943226" cy="1818568"/>
        </p:xfrm>
        <a:graphic>
          <a:graphicData uri="http://schemas.openxmlformats.org/drawingml/2006/table">
            <a:tbl>
              <a:tblPr firstRow="1">
                <a:tableStyleId>{B301B821-A1FF-4177-AEE7-76D212191A09}</a:tableStyleId>
              </a:tblPr>
              <a:tblGrid>
                <a:gridCol w="1471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1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548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SUMMARY ASSESSMENT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5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Risk Level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32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1452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Main Reasons for Assessment of Current Risk Level</a:t>
                      </a:r>
                      <a:endParaRPr kumimoji="0" 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9358">
                <a:tc gridSpan="2">
                  <a:txBody>
                    <a:bodyPr/>
                    <a:lstStyle/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Behind due to Spring Break and Midterms (Lost about 10 days time)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Database Administration issues (Access and Editing Privileges were denied)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New Project Plan will need to be assessed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6082">
                <a:tc gridSpan="2"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2209135"/>
              </p:ext>
            </p:extLst>
          </p:nvPr>
        </p:nvGraphicFramePr>
        <p:xfrm>
          <a:off x="6019800" y="205740"/>
          <a:ext cx="2743200" cy="845820"/>
        </p:xfrm>
        <a:graphic>
          <a:graphicData uri="http://schemas.openxmlformats.org/drawingml/2006/table">
            <a:tbl>
              <a:tblPr firstCol="1">
                <a:tableStyleId>{5C22544A-7EE6-4342-B048-85BDC9FD1C3A}</a:tableStyleId>
              </a:tblPr>
              <a:tblGrid>
                <a:gridCol w="13126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05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Status as of</a:t>
                      </a:r>
                    </a:p>
                  </a:txBody>
                  <a:tcPr marL="45720" marR="4572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20-March-2019</a:t>
                      </a:r>
                    </a:p>
                  </a:txBody>
                  <a:tcPr marL="45720" marR="45720" anchor="ctr" horzOverflow="overflow"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ctr"/>
                      <a:r>
                        <a:rPr lang="en-US" sz="800" baseline="0" dirty="0"/>
                        <a:t>Business Lead</a:t>
                      </a:r>
                      <a:endParaRPr 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Jim Worth</a:t>
                      </a:r>
                    </a:p>
                  </a:txBody>
                  <a:tcPr marL="45720" marR="45720" anchor="ctr" horzOverflow="overflow"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Project Manager</a:t>
                      </a:r>
                    </a:p>
                  </a:txBody>
                  <a:tcPr marL="45720" marR="45720"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Shay Walker</a:t>
                      </a:r>
                    </a:p>
                  </a:txBody>
                  <a:tcPr marL="45720" marR="45720" anchor="ctr" horzOverflow="overflow"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Group 2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9782609"/>
              </p:ext>
            </p:extLst>
          </p:nvPr>
        </p:nvGraphicFramePr>
        <p:xfrm>
          <a:off x="124134" y="2670299"/>
          <a:ext cx="3123892" cy="2300629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1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98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50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38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6888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Key Workstream  Milestones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5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 Milestone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Risk Level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L </a:t>
                      </a: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  <a:sym typeface="Wingdings" pitchFamily="2" charset="2"/>
                        </a:rPr>
                        <a:t> H</a:t>
                      </a: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%-Done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Orig Due Dt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Current Due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55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Planning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100%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2/20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60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Design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100%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2/20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3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Coding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50%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3/39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4/3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63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Testing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0%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4/17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4/24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2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Training Plan Development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0%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3/27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4/17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55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Deployment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0%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5/1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5/1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55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Go Live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0%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5/1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5/8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55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Hyper Care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0%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5/8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5/8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7" name="Group 2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4486789"/>
              </p:ext>
            </p:extLst>
          </p:nvPr>
        </p:nvGraphicFramePr>
        <p:xfrm>
          <a:off x="3352800" y="1079474"/>
          <a:ext cx="5638800" cy="1179969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132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255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7862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#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Key Accomplishments  (Current Period)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0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Initial Database Logic for the Registration Page &amp; to populate Majors from the Database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06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Finished Front end for Help Desk, News &amp; Search Results Pages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06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Navigation Bar complete with Links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06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PHP initial code (connecting to the Database)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6698864"/>
                  </a:ext>
                </a:extLst>
              </a:tr>
            </a:tbl>
          </a:graphicData>
        </a:graphic>
      </p:graphicFrame>
      <p:graphicFrame>
        <p:nvGraphicFramePr>
          <p:cNvPr id="8" name="Group 2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0984526"/>
              </p:ext>
            </p:extLst>
          </p:nvPr>
        </p:nvGraphicFramePr>
        <p:xfrm>
          <a:off x="3352800" y="2365833"/>
          <a:ext cx="5638800" cy="911352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282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105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#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Upcoming Activities (Next Period through  (03/27/2019)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baseline="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Continue constructing the Database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2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baseline="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Population of the Database (examples only for testing functionality)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2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baseline="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PHP functionality for Login &amp; inserting information in from Registration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2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baseline="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PHP functionality for populating Pages with info from the Database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4322302"/>
                  </a:ext>
                </a:extLst>
              </a:tr>
            </a:tbl>
          </a:graphicData>
        </a:graphic>
      </p:graphicFrame>
      <p:graphicFrame>
        <p:nvGraphicFramePr>
          <p:cNvPr id="9" name="Group 2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379812"/>
              </p:ext>
            </p:extLst>
          </p:nvPr>
        </p:nvGraphicFramePr>
        <p:xfrm>
          <a:off x="3352800" y="3378955"/>
          <a:ext cx="5715002" cy="113831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88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89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78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66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289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340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0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Key Risks (to be reported to Stakeholders)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742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RAID#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Risk Short Title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Prob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Impact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Mitigation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Owner (s)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Priority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Due Date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1504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0" dirty="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Arial" charset="0"/>
                        </a:rPr>
                        <a:t>Testing may be limited due to Delay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1000" b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Med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1000" b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Med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  <a:cs typeface="+mn-cs"/>
                        </a:rPr>
                        <a:t>The catch up hours should be to offset the Delay and move closer to the intended schedule.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Shay Walker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Med/ High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000" b="0" strike="noStrike" kern="120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4/3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Group 2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5078587"/>
              </p:ext>
            </p:extLst>
          </p:nvPr>
        </p:nvGraphicFramePr>
        <p:xfrm>
          <a:off x="3358718" y="4665314"/>
          <a:ext cx="5715002" cy="1143124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088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89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63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03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002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72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340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761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Key Issues (to be reported to Stakeholders)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907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Issue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Risk Short Title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Prob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Impact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Mitigation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Owner (s)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Priority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Due Date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5456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Project is behind schedule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Med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Med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Work to catch up over weekend hours as needed. As well as a revised Project Plan.   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Shay Walker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High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4/3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Title 1"/>
          <p:cNvSpPr txBox="1">
            <a:spLocks/>
          </p:cNvSpPr>
          <p:nvPr/>
        </p:nvSpPr>
        <p:spPr>
          <a:xfrm>
            <a:off x="347546" y="137228"/>
            <a:ext cx="5317879" cy="835856"/>
          </a:xfrm>
          <a:prstGeom prst="rect">
            <a:avLst/>
          </a:prstGeom>
          <a:solidFill>
            <a:srgbClr val="0070C0"/>
          </a:solidFill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err="1">
                <a:solidFill>
                  <a:schemeClr val="bg1"/>
                </a:solidFill>
              </a:rPr>
              <a:t>CairnConnect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2" name="Diamond 11"/>
          <p:cNvSpPr/>
          <p:nvPr/>
        </p:nvSpPr>
        <p:spPr bwMode="auto">
          <a:xfrm>
            <a:off x="2514600" y="1295400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  <p:sp>
        <p:nvSpPr>
          <p:cNvPr id="13" name="Diamond 12"/>
          <p:cNvSpPr/>
          <p:nvPr/>
        </p:nvSpPr>
        <p:spPr bwMode="auto">
          <a:xfrm>
            <a:off x="1462820" y="3475909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300" y="3264877"/>
            <a:ext cx="225425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918" y="3043267"/>
            <a:ext cx="225425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Diamond 15"/>
          <p:cNvSpPr/>
          <p:nvPr/>
        </p:nvSpPr>
        <p:spPr bwMode="auto">
          <a:xfrm>
            <a:off x="1419443" y="3638449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  <p:sp>
        <p:nvSpPr>
          <p:cNvPr id="17" name="Diamond 16"/>
          <p:cNvSpPr/>
          <p:nvPr/>
        </p:nvSpPr>
        <p:spPr bwMode="auto">
          <a:xfrm>
            <a:off x="1387092" y="3921382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  <p:sp>
        <p:nvSpPr>
          <p:cNvPr id="18" name="Diamond 17"/>
          <p:cNvSpPr/>
          <p:nvPr/>
        </p:nvSpPr>
        <p:spPr bwMode="auto">
          <a:xfrm>
            <a:off x="1367630" y="4148216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  <p:sp>
        <p:nvSpPr>
          <p:cNvPr id="19" name="Diamond 18"/>
          <p:cNvSpPr/>
          <p:nvPr/>
        </p:nvSpPr>
        <p:spPr bwMode="auto">
          <a:xfrm>
            <a:off x="1387091" y="4324347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  <p:sp>
        <p:nvSpPr>
          <p:cNvPr id="20" name="Diamond 19"/>
          <p:cNvSpPr/>
          <p:nvPr/>
        </p:nvSpPr>
        <p:spPr bwMode="auto">
          <a:xfrm>
            <a:off x="1367629" y="4511557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  <p:sp>
        <p:nvSpPr>
          <p:cNvPr id="21" name="Diamond 20"/>
          <p:cNvSpPr/>
          <p:nvPr/>
        </p:nvSpPr>
        <p:spPr bwMode="auto">
          <a:xfrm>
            <a:off x="1367628" y="4712682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10981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1467</TotalTime>
  <Words>327</Words>
  <Application>Microsoft Office PowerPoint</Application>
  <PresentationFormat>On-screen Show (4:3)</PresentationFormat>
  <Paragraphs>104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ＭＳ Ｐゴシック</vt:lpstr>
      <vt:lpstr>Arial</vt:lpstr>
      <vt:lpstr>Calibri</vt:lpstr>
      <vt:lpstr>Wingdings</vt:lpstr>
      <vt:lpstr>ヒラギノ角ゴ Pro W3</vt:lpstr>
      <vt:lpstr>Office Theme</vt:lpstr>
      <vt:lpstr>PowerPoint Presentation</vt:lpstr>
    </vt:vector>
  </TitlesOfParts>
  <Company>Pfizer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 Worth</dc:creator>
  <cp:lastModifiedBy>walkershay325@gmail.com</cp:lastModifiedBy>
  <cp:revision>86</cp:revision>
  <dcterms:created xsi:type="dcterms:W3CDTF">2018-09-13T18:13:57Z</dcterms:created>
  <dcterms:modified xsi:type="dcterms:W3CDTF">2019-03-20T23:34:43Z</dcterms:modified>
</cp:coreProperties>
</file>