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86" d="100"/>
          <a:sy n="86" d="100"/>
        </p:scale>
        <p:origin x="106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48459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Behind due to Spring Break and Midterms (Lost about 10 days time)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 Administration issues (Access and Editing Privileges were denied)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09135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20-March-2019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45450"/>
              </p:ext>
            </p:extLst>
          </p:nvPr>
        </p:nvGraphicFramePr>
        <p:xfrm>
          <a:off x="87144" y="2382682"/>
          <a:ext cx="312389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3/13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86789"/>
              </p:ext>
            </p:extLst>
          </p:nvPr>
        </p:nvGraphicFramePr>
        <p:xfrm>
          <a:off x="3352800" y="1079474"/>
          <a:ext cx="5638800" cy="11799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Initial Database Logic for the Registration Page &amp; to populate Majors from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Finished Front end for Help Desk, News &amp; Search Results Pages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Navigation Bar complete with Links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PHP initial code (connecting to the Database)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98864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84526"/>
              </p:ext>
            </p:extLst>
          </p:nvPr>
        </p:nvGraphicFramePr>
        <p:xfrm>
          <a:off x="3352800" y="2365833"/>
          <a:ext cx="5638800" cy="9113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(03/27/2019)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constructing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Population of the Database (examples only for testing functionality)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PHP functionality for Login &amp; inserting information in from Registration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PHP functionality for populating Pages with info from the Database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3223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9812"/>
              </p:ext>
            </p:extLst>
          </p:nvPr>
        </p:nvGraphicFramePr>
        <p:xfrm>
          <a:off x="3352800" y="3378955"/>
          <a:ext cx="5715002" cy="1138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Testing may be limited due to Delay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The catch up hours should be to offset the Delay and move closer to the intended schedule.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Med/ High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4/3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15005"/>
              </p:ext>
            </p:extLst>
          </p:nvPr>
        </p:nvGraphicFramePr>
        <p:xfrm>
          <a:off x="3358718" y="4665314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 is behind schedule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 to catch up over weekend hours as needed. 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514600" y="129540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462820" y="347590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00" y="3264877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8" y="3043267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419443" y="363844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387092" y="3921382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367630" y="414821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387091" y="4324347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367629" y="4511557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367628" y="4712682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315</Words>
  <Application>Microsoft Office PowerPoint</Application>
  <PresentationFormat>On-screen Show (4:3)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84</cp:revision>
  <dcterms:created xsi:type="dcterms:W3CDTF">2018-09-13T18:13:57Z</dcterms:created>
  <dcterms:modified xsi:type="dcterms:W3CDTF">2019-03-20T21:16:23Z</dcterms:modified>
</cp:coreProperties>
</file>