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86" d="100"/>
          <a:sy n="86" d="100"/>
        </p:scale>
        <p:origin x="18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54793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16699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10-April-2019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14510"/>
              </p:ext>
            </p:extLst>
          </p:nvPr>
        </p:nvGraphicFramePr>
        <p:xfrm>
          <a:off x="124134" y="2669322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85%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88529"/>
              </p:ext>
            </p:extLst>
          </p:nvPr>
        </p:nvGraphicFramePr>
        <p:xfrm>
          <a:off x="3352800" y="1079474"/>
          <a:ext cx="5638800" cy="11799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Php functionality is moving forward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Profile Functionality is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Manual is developed and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Worked further on the Search Functionality and Help Desk (Ahead of Schedule)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8864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85934"/>
              </p:ext>
            </p:extLst>
          </p:nvPr>
        </p:nvGraphicFramePr>
        <p:xfrm>
          <a:off x="3352800" y="2365833"/>
          <a:ext cx="5638800" cy="101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2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(04/17/2019)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Finished constructing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&amp; 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Connection of Pages Finalized to Begin 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Help Desk, Search Bar, &amp; Edit Profile Pages PHP Functionality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23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68027"/>
              </p:ext>
            </p:extLst>
          </p:nvPr>
        </p:nvGraphicFramePr>
        <p:xfrm>
          <a:off x="3352800" y="3458132"/>
          <a:ext cx="5715002" cy="68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36830"/>
              </p:ext>
            </p:extLst>
          </p:nvPr>
        </p:nvGraphicFramePr>
        <p:xfrm>
          <a:off x="3323359" y="4318885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57400" y="126145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307037" y="3750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343011" y="39219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283349" y="41814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43012" y="44356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</TotalTime>
  <Words>220</Words>
  <Application>Microsoft Office PowerPoint</Application>
  <PresentationFormat>On-screen Show (4:3)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92</cp:revision>
  <dcterms:created xsi:type="dcterms:W3CDTF">2018-09-13T18:13:57Z</dcterms:created>
  <dcterms:modified xsi:type="dcterms:W3CDTF">2019-04-10T20:48:16Z</dcterms:modified>
</cp:coreProperties>
</file>