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86" d="100"/>
          <a:sy n="86" d="100"/>
        </p:scale>
        <p:origin x="186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03971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 work is moving along well leading to readiness for functionality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 due to Midterms and Break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273516"/>
              </p:ext>
            </p:extLst>
          </p:nvPr>
        </p:nvGraphicFramePr>
        <p:xfrm>
          <a:off x="6019800" y="205740"/>
          <a:ext cx="2743200" cy="8458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06-March-2019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Shay Walker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24607"/>
              </p:ext>
            </p:extLst>
          </p:nvPr>
        </p:nvGraphicFramePr>
        <p:xfrm>
          <a:off x="338183" y="2838450"/>
          <a:ext cx="312389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95%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3/13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25%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588114"/>
              </p:ext>
            </p:extLst>
          </p:nvPr>
        </p:nvGraphicFramePr>
        <p:xfrm>
          <a:off x="3348486" y="1085851"/>
          <a:ext cx="5638800" cy="96927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86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Initial Database Logic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Design Elemental Changes to Login, Registration, Edit profile, and User Profile pages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Beginning of News Page 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967974"/>
              </p:ext>
            </p:extLst>
          </p:nvPr>
        </p:nvGraphicFramePr>
        <p:xfrm>
          <a:off x="3352800" y="2133600"/>
          <a:ext cx="5638800" cy="9113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(03/06/2019)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Building of the Database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Population of the Database (examples only for testing functionality)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Php functionality for populating User Profile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Navbar and Links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22302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61428"/>
              </p:ext>
            </p:extLst>
          </p:nvPr>
        </p:nvGraphicFramePr>
        <p:xfrm>
          <a:off x="3352800" y="3090408"/>
          <a:ext cx="5715002" cy="1461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Some design needs to be changed due to php and database necessities 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Research and testing prior to the testing period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Shay Walker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03/20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Project delay (Midterms/Break) 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Additional tasks per week/adjust schedule accordingly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Shay Walker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03/20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052102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27375"/>
              </p:ext>
            </p:extLst>
          </p:nvPr>
        </p:nvGraphicFramePr>
        <p:xfrm>
          <a:off x="3352800" y="4670877"/>
          <a:ext cx="5715002" cy="18185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Possible Design changes due to the php functionality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Research and testing will be performed prior to Finalizing designs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Shay Walker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03/20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Project Delay (Midterms/Break)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Adjust tasks and schedule accordingly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Shay Walker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03/20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468176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47546" y="137228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bg1"/>
                </a:solidFill>
              </a:rPr>
              <a:t>CairnConnect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2057400" y="124878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75300" y="394739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132" y="3702049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4" y="3506134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4803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242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316</Words>
  <Application>Microsoft Office PowerPoint</Application>
  <PresentationFormat>On-screen Show (4:3)</PresentationFormat>
  <Paragraphs>114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walkershay325@gmail.com</cp:lastModifiedBy>
  <cp:revision>79</cp:revision>
  <dcterms:created xsi:type="dcterms:W3CDTF">2018-09-13T18:13:57Z</dcterms:created>
  <dcterms:modified xsi:type="dcterms:W3CDTF">2019-03-06T23:58:15Z</dcterms:modified>
</cp:coreProperties>
</file>