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3c4a5179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3c4a51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3c4a5179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3c4a517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3c4a517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3c4a51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CairnConnect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8,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CairnConnect Web Application can be used and changed to the future desires and needs of Cairn University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update per year with no huge changes but if Cairn University decides to make design changes then there can be more updates in that particular year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Audience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&amp; Meaningful Connections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Address Book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Alumni Success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the opportunity to give back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Contact 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platform that allows for Cairn University Alumni and Cairn University Employees to interact, connect, maintain contact, and support one another.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Web Application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 &amp; Additions 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Recovery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</a:t>
            </a:r>
            <a:r>
              <a:rPr lang="en"/>
              <a:t> Search Options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Terms &amp; Agreements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Informational Input Storing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Mailing Address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Proper On-Screen Notifications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4294967295" type="body"/>
          </p:nvPr>
        </p:nvSpPr>
        <p:spPr>
          <a:xfrm>
            <a:off x="340925" y="2336550"/>
            <a:ext cx="1785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August 8, 2019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" name="Google Shape;96;p19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7" name="Google Shape;97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440950" y="252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Terms and Agreements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Password Recovery</a:t>
            </a:r>
            <a:endParaRPr sz="1600"/>
          </a:p>
        </p:txBody>
      </p:sp>
      <p:sp>
        <p:nvSpPr>
          <p:cNvPr id="100" name="Google Shape;100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2126327" y="2336550"/>
            <a:ext cx="164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November 8, 2019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3" name="Google Shape;103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Informational Input Storing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Mailing Address Addition</a:t>
            </a:r>
            <a:endParaRPr sz="1600"/>
          </a:p>
        </p:txBody>
      </p:sp>
      <p:sp>
        <p:nvSpPr>
          <p:cNvPr id="106" name="Google Shape;106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767750" y="2336550"/>
            <a:ext cx="1785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February 8, 2020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9" name="Google Shape;10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Proper User Notifications</a:t>
            </a:r>
            <a:endParaRPr sz="1600"/>
          </a:p>
        </p:txBody>
      </p:sp>
      <p:sp>
        <p:nvSpPr>
          <p:cNvPr id="112" name="Google Shape;112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5416700" y="2336550"/>
            <a:ext cx="164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April 8, 2020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5" name="Google Shape;115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Search Options</a:t>
            </a:r>
            <a:endParaRPr sz="1600"/>
          </a:p>
        </p:txBody>
      </p:sp>
      <p:sp>
        <p:nvSpPr>
          <p:cNvPr id="118" name="Google Shape;118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6781825" y="2336550"/>
            <a:ext cx="2242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May 8, 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047500" y="318700"/>
            <a:ext cx="1785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Year 1 </a:t>
            </a:r>
            <a:endParaRPr sz="3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Small Application, there is no reason to wait during the first year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fewer users at first the updates should be easy to perform and satisfy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Task/Updates will be prioritized by the developers working on said updates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340925" y="2336550"/>
            <a:ext cx="1785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August 8, 2020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34" name="Google Shape;134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440950" y="252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Informational Survey </a:t>
            </a:r>
            <a:endParaRPr sz="1600"/>
          </a:p>
        </p:txBody>
      </p:sp>
      <p:sp>
        <p:nvSpPr>
          <p:cNvPr id="137" name="Google Shape;137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2126327" y="2336550"/>
            <a:ext cx="164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November 8, 2019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40" name="Google Shape;140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1244322" y="3757725"/>
            <a:ext cx="2814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Updates Based on Survey Information Decided</a:t>
            </a:r>
            <a:endParaRPr sz="1600"/>
          </a:p>
        </p:txBody>
      </p:sp>
      <p:sp>
        <p:nvSpPr>
          <p:cNvPr id="143" name="Google Shape;143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3767750" y="2336550"/>
            <a:ext cx="1785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February 8, 2020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46" name="Google Shape;146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3376119" y="252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Updates Delivered</a:t>
            </a:r>
            <a:endParaRPr sz="1600"/>
          </a:p>
        </p:txBody>
      </p:sp>
      <p:sp>
        <p:nvSpPr>
          <p:cNvPr id="149" name="Google Shape;149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4294967295" type="body"/>
          </p:nvPr>
        </p:nvSpPr>
        <p:spPr>
          <a:xfrm>
            <a:off x="5416700" y="2336550"/>
            <a:ext cx="164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April 8, 2020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2" name="Google Shape;152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Informational Survey</a:t>
            </a:r>
            <a:endParaRPr sz="1600"/>
          </a:p>
        </p:txBody>
      </p:sp>
      <p:sp>
        <p:nvSpPr>
          <p:cNvPr id="155" name="Google Shape;155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6781825" y="2336550"/>
            <a:ext cx="2242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May 8, 2021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047500" y="318700"/>
            <a:ext cx="1785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Year 2 </a:t>
            </a:r>
            <a:endParaRPr sz="3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