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2CBE-D43B-4D00-BBF3-F92A273A0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B1267-EE35-4E02-870A-BE0EBA6DF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C5EDA-F791-468E-9FB3-6BC5DB3E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440F-BF2A-4235-80F2-97884453877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3617A-B6D2-47FB-9F8C-15C327BA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EB58-90FC-4542-90E0-38BB0B26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E914-EA09-4D7B-89F6-6927A114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1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9ABA-FBB0-4199-90B1-261EA8A5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63F69-C6C4-41B8-88BE-7AA3182F7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C1EEE-BB88-4A53-AD87-8011C260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440F-BF2A-4235-80F2-97884453877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846B5-FB02-4A08-BA77-C03E732F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2A1C8-A930-4E2B-9ADE-A50F2032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E914-EA09-4D7B-89F6-6927A114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5ECC5-B70E-4852-AE57-77C897155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D11A8-75AC-40E9-A805-387196BDE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F763E-D8A1-4583-83D1-6EE439A4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440F-BF2A-4235-80F2-97884453877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CF22A-7F77-49EE-B5F4-BBB4D1F1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D1A6-54D0-4A55-8D0C-D731FA8E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E914-EA09-4D7B-89F6-6927A114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4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D652-B3A1-4C6E-A1B0-2B9A433F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841D-99D8-455F-B632-2A948448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7D4B6-7B3F-407D-BE1A-FC316EA1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440F-BF2A-4235-80F2-97884453877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A80F-F185-4162-87E3-463EBDB3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BD2F8-714B-4849-BE30-DE77BD3B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E914-EA09-4D7B-89F6-6927A114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0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CEC-970F-4284-8FDD-B946E64B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1EB9E-AAEA-494B-AE8E-92962307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D95AD-2E8A-4196-BAD5-109CB504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440F-BF2A-4235-80F2-97884453877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8B19D-9362-4BAA-9CDE-4E73B9CE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4BF5-8F8C-4324-B20B-1369C569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E914-EA09-4D7B-89F6-6927A114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381F-28EE-4AD5-8B16-005179D8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FDB36-218C-4699-911E-A6B3F6D38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C869A-90D7-4C70-8BCF-76C0965E1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70384-FC3A-4F28-9A74-A2615E90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440F-BF2A-4235-80F2-97884453877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9991D-BD7E-4A6C-80AF-6313DF66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3A3D-4F02-4B1F-99AA-28D236AD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E914-EA09-4D7B-89F6-6927A114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6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8D9C-DAF4-4860-83C7-0403428C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0390A-FAEE-4B90-BA6D-775088F26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4E990-A784-438D-9F6D-23EE4154E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FEF36-A225-42A5-900A-506EBCABC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9D3DC-A88E-46C1-A5ED-E5DDA56C6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669F5-F791-43C8-BC8E-95737D28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440F-BF2A-4235-80F2-97884453877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4BA49-546D-4724-BAED-1C8BCC8B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6230B-91BB-49B5-A2A7-235A9EDC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E914-EA09-4D7B-89F6-6927A114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AD37-ED0E-4CEF-9E06-303B9AC2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B1145-85E9-42AD-A518-CFF341DC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440F-BF2A-4235-80F2-97884453877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FDBAD-8780-48A7-AB08-5FEF0D7C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3FD9D-D914-41C4-9EC1-38CFFF38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E914-EA09-4D7B-89F6-6927A114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4EB2F-CBD5-443F-9538-F71BADED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440F-BF2A-4235-80F2-97884453877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04FF2-45AD-4A0B-810F-0F863618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9D96D-80BB-4AB4-A363-A2543DEB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E914-EA09-4D7B-89F6-6927A114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BC57-96AD-4324-B806-95D456DE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8F04F-5486-497D-97D2-B57F066CF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9C823-7EF0-48EF-BBD1-9CD96344E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0F2DD-BE25-4BC9-B048-C744AB02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440F-BF2A-4235-80F2-97884453877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1A54E-7451-4219-9D8A-E28B0102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3CA48-FCBB-41EB-B2B4-6A574B12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E914-EA09-4D7B-89F6-6927A114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4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06FF-D38A-4B2F-AD37-18F2E98B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DBC80-4033-4198-81A1-ABEDD832F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8FEE3-0914-4AC6-9041-C35C56433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E27B0-AEF4-4AB4-907A-B56AADF7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440F-BF2A-4235-80F2-97884453877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E74BC-F043-4595-B8C0-12D2CBAB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AA152-B187-418B-889F-6D6D8FF4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E914-EA09-4D7B-89F6-6927A114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CE71E-A0C8-4188-A822-4ACD3233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ABD6E-F0F9-44CC-9FE8-AA0E19D51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605AB-C6D5-4D09-A090-FDFCC182D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440F-BF2A-4235-80F2-97884453877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59D36-70D3-46DF-973C-21089EBB9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39E6-DCC3-4A37-9913-8388B2C37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9E914-EA09-4D7B-89F6-6927A114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3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139D11-B28E-44C8-8DE2-E6ECB2920D95}"/>
              </a:ext>
            </a:extLst>
          </p:cNvPr>
          <p:cNvSpPr txBox="1"/>
          <p:nvPr/>
        </p:nvSpPr>
        <p:spPr>
          <a:xfrm>
            <a:off x="3229336" y="253679"/>
            <a:ext cx="611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hnschrift SemiBold" panose="020B0502040204020203" pitchFamily="34" charset="0"/>
              </a:rPr>
              <a:t>Bring the Sweet Flavor of Mexico to Chile: </a:t>
            </a:r>
          </a:p>
          <a:p>
            <a:pPr algn="ctr"/>
            <a:r>
              <a:rPr lang="en-US" dirty="0"/>
              <a:t>Kindness, Generosity, Gratitude, Dedication, and Humility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54D0A-796D-42B3-8409-A9006BA4FD2E}"/>
              </a:ext>
            </a:extLst>
          </p:cNvPr>
          <p:cNvSpPr txBox="1"/>
          <p:nvPr/>
        </p:nvSpPr>
        <p:spPr>
          <a:xfrm>
            <a:off x="4052646" y="1006081"/>
            <a:ext cx="4467726" cy="93918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Products:</a:t>
            </a:r>
          </a:p>
          <a:p>
            <a:r>
              <a:rPr lang="en-US" dirty="0"/>
              <a:t>Mexican coffee drinks</a:t>
            </a:r>
          </a:p>
          <a:p>
            <a:r>
              <a:rPr lang="en-US" dirty="0"/>
              <a:t>Mexican Pastries</a:t>
            </a:r>
          </a:p>
          <a:p>
            <a:endParaRPr lang="en-US" dirty="0"/>
          </a:p>
          <a:p>
            <a:r>
              <a:rPr lang="en-US" dirty="0"/>
              <a:t>Traditional Chilean Tea</a:t>
            </a:r>
          </a:p>
          <a:p>
            <a:r>
              <a:rPr lang="en-US" dirty="0"/>
              <a:t>Chilean Pastries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6F7E7-0AE7-4F56-9B1E-BBE789CD0CC1}"/>
              </a:ext>
            </a:extLst>
          </p:cNvPr>
          <p:cNvSpPr txBox="1"/>
          <p:nvPr/>
        </p:nvSpPr>
        <p:spPr>
          <a:xfrm>
            <a:off x="180185" y="2051341"/>
            <a:ext cx="3224463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Strengths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In-house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Ingredients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latin typeface="Bahnschrift SemiBold" panose="020B0502040204020203" pitchFamily="34" charset="0"/>
              </a:rPr>
              <a:t>Weaknesses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to import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28552-7ECA-4D52-B720-D79690B05E5F}"/>
              </a:ext>
            </a:extLst>
          </p:cNvPr>
          <p:cNvSpPr txBox="1"/>
          <p:nvPr/>
        </p:nvSpPr>
        <p:spPr>
          <a:xfrm>
            <a:off x="8787352" y="2328340"/>
            <a:ext cx="3224463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Strategic partnership with UberEats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b="1" dirty="0">
                <a:latin typeface="Bahnschrift SemiBold" panose="020B0502040204020203" pitchFamily="34" charset="0"/>
              </a:rPr>
              <a:t>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Perishability of Imports in Transit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870AC-F5BB-467D-9F7E-96A7E52D1B49}"/>
              </a:ext>
            </a:extLst>
          </p:cNvPr>
          <p:cNvSpPr txBox="1"/>
          <p:nvPr/>
        </p:nvSpPr>
        <p:spPr>
          <a:xfrm>
            <a:off x="4291263" y="3590785"/>
            <a:ext cx="3609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hnschrift SemiBold" panose="020B0502040204020203" pitchFamily="34" charset="0"/>
              </a:rPr>
              <a:t>Desires:</a:t>
            </a:r>
          </a:p>
          <a:p>
            <a:pPr algn="ctr"/>
            <a:r>
              <a:rPr lang="en-US" dirty="0"/>
              <a:t>Lowest Import costs</a:t>
            </a:r>
          </a:p>
          <a:p>
            <a:pPr algn="ctr"/>
            <a:r>
              <a:rPr lang="en-US" dirty="0"/>
              <a:t>In-house production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CA8FB-687D-4B37-B1E5-7A64D31A6126}"/>
              </a:ext>
            </a:extLst>
          </p:cNvPr>
          <p:cNvSpPr txBox="1"/>
          <p:nvPr/>
        </p:nvSpPr>
        <p:spPr>
          <a:xfrm>
            <a:off x="0" y="5390254"/>
            <a:ext cx="12288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-    Purchase necessary bakery equipment for in-house production of goods 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latin typeface="Bahnschrift SemiBold" panose="020B0502040204020203" pitchFamily="34" charset="0"/>
              </a:rPr>
              <a:t>Purchase necessary ingredients for products within Chile to reduce importing expenses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latin typeface="Bahnschrift SemiBold" panose="020B0502040204020203" pitchFamily="34" charset="0"/>
              </a:rPr>
              <a:t>Partner with UberEats for online sales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8678F8-2536-4665-BA1F-D72A78E62B2E}"/>
              </a:ext>
            </a:extLst>
          </p:cNvPr>
          <p:cNvCxnSpPr/>
          <p:nvPr/>
        </p:nvCxnSpPr>
        <p:spPr>
          <a:xfrm flipH="1">
            <a:off x="3064042" y="1588168"/>
            <a:ext cx="786063" cy="46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ED89A0-31BD-4815-B970-477FA8D76A91}"/>
              </a:ext>
            </a:extLst>
          </p:cNvPr>
          <p:cNvCxnSpPr/>
          <p:nvPr/>
        </p:nvCxnSpPr>
        <p:spPr>
          <a:xfrm>
            <a:off x="8722913" y="1624426"/>
            <a:ext cx="556330" cy="46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6E78F4-B05A-400A-A9F5-740A530F0D5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443538" y="3621002"/>
            <a:ext cx="1343814" cy="5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604F86-61CE-49B2-92A2-562EBEACE00D}"/>
              </a:ext>
            </a:extLst>
          </p:cNvPr>
          <p:cNvCxnSpPr>
            <a:cxnSpLocks/>
          </p:cNvCxnSpPr>
          <p:nvPr/>
        </p:nvCxnSpPr>
        <p:spPr>
          <a:xfrm>
            <a:off x="3457073" y="3621001"/>
            <a:ext cx="1291391" cy="56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Striped Right 25">
            <a:extLst>
              <a:ext uri="{FF2B5EF4-FFF2-40B4-BE49-F238E27FC236}">
                <a16:creationId xmlns:a16="http://schemas.microsoft.com/office/drawing/2014/main" id="{C3BD1395-69C0-4129-8427-CA2105A8D85B}"/>
              </a:ext>
            </a:extLst>
          </p:cNvPr>
          <p:cNvSpPr/>
          <p:nvPr/>
        </p:nvSpPr>
        <p:spPr>
          <a:xfrm rot="5400000">
            <a:off x="6051634" y="961328"/>
            <a:ext cx="304800" cy="21606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Striped Right 27">
            <a:extLst>
              <a:ext uri="{FF2B5EF4-FFF2-40B4-BE49-F238E27FC236}">
                <a16:creationId xmlns:a16="http://schemas.microsoft.com/office/drawing/2014/main" id="{49082CA5-1534-45A0-BD0A-57AB4099A533}"/>
              </a:ext>
            </a:extLst>
          </p:cNvPr>
          <p:cNvSpPr/>
          <p:nvPr/>
        </p:nvSpPr>
        <p:spPr>
          <a:xfrm rot="5400000">
            <a:off x="6059155" y="4958029"/>
            <a:ext cx="304800" cy="21606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6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85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walkershay325@gmail.com</dc:creator>
  <cp:lastModifiedBy>walkershay325@gmail.com</cp:lastModifiedBy>
  <cp:revision>8</cp:revision>
  <dcterms:created xsi:type="dcterms:W3CDTF">2020-09-29T23:24:51Z</dcterms:created>
  <dcterms:modified xsi:type="dcterms:W3CDTF">2020-10-01T19:41:07Z</dcterms:modified>
</cp:coreProperties>
</file>