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>
        <p:scale>
          <a:sx n="125" d="100"/>
          <a:sy n="125" d="100"/>
        </p:scale>
        <p:origin x="739" y="-1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74326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project is moving along smoothly and at a good pace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Many hours of planning and design are coming together to be closer to working on functionality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94601"/>
              </p:ext>
            </p:extLst>
          </p:nvPr>
        </p:nvGraphicFramePr>
        <p:xfrm>
          <a:off x="6019800" y="205740"/>
          <a:ext cx="2743200" cy="8458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Status as of</a:t>
                      </a: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27-Feb-19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Shay Walker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68939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85681"/>
              </p:ext>
            </p:extLst>
          </p:nvPr>
        </p:nvGraphicFramePr>
        <p:xfrm>
          <a:off x="3348486" y="1085851"/>
          <a:ext cx="5638800" cy="96927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86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Design of Landing page</a:t>
                      </a:r>
                      <a:endParaRPr lang="en-US" sz="1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Design of Login page, Registration page &amp; Terms and Agreement page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Database Design Development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17078"/>
              </p:ext>
            </p:extLst>
          </p:nvPr>
        </p:nvGraphicFramePr>
        <p:xfrm>
          <a:off x="3352800" y="2133600"/>
          <a:ext cx="5638800" cy="11978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Database Design Finalizations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Php Functionality for Login &amp; Registration pages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Design of Personal Profile &amp; News pages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206"/>
              </p:ext>
            </p:extLst>
          </p:nvPr>
        </p:nvGraphicFramePr>
        <p:xfrm>
          <a:off x="3352800" y="3505200"/>
          <a:ext cx="5715002" cy="9859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Risks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Some design needs to be changed due to php and database necessities 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Research and testing prior to the testing period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48057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Issues (to be reported to 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Possible Design changes due to the php functionality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Research and testing will be performed prior to Finalizing designs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Shay Walker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03/20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47546" y="137228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</a:rPr>
              <a:t>CairnConnect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981200" y="1253231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32" y="3702049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273</Words>
  <Application>Microsoft Office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walkershay325@gmail.com</cp:lastModifiedBy>
  <cp:revision>74</cp:revision>
  <dcterms:created xsi:type="dcterms:W3CDTF">2018-09-13T18:13:57Z</dcterms:created>
  <dcterms:modified xsi:type="dcterms:W3CDTF">2019-02-28T00:04:14Z</dcterms:modified>
</cp:coreProperties>
</file>