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86" d="100"/>
          <a:sy n="86" d="100"/>
        </p:scale>
        <p:origin x="186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44672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 to schedule (revised plan)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is proceeding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Functionality is well underway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 construction is going well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854845"/>
              </p:ext>
            </p:extLst>
          </p:nvPr>
        </p:nvGraphicFramePr>
        <p:xfrm>
          <a:off x="6019800" y="205740"/>
          <a:ext cx="2743200" cy="8458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27-March-2019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Shay Walker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559377"/>
              </p:ext>
            </p:extLst>
          </p:nvPr>
        </p:nvGraphicFramePr>
        <p:xfrm>
          <a:off x="124134" y="2670299"/>
          <a:ext cx="3123892" cy="230062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3/39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Testing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Plan Development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837367"/>
              </p:ext>
            </p:extLst>
          </p:nvPr>
        </p:nvGraphicFramePr>
        <p:xfrm>
          <a:off x="3352800" y="1079474"/>
          <a:ext cx="5638800" cy="117996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6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Php functionality is moving forward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Functionality is making large improvements and should be able to be ready on-time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Testing as begun with preliminary and security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Login Functionality is complete with Database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98864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771422"/>
              </p:ext>
            </p:extLst>
          </p:nvPr>
        </p:nvGraphicFramePr>
        <p:xfrm>
          <a:off x="3352800" y="2365833"/>
          <a:ext cx="5638800" cy="9113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(04/03/2019)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Continue constructing the Database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Population of the Database (examples only for testing functionality)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PHP functionality for registration will </a:t>
                      </a:r>
                      <a:r>
                        <a:rPr lang="en-US" sz="1000" b="0" kern="1200" baseline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be finished</a:t>
                      </a: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PHP functionality for populating Pages with info from the Database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22302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87261"/>
              </p:ext>
            </p:extLst>
          </p:nvPr>
        </p:nvGraphicFramePr>
        <p:xfrm>
          <a:off x="3352800" y="3378955"/>
          <a:ext cx="5715002" cy="681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0" dirty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712800"/>
              </p:ext>
            </p:extLst>
          </p:nvPr>
        </p:nvGraphicFramePr>
        <p:xfrm>
          <a:off x="3358718" y="4665314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47546" y="137228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</a:rPr>
              <a:t>CairnConnect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2286000" y="1261178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276694" y="353042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25" y="3327656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356315" y="3727388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343011" y="392191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331957" y="420214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343012" y="443566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332941" y="463529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332942" y="483255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5798</TotalTime>
  <Words>245</Words>
  <Application>Microsoft Office PowerPoint</Application>
  <PresentationFormat>On-screen Show (4:3)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walkershay325@gmail.com</cp:lastModifiedBy>
  <cp:revision>87</cp:revision>
  <dcterms:created xsi:type="dcterms:W3CDTF">2018-09-13T18:13:57Z</dcterms:created>
  <dcterms:modified xsi:type="dcterms:W3CDTF">2019-03-27T02:16:10Z</dcterms:modified>
</cp:coreProperties>
</file>