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86" d="100"/>
          <a:sy n="86" d="100"/>
        </p:scale>
        <p:origin x="18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79925"/>
              </p:ext>
            </p:extLst>
          </p:nvPr>
        </p:nvGraphicFramePr>
        <p:xfrm>
          <a:off x="304800" y="1057275"/>
          <a:ext cx="2943226" cy="19050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Had some php and database issues due to testing. This issue was resolved on 4/3.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project is on schedule as stated on the Revised Project Timeline.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Coding is moving forward and testing is beginning.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99140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3-April-2019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15104"/>
              </p:ext>
            </p:extLst>
          </p:nvPr>
        </p:nvGraphicFramePr>
        <p:xfrm>
          <a:off x="124134" y="2669322"/>
          <a:ext cx="3123892" cy="23006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3/39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28943"/>
              </p:ext>
            </p:extLst>
          </p:nvPr>
        </p:nvGraphicFramePr>
        <p:xfrm>
          <a:off x="3352800" y="1079474"/>
          <a:ext cx="5638800" cy="11799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Php functionality is moving forward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Login/Register Functionality is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Testing Plan Developed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News Page Functionality is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98864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21535"/>
              </p:ext>
            </p:extLst>
          </p:nvPr>
        </p:nvGraphicFramePr>
        <p:xfrm>
          <a:off x="3352800" y="2365833"/>
          <a:ext cx="5638800" cy="9113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(04/10/2019)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constructing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User’s Manual Creation and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Connection of Pages Finalized to Begin 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Profile and Edit Profile Pages PHP Functionality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223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15023"/>
              </p:ext>
            </p:extLst>
          </p:nvPr>
        </p:nvGraphicFramePr>
        <p:xfrm>
          <a:off x="3352800" y="3378955"/>
          <a:ext cx="5715002" cy="1443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Between building and testing some php and database connections were not functional. Database needed to be redone.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Consulted a professional in the area to resolve the functionality issues with the php and database. 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4/3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10943"/>
              </p:ext>
            </p:extLst>
          </p:nvPr>
        </p:nvGraphicFramePr>
        <p:xfrm>
          <a:off x="3352800" y="4970691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057400" y="126145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276694" y="35304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5" y="3327656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356315" y="372738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343011" y="392191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331957" y="420214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343012" y="443566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332941" y="46352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332942" y="483255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284</Words>
  <Application>Microsoft Office PowerPoint</Application>
  <PresentationFormat>On-screen Show (4:3)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91</cp:revision>
  <dcterms:created xsi:type="dcterms:W3CDTF">2018-09-13T18:13:57Z</dcterms:created>
  <dcterms:modified xsi:type="dcterms:W3CDTF">2019-04-03T21:23:28Z</dcterms:modified>
</cp:coreProperties>
</file>