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62709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is ahead of coding schedule.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Freeze was established and worked well.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changes may need to be made to user interface on some pages.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74872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17-April-2019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76172"/>
              </p:ext>
            </p:extLst>
          </p:nvPr>
        </p:nvGraphicFramePr>
        <p:xfrm>
          <a:off x="124134" y="2669322"/>
          <a:ext cx="312389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97%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Documentation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2522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70348"/>
              </p:ext>
            </p:extLst>
          </p:nvPr>
        </p:nvGraphicFramePr>
        <p:xfrm>
          <a:off x="3352800" y="1079474"/>
          <a:ext cx="5638800" cy="13906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  &amp; Functionality are primarily completed ahead of schedule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Training Plan Development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Implementation Plan Development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Database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5999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Search Results and Help desk pages are functional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19133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05745"/>
              </p:ext>
            </p:extLst>
          </p:nvPr>
        </p:nvGraphicFramePr>
        <p:xfrm>
          <a:off x="3352800" y="2452345"/>
          <a:ext cx="5638800" cy="8233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2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(04/24/2019)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SIT 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UAT 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Documentation/Bug Fixes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95210"/>
              </p:ext>
            </p:extLst>
          </p:nvPr>
        </p:nvGraphicFramePr>
        <p:xfrm>
          <a:off x="3352800" y="3392093"/>
          <a:ext cx="5715002" cy="68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36830"/>
              </p:ext>
            </p:extLst>
          </p:nvPr>
        </p:nvGraphicFramePr>
        <p:xfrm>
          <a:off x="3323359" y="4318885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905000" y="129540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276694" y="35304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5" y="3327656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272041" y="37416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298934" y="39373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283349" y="418148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343012" y="443566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332941" y="46352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332942" y="483255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E0C22B3-B940-4134-BD84-2474D5702433}"/>
              </a:ext>
            </a:extLst>
          </p:cNvPr>
          <p:cNvSpPr/>
          <p:nvPr/>
        </p:nvSpPr>
        <p:spPr bwMode="auto">
          <a:xfrm>
            <a:off x="1343011" y="501365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232</Words>
  <Application>Microsoft Office PowerPoint</Application>
  <PresentationFormat>On-screen Show (4:3)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97</cp:revision>
  <dcterms:created xsi:type="dcterms:W3CDTF">2018-09-13T18:13:57Z</dcterms:created>
  <dcterms:modified xsi:type="dcterms:W3CDTF">2019-04-17T21:14:11Z</dcterms:modified>
</cp:coreProperties>
</file>