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86" d="100"/>
          <a:sy n="86" d="100"/>
        </p:scale>
        <p:origin x="13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190879"/>
              </p:ext>
            </p:extLst>
          </p:nvPr>
        </p:nvGraphicFramePr>
        <p:xfrm>
          <a:off x="304800" y="1057275"/>
          <a:ext cx="2943226" cy="181856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4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4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35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Some aspects of Documentation need to be updated but all are going well and moving forward. 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82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996248"/>
              </p:ext>
            </p:extLst>
          </p:nvPr>
        </p:nvGraphicFramePr>
        <p:xfrm>
          <a:off x="6019800" y="205740"/>
          <a:ext cx="2743200" cy="8458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Status as of</a:t>
                      </a: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1-May-2019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Worth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Shay Walker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169771"/>
              </p:ext>
            </p:extLst>
          </p:nvPr>
        </p:nvGraphicFramePr>
        <p:xfrm>
          <a:off x="124134" y="2669322"/>
          <a:ext cx="3123892" cy="230062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8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2/20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2/20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3/29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Testing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Plan Development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3/27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95%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Go Live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823546"/>
              </p:ext>
            </p:extLst>
          </p:nvPr>
        </p:nvGraphicFramePr>
        <p:xfrm>
          <a:off x="3352800" y="1079474"/>
          <a:ext cx="5638800" cy="7879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5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86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Documentation and Edits in progress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4365"/>
                  </a:ext>
                </a:extLst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756700"/>
              </p:ext>
            </p:extLst>
          </p:nvPr>
        </p:nvGraphicFramePr>
        <p:xfrm>
          <a:off x="3352800" y="2452345"/>
          <a:ext cx="5638800" cy="63362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12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Upcoming Activities (Next Period through  (05/8/2019)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Hyper Care Team ready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Documentation completed &amp; updated Users Manual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295210"/>
              </p:ext>
            </p:extLst>
          </p:nvPr>
        </p:nvGraphicFramePr>
        <p:xfrm>
          <a:off x="3352800" y="3392093"/>
          <a:ext cx="5715002" cy="6819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Risks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4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0" dirty="0">
                        <a:solidFill>
                          <a:schemeClr val="tx1"/>
                        </a:solidFill>
                        <a:latin typeface="Arial"/>
                        <a:ea typeface="ＭＳ Ｐゴシック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236830"/>
              </p:ext>
            </p:extLst>
          </p:nvPr>
        </p:nvGraphicFramePr>
        <p:xfrm>
          <a:off x="3323359" y="4318885"/>
          <a:ext cx="5715002" cy="11431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7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Issues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47546" y="137228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solidFill>
                  <a:schemeClr val="bg1"/>
                </a:solidFill>
              </a:rPr>
              <a:t>CairnConnect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Diamond 11"/>
          <p:cNvSpPr/>
          <p:nvPr/>
        </p:nvSpPr>
        <p:spPr bwMode="auto">
          <a:xfrm>
            <a:off x="1905000" y="129540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1276694" y="353042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225" y="3327656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272041" y="374162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298934" y="393737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283349" y="4181484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307037" y="4446372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332941" y="463529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332942" y="483255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AE0C22B3-B940-4134-BD84-2474D5702433}"/>
              </a:ext>
            </a:extLst>
          </p:cNvPr>
          <p:cNvSpPr/>
          <p:nvPr/>
        </p:nvSpPr>
        <p:spPr bwMode="auto">
          <a:xfrm>
            <a:off x="1343011" y="5013653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6281</TotalTime>
  <Words>190</Words>
  <Application>Microsoft Office PowerPoint</Application>
  <PresentationFormat>On-screen Show (4:3)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MS PGothic</vt:lpstr>
      <vt:lpstr>Arial</vt:lpstr>
      <vt:lpstr>Calibri</vt:lpstr>
      <vt:lpstr>Wingdings</vt:lpstr>
      <vt:lpstr>ヒラギノ角ゴ Pro W3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walkershay325@gmail.com</cp:lastModifiedBy>
  <cp:revision>101</cp:revision>
  <dcterms:created xsi:type="dcterms:W3CDTF">2018-09-13T18:13:57Z</dcterms:created>
  <dcterms:modified xsi:type="dcterms:W3CDTF">2019-05-01T21:08:19Z</dcterms:modified>
</cp:coreProperties>
</file>