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2a5c6c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2a5c6c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ace11d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ace11d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ace11d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ace11d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ace11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ace11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ace11db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ace11db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ace11db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ace11db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Seeds’N’More buyers have been able to order product's faster and easily, which helps to improve delivery times and allows them to take advantage of the higher discounts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ace11db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ace11db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3ace11db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3ace11db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ace11db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3ace11db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ace11db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ace11db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ace11db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ace11db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Display mission-critical information needed on a real-time basis to run the business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Provide interactive user selections to manage time frames and risk assessments.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Provide the ability to drill down or drill across from the dashboard to better assist in the decision-making process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62a5c6c9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462a5c6c9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ace11db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3ace11db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Ensuring readiness for change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Ensuring project alignment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Developing and managing project communication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Fostering team engagement and collaboration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Building organizational trust and accountability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Crafting organization design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Managing stakeholder engagement plans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3A3C"/>
                </a:solidFill>
                <a:highlight>
                  <a:srgbClr val="FFFFFF"/>
                </a:highlight>
              </a:rPr>
              <a:t>●      Assessing the spectrum of change leaders, adopters, followers, and resistors</a:t>
            </a:r>
            <a:endParaRPr sz="1200">
              <a:solidFill>
                <a:srgbClr val="373A3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62a5c6c95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62a5c6c95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62a5c6c95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62a5c6c95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62a5c6c95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62a5c6c95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62a5c6c95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62a5c6c95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62a5c6c95_0_1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62a5c6c95_0_1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2a5c6c95_0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62a5c6c95_0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ace11db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ace11db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671600" y="1635300"/>
            <a:ext cx="4723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Seeds’N’More: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ERP Implementation</a:t>
            </a:r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Management</a:t>
            </a:r>
            <a:endParaRPr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Suppliers, Costs, Budgeting, Logistics, Sourcing, Supply and Demand Predictions, Competitive Advantage, Product Development, Data Analysis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Maximized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ustomer value and achieves a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ustainable Competitive Advantage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Physical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low has been improved as well as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nformation Flow between Seeds’N’More and their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upply Chain Partners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Accurate predictions on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upply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emands with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ata Analysis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Accounts Payable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Cash Flow, Budget, Debt, Finances, Terms &amp; Payment Deadlines, Transactions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Tracking their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ccount Payables to wait for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ight Time to pay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Increased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ontrol over their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inances,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erms,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ontracts,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ash Flow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Get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est Deals concerning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erms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iscounts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Able to pay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 Time every time,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 Transactions are lost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Lifecycle Management</a:t>
            </a: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Communication, Feedback, Products Life Cycles, Supply and Demand Predictions, Production Costs, Marketing Strategies, Product Retirement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Collaboration between Customers, Developers, Manufacturers, and Suppliers all throughout a Product’s Lifecycle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Store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ort More Data from their customers in order to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nhance their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roducts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Accurate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imelines for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ife Cycles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Establish new Marketing Strategies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or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aunch of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ew Products before the old needs to be retired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 Management</a:t>
            </a:r>
            <a:endParaRPr/>
          </a:p>
        </p:txBody>
      </p:sp>
      <p:sp>
        <p:nvSpPr>
          <p:cNvPr id="424" name="Google Shape;424;p3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Customer Feedback,  Improved Customer Relationships, CRM Phone Integration, Increased Customer Satisfaction, Reduced Labor, Increased Employee Satisfaction, Reduced Human Error, Increased Data Analytics</a:t>
            </a:r>
            <a:endParaRPr sz="12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Organization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Phone System addition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○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Easier Training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Reduced Labor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Elimination on Human Error and Lost Data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Increase Customer and Employee Satisfaction</a:t>
            </a:r>
            <a:endParaRPr sz="14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4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Data Analytics</a:t>
            </a:r>
            <a:endParaRPr sz="120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Data Interchange</a:t>
            </a:r>
            <a:endParaRPr/>
          </a:p>
        </p:txBody>
      </p:sp>
      <p:sp>
        <p:nvSpPr>
          <p:cNvPr id="430" name="Google Shape;430;p3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Synchronization, Real-time Communication, Improved Communication, Reduced Human Error, Improved Cash Flow, Increased Order-To-Cash Cycles, Increased Customer Satisfaction, Enhanced Data Analysis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ynchronization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Speed and accuracy have been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ncreased in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ransactions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eal-time Communication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Human Error Reduced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Increased Customer and Partner Satisfaction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System</a:t>
            </a:r>
            <a:endParaRPr/>
          </a:p>
        </p:txBody>
      </p:sp>
      <p:sp>
        <p:nvSpPr>
          <p:cNvPr id="436" name="Google Shape;436;p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Organization, Improved Visibility, Improved Supply Chain Management, Reduced Labor Costs, Improved Inventory accuracy, Improved Responsiveness, Reduction of Error, Improved Customer Service, Real-time Data, RFID Tracking, Legal Paperwork and Procedural Monitoring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Reduce labor costs, Improve Inventory Accuracy, Improve Flexibility and Responsiveness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Decrease Errors in Picking and Shipping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Customer Service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New RFID System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Real-time Data, allowing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r>
              <a:rPr lang="en-US" sz="1400" dirty="0" err="1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ment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ost Current Information on processes like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rder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hipments,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eceipts and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ovement of Goods</a:t>
            </a:r>
            <a:r>
              <a:rPr lang="en" sz="1400" dirty="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442" name="Google Shape;442;p4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Directly Impacts: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Improved Inventory Accuracy, Improved Replenishment Accuracy, Improved Supply and Demand Predictions, Increased Customer Satisfaction, Increased Employee Satisfaction, Improved Organization, Improved Turn Over Rates, Improved Data Analysis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Replenishment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rder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are able to be made with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reater Accuracy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Able to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eact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uickly see Surplus Inventory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Custom Categorization of Inventory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Analyze how Inventory is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urning Over more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ccurately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Boosted Customer and Employees Satisfaction</a:t>
            </a:r>
            <a:endParaRPr sz="1400" dirty="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 Management System</a:t>
            </a:r>
            <a:endParaRPr/>
          </a:p>
        </p:txBody>
      </p:sp>
      <p:sp>
        <p:nvSpPr>
          <p:cNvPr id="448" name="Google Shape;448;p4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Improved Organization, Increased Efficiency, Improved Contract Management, Improved Contract Negotiation, Cost Prediction, International Logistics, Improved Budgeting, Supply Chain Predictions, Increase Customer Satisfaction, Improved Inventory tracking, Parcel Tracking, Improved Truckload Management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Digitizes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ontracts so that all team members can access them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ompare Contract Costs 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Tracks all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ndividual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erms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arrier Agreements in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eal-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ime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Sends alerts when a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ontract is up for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enewal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ncludes Discounts for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ew Contracts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Proper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aperwork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arning Labels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are in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check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onitors Proper Procedures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Parcel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ating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outing 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Organizes the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reight Invoices,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reates Payment Vouchers,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llocates Costs,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ssigns Billing Codes for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ccountability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udgetary Purposes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Generates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omputer-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ased Models and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redictions on Supply Chain </a:t>
            </a:r>
            <a:r>
              <a:rPr lang="en-US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ssues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Invoicing</a:t>
            </a:r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Real-time Data, Improved Cash Flow Management, Improved Receivables Tracking, A/P (Payables)Monitoring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Using the Real-time Data Analysis,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there has been a 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Determined their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reak-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ven Point and set Goals 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Cash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eserves to Deal with Shortfalls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apability of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racking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ontacting Clients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ustomers to collect payment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Track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redict when to pay bills without being late making the most out of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iscounts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erms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Reports/Dashboards</a:t>
            </a:r>
            <a:endParaRPr/>
          </a:p>
        </p:txBody>
      </p:sp>
      <p:sp>
        <p:nvSpPr>
          <p:cNvPr id="460" name="Google Shape;460;p4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Improved Communication, Improved Data Analysis, Improved Performance, Improved Reporting, Improved Decision Making, Improved Risk Analysis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Easy-to-understand and Easily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ccessed,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isually Intuitive Graphical Representation of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ey Business Performance Metrics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oded Bar Charts,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raphs and other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isual Depictions of data give users a fast look at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ey Metrics important to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unctional Areas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Tailored Roles to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ashboard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iew to Track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ey Performance Metrics that are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ritical to that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unctional Area </a:t>
            </a:r>
            <a:r>
              <a:rPr lang="en" sz="1400" dirty="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276625" y="1718250"/>
            <a:ext cx="4045200" cy="1707000"/>
          </a:xfrm>
          <a:prstGeom prst="rect">
            <a:avLst/>
          </a:prstGeom>
          <a:gradFill>
            <a:gsLst>
              <a:gs pos="0">
                <a:srgbClr val="EEF4D7"/>
              </a:gs>
              <a:gs pos="100000">
                <a:srgbClr val="BFD376"/>
              </a:gs>
            </a:gsLst>
            <a:lin ang="5400012" scaled="0"/>
          </a:gra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Seeds’N’More</a:t>
            </a:r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body" idx="2"/>
          </p:nvPr>
        </p:nvSpPr>
        <p:spPr>
          <a:xfrm>
            <a:off x="4843675" y="279450"/>
            <a:ext cx="3430500" cy="4584600"/>
          </a:xfrm>
          <a:prstGeom prst="rect">
            <a:avLst/>
          </a:prstGeom>
          <a:gradFill>
            <a:gsLst>
              <a:gs pos="0">
                <a:srgbClr val="EEF4D7"/>
              </a:gs>
              <a:gs pos="100000">
                <a:srgbClr val="BFD376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Located in Southern Indiana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 and sell seeds and crops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ships seeds internationally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Currently approximately 5,000 employees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Recently Merged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Annual revenue is $500 Million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Management</a:t>
            </a:r>
            <a:endParaRPr/>
          </a:p>
        </p:txBody>
      </p:sp>
      <p:sp>
        <p:nvSpPr>
          <p:cNvPr id="466" name="Google Shape;466;p4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Direct Impacts: </a:t>
            </a:r>
            <a:r>
              <a:rPr lang="en" sz="12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Increased Employee Support and Participation, Increased Employee Satisfaction, Improved Performance, Improved Teamwork, Improved Leadership</a:t>
            </a: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Leveraging Modern Technology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Effectively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rovided Good Leadership,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ommunication,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raining,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eople Management, as well as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ffective Organization and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eadership Development. 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Allowed for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uccessful Implementation of the </a:t>
            </a:r>
            <a:r>
              <a:rPr lang="en-US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 dirty="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ew ERP system</a:t>
            </a:r>
            <a:endParaRPr sz="1400" dirty="0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373A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2273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Benefits of an ERP system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1"/>
          </p:nvPr>
        </p:nvSpPr>
        <p:spPr>
          <a:xfrm>
            <a:off x="1303800" y="1559925"/>
            <a:ext cx="7227300" cy="2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Improved  </a:t>
            </a:r>
            <a:r>
              <a:rPr lang="en-US" sz="1800" dirty="0"/>
              <a:t>I</a:t>
            </a:r>
            <a:r>
              <a:rPr lang="en" sz="1800" dirty="0"/>
              <a:t>ntegration &amp; </a:t>
            </a:r>
            <a:r>
              <a:rPr lang="en-US" sz="1800" dirty="0"/>
              <a:t>F</a:t>
            </a:r>
            <a:r>
              <a:rPr lang="en" sz="1800" dirty="0"/>
              <a:t>lexibility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Fewer Errors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Improved Seed</a:t>
            </a:r>
            <a:r>
              <a:rPr lang="en-US" sz="1800" dirty="0"/>
              <a:t>s</a:t>
            </a:r>
            <a:r>
              <a:rPr lang="en" sz="1800" dirty="0"/>
              <a:t> </a:t>
            </a:r>
            <a:r>
              <a:rPr lang="en-US" sz="1800" dirty="0"/>
              <a:t>with </a:t>
            </a:r>
            <a:r>
              <a:rPr lang="en" sz="1800" dirty="0"/>
              <a:t>Efficiency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More </a:t>
            </a:r>
            <a:r>
              <a:rPr lang="en-US" sz="1800" dirty="0"/>
              <a:t>C</a:t>
            </a:r>
            <a:r>
              <a:rPr lang="en" sz="1800" dirty="0"/>
              <a:t>omplete Access to </a:t>
            </a:r>
            <a:r>
              <a:rPr lang="en-US" sz="1800" dirty="0"/>
              <a:t>I</a:t>
            </a:r>
            <a:r>
              <a:rPr lang="en" sz="1800" dirty="0"/>
              <a:t>nformation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Lower </a:t>
            </a:r>
            <a:r>
              <a:rPr lang="en-US" sz="1800" dirty="0"/>
              <a:t>T</a:t>
            </a:r>
            <a:r>
              <a:rPr lang="en" sz="1800" dirty="0"/>
              <a:t>otal Costs in the </a:t>
            </a:r>
            <a:r>
              <a:rPr lang="en-US" sz="1800" dirty="0"/>
              <a:t>C</a:t>
            </a:r>
            <a:r>
              <a:rPr lang="en" sz="1800" dirty="0"/>
              <a:t>omplete Supply Chain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Shortened </a:t>
            </a:r>
            <a:r>
              <a:rPr lang="en-US" sz="1800" dirty="0"/>
              <a:t>T</a:t>
            </a:r>
            <a:r>
              <a:rPr lang="en" sz="1800" dirty="0"/>
              <a:t>hroughput Times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More </a:t>
            </a:r>
            <a:r>
              <a:rPr lang="en-US" sz="1800" dirty="0"/>
              <a:t>A</a:t>
            </a:r>
            <a:r>
              <a:rPr lang="en" sz="1800" dirty="0"/>
              <a:t>ccurate Data &amp; </a:t>
            </a:r>
            <a:r>
              <a:rPr lang="en-US" sz="1800" dirty="0"/>
              <a:t>D</a:t>
            </a:r>
            <a:r>
              <a:rPr lang="en" sz="1800" dirty="0"/>
              <a:t>ata Analysis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404150" y="338650"/>
            <a:ext cx="7051200" cy="956700"/>
          </a:xfrm>
          <a:prstGeom prst="rect">
            <a:avLst/>
          </a:prstGeom>
          <a:gradFill>
            <a:gsLst>
              <a:gs pos="0">
                <a:srgbClr val="EEF4D7"/>
              </a:gs>
              <a:gs pos="100000">
                <a:srgbClr val="BFD376"/>
              </a:gs>
            </a:gsLst>
            <a:lin ang="5400012" scaled="0"/>
          </a:gra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Implementation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1331925" y="2088550"/>
            <a:ext cx="7123500" cy="1551300"/>
          </a:xfrm>
          <a:prstGeom prst="rect">
            <a:avLst/>
          </a:prstGeom>
          <a:gradFill>
            <a:gsLst>
              <a:gs pos="0">
                <a:srgbClr val="EEF4D7"/>
              </a:gs>
              <a:gs pos="100000">
                <a:srgbClr val="BFD376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aven Pro"/>
              <a:buChar char="●"/>
            </a:pPr>
            <a:r>
              <a:rPr lang="en" sz="24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SAP S/4HANA Cloud ERP </a:t>
            </a:r>
            <a:endParaRPr sz="2400" b="1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with Vistex Farm Management and Grower Management for Perishables software</a:t>
            </a:r>
            <a:endParaRPr sz="24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>
            <a:spLocks noGrp="1"/>
          </p:cNvSpPr>
          <p:nvPr>
            <p:ph type="title"/>
          </p:nvPr>
        </p:nvSpPr>
        <p:spPr>
          <a:xfrm>
            <a:off x="487900" y="200150"/>
            <a:ext cx="5857800" cy="9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SAP?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>
            <a:off x="543700" y="1134850"/>
            <a:ext cx="6435300" cy="3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87850" y="1393550"/>
            <a:ext cx="73470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Vistex Farm Management Software Solutions can be used on top to the SAP ERP system. They provide amazing features, such as Chemical Application Tracking and more. 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ven Pro"/>
              <a:buChar char="●"/>
            </a:pPr>
            <a:r>
              <a:rPr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cloud-based ERP is seeming more ideal for the use of the Internet of Things,  for real-time data analysis on the go, and crop/harvest tracking features. </a:t>
            </a:r>
            <a:endParaRPr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1" y="4144200"/>
            <a:ext cx="8558207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1303800" y="138375"/>
            <a:ext cx="7030500" cy="999300"/>
          </a:xfrm>
          <a:prstGeom prst="rect">
            <a:avLst/>
          </a:prstGeom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SAP S/4HANA Cloud ERP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1"/>
          </p:nvPr>
        </p:nvSpPr>
        <p:spPr>
          <a:xfrm>
            <a:off x="1303800" y="1137675"/>
            <a:ext cx="3430500" cy="32337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Pros: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Cloud-based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Internet of Things compatible 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Software Solutions specifically for Agriculture (Vistex)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Microsoft Office Compatible 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Built in Business Intelligence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Multi-currency support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Documentation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Inventory tracking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Scheduling and Planning features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Contract Management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Chemical Application &amp; Irrigation Tracking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2"/>
          </p:nvPr>
        </p:nvSpPr>
        <p:spPr>
          <a:xfrm>
            <a:off x="4903800" y="1137675"/>
            <a:ext cx="3430500" cy="32337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Cons: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Cost ($220 per user/month)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Possible lengthy Implementation</a:t>
            </a:r>
            <a:endParaRPr sz="12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Procedure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Merge Year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68" name="Google Shape;368;p32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369" name="Google Shape;369;p3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0" name="Google Shape;370;p3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2"/>
          <p:cNvSpPr txBox="1">
            <a:spLocks noGrp="1"/>
          </p:cNvSpPr>
          <p:nvPr>
            <p:ph type="body" idx="4294967295"/>
          </p:nvPr>
        </p:nvSpPr>
        <p:spPr>
          <a:xfrm>
            <a:off x="340925" y="523250"/>
            <a:ext cx="22428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Allow for a year to merge and built support for the new ERP. Strategic Planning for ERP Begins and Develops </a:t>
            </a:r>
            <a:endParaRPr sz="1200"/>
          </a:p>
        </p:txBody>
      </p:sp>
      <p:sp>
        <p:nvSpPr>
          <p:cNvPr id="372" name="Google Shape;372;p3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Year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4" name="Google Shape;374;p32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375" name="Google Shape;375;p3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32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2"/>
          <p:cNvSpPr txBox="1">
            <a:spLocks noGrp="1"/>
          </p:cNvSpPr>
          <p:nvPr>
            <p:ph type="body" idx="4294967295"/>
          </p:nvPr>
        </p:nvSpPr>
        <p:spPr>
          <a:xfrm>
            <a:off x="1244337" y="36646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Installation Begins with Consultants and others hired.</a:t>
            </a:r>
            <a:endParaRPr sz="1200"/>
          </a:p>
        </p:txBody>
      </p:sp>
      <p:sp>
        <p:nvSpPr>
          <p:cNvPr id="378" name="Google Shape;378;p3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Year 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0" name="Google Shape;380;p32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381" name="Google Shape;381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2" name="Google Shape;382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2"/>
          <p:cNvSpPr txBox="1">
            <a:spLocks noGrp="1"/>
          </p:cNvSpPr>
          <p:nvPr>
            <p:ph type="body" idx="4294967295"/>
          </p:nvPr>
        </p:nvSpPr>
        <p:spPr>
          <a:xfrm>
            <a:off x="3304094" y="47295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Extensive training of lead employees should begin. Followed by the start of department training.</a:t>
            </a:r>
            <a:endParaRPr sz="1200"/>
          </a:p>
        </p:txBody>
      </p:sp>
      <p:sp>
        <p:nvSpPr>
          <p:cNvPr id="384" name="Google Shape;384;p3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Year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6" name="Google Shape;386;p3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87" name="Google Shape;387;p3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8" name="Google Shape;388;p32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2"/>
          <p:cNvSpPr txBox="1">
            <a:spLocks noGrp="1"/>
          </p:cNvSpPr>
          <p:nvPr>
            <p:ph type="body" idx="4294967295"/>
          </p:nvPr>
        </p:nvSpPr>
        <p:spPr>
          <a:xfrm>
            <a:off x="5126900" y="3593175"/>
            <a:ext cx="22428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Data sifting and pre-testing should be completed. Employees should continue and finish training with proper help materials.</a:t>
            </a:r>
            <a:r>
              <a:rPr lang="en" sz="1600"/>
              <a:t> </a:t>
            </a:r>
            <a:endParaRPr sz="1600"/>
          </a:p>
        </p:txBody>
      </p:sp>
      <p:sp>
        <p:nvSpPr>
          <p:cNvPr id="390" name="Google Shape;390;p3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2" name="Google Shape;392;p3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93" name="Google Shape;393;p3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4" name="Google Shape;394;p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2"/>
          <p:cNvSpPr txBox="1">
            <a:spLocks noGrp="1"/>
          </p:cNvSpPr>
          <p:nvPr>
            <p:ph type="body" idx="4294967295"/>
          </p:nvPr>
        </p:nvSpPr>
        <p:spPr>
          <a:xfrm>
            <a:off x="6685975" y="374750"/>
            <a:ext cx="2242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Vendor support and consultants should be on board. Testing is complete and go-live is successful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&amp;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1384</Words>
  <Application>Microsoft Office PowerPoint</Application>
  <PresentationFormat>On-screen Show (16:9)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Maven Pro</vt:lpstr>
      <vt:lpstr>Arial</vt:lpstr>
      <vt:lpstr>Nunito</vt:lpstr>
      <vt:lpstr>Simple Light</vt:lpstr>
      <vt:lpstr>Momentum</vt:lpstr>
      <vt:lpstr>Seeds’N’More: ERP Implementation</vt:lpstr>
      <vt:lpstr>Meet Seeds’N’More</vt:lpstr>
      <vt:lpstr>Typical Benefits of an ERP system</vt:lpstr>
      <vt:lpstr>Successful Implementation</vt:lpstr>
      <vt:lpstr>Why SAP?</vt:lpstr>
      <vt:lpstr>SAP S/4HANA Cloud ERP</vt:lpstr>
      <vt:lpstr>Implementation Procedure</vt:lpstr>
      <vt:lpstr>PowerPoint Presentation</vt:lpstr>
      <vt:lpstr>Benefits &amp; Improvements</vt:lpstr>
      <vt:lpstr>Supply Chain Management</vt:lpstr>
      <vt:lpstr>Accounts Payable</vt:lpstr>
      <vt:lpstr>Product Lifecycle Management</vt:lpstr>
      <vt:lpstr>Customer Relationship Management</vt:lpstr>
      <vt:lpstr>Electronic Data Interchange</vt:lpstr>
      <vt:lpstr>Warehouse Management System</vt:lpstr>
      <vt:lpstr>Inventory</vt:lpstr>
      <vt:lpstr>Transportation Management System</vt:lpstr>
      <vt:lpstr>Invoicing</vt:lpstr>
      <vt:lpstr>Reports/Dashboards</vt:lpstr>
      <vt:lpstr>Change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Seeds’N’More: ERP Implementation</dc:title>
  <dc:creator>Shay Walker</dc:creator>
  <cp:lastModifiedBy>Shay Walker</cp:lastModifiedBy>
  <cp:revision>5</cp:revision>
  <dcterms:modified xsi:type="dcterms:W3CDTF">2018-12-12T22:03:24Z</dcterms:modified>
</cp:coreProperties>
</file>