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0" r:id="rId1"/>
  </p:sldMasterIdLst>
  <p:notesMasterIdLst>
    <p:notesMasterId r:id="rId6"/>
  </p:notesMasterIdLst>
  <p:sldIdLst>
    <p:sldId id="433" r:id="rId2"/>
    <p:sldId id="434" r:id="rId3"/>
    <p:sldId id="431" r:id="rId4"/>
    <p:sldId id="43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>
      <p:cViewPr varScale="1">
        <p:scale>
          <a:sx n="64" d="100"/>
          <a:sy n="64" d="100"/>
        </p:scale>
        <p:origin x="77" y="43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2542F-AD27-46C5-BEE4-968A3546A4D4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266AD-C869-44DF-BC6E-8C82C194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8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266AD-C869-44DF-BC6E-8C82C19472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6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F5A3-F416-4DD0-9554-53AD2C8CF963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8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39F2-8577-4371-98DA-64D80657CD7A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C5-9EC1-4ED6-994A-654714BDC79A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96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D1ED-A9E1-4803-8AE8-6265D42FFC00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47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19CF-02C1-4FE6-805F-8A386475ACD2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1146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D587-0E46-45E1-AA64-C579E0B5549D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44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955A-6B3E-45BD-A91E-72EEEBF5C486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54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6EB4-6B6B-489E-A87A-65D5A6F7B689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9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1C9D-460F-4051-89B1-249D9B855655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CE96-07FE-46A6-B09F-0EBEFCC3971B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091-89AC-4F3A-AD1E-46FA8598F086}" type="datetime1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7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0F7B-1707-46FE-9E8C-5913B3A3D1BC}" type="datetime1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7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2601-4364-40D8-B317-37131F793703}" type="datetime1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55E0-1FDC-4ABE-9BD0-A968F62FDC41}" type="datetime1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2E3E-0E16-414E-B4DA-AFABF1198C29}" type="datetime1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6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3343-E095-4C36-BE59-2EFDE1A4CCDA}" type="datetime1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2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A5732-61BD-4A61-950B-77A412E898FC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A51329-B1FA-4471-AEA3-1E2E5FD22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B956-648F-4D81-AEF8-3956F1B7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41" y="381000"/>
            <a:ext cx="6347714" cy="1320800"/>
          </a:xfrm>
        </p:spPr>
        <p:txBody>
          <a:bodyPr/>
          <a:lstStyle/>
          <a:p>
            <a:r>
              <a:rPr lang="en-US" b="1" dirty="0"/>
              <a:t>Olympus Product Backlog showing Sprint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49C1D8-48A9-4461-9514-9441FA8C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09EEF-5AA6-469C-9855-94A6BED372B9}"/>
              </a:ext>
            </a:extLst>
          </p:cNvPr>
          <p:cNvSpPr txBox="1"/>
          <p:nvPr/>
        </p:nvSpPr>
        <p:spPr>
          <a:xfrm>
            <a:off x="733257" y="2286000"/>
            <a:ext cx="74201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Paste a copy of your Product Backlog, showing a minimum of Sprint 1.  Pls highlight Sprint 1 in a red box.   </a:t>
            </a:r>
          </a:p>
          <a:p>
            <a:endParaRPr lang="en-US" dirty="0"/>
          </a:p>
          <a:p>
            <a:r>
              <a:rPr lang="en-US" dirty="0"/>
              <a:t>This can be a modified version of the Product Backlog that you previously submitted.  Pls ensure that Story Points add up to the approx. velocity and that the items delivered are tangible.</a:t>
            </a:r>
          </a:p>
          <a:p>
            <a:endParaRPr lang="en-US" dirty="0"/>
          </a:p>
          <a:p>
            <a:r>
              <a:rPr lang="en-US" dirty="0"/>
              <a:t>I suggest including only 3 items in the Product Backlog (as in my example) to ensure the Sprint Task Board is manageable.  </a:t>
            </a:r>
          </a:p>
        </p:txBody>
      </p:sp>
    </p:spTree>
    <p:extLst>
      <p:ext uri="{BB962C8B-B14F-4D97-AF65-F5344CB8AC3E}">
        <p14:creationId xmlns:p14="http://schemas.microsoft.com/office/powerpoint/2010/main" val="36495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6A9556C-5343-4BB1-BFD1-391918C83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34221"/>
            <a:ext cx="8618985" cy="47404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98D5A7-E2D7-46D1-BF85-803FD265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6517" y="6352651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FA51329-B1FA-4471-AEA3-1E2E5FD22A2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CFBC97-73CE-41AB-9984-1C779148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38274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Sprint Task Board (day 10)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2B52F-4074-45F7-872C-95A1587B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1329-B1FA-4471-AEA3-1E2E5FD22A2C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688E75-00EC-4112-B60E-AA3BBE594D87}"/>
              </a:ext>
            </a:extLst>
          </p:cNvPr>
          <p:cNvCxnSpPr>
            <a:cxnSpLocks/>
          </p:cNvCxnSpPr>
          <p:nvPr/>
        </p:nvCxnSpPr>
        <p:spPr>
          <a:xfrm>
            <a:off x="76200" y="1371600"/>
            <a:ext cx="74792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4B60DC-79FE-4069-9A90-FAE073111435}"/>
              </a:ext>
            </a:extLst>
          </p:cNvPr>
          <p:cNvCxnSpPr>
            <a:cxnSpLocks/>
          </p:cNvCxnSpPr>
          <p:nvPr/>
        </p:nvCxnSpPr>
        <p:spPr>
          <a:xfrm flipH="1">
            <a:off x="1943100" y="609600"/>
            <a:ext cx="38100" cy="601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CE24F9-8CD0-45D2-A5D3-504D53B58D25}"/>
              </a:ext>
            </a:extLst>
          </p:cNvPr>
          <p:cNvCxnSpPr>
            <a:cxnSpLocks/>
          </p:cNvCxnSpPr>
          <p:nvPr/>
        </p:nvCxnSpPr>
        <p:spPr>
          <a:xfrm flipH="1">
            <a:off x="3853114" y="695076"/>
            <a:ext cx="38100" cy="601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3F29F8-333F-46C8-B703-F80B8BFF63A9}"/>
              </a:ext>
            </a:extLst>
          </p:cNvPr>
          <p:cNvCxnSpPr>
            <a:cxnSpLocks/>
          </p:cNvCxnSpPr>
          <p:nvPr/>
        </p:nvCxnSpPr>
        <p:spPr>
          <a:xfrm flipH="1">
            <a:off x="5753101" y="609600"/>
            <a:ext cx="38100" cy="601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60A223-C28E-4D93-B841-D2DE5BACAECA}"/>
              </a:ext>
            </a:extLst>
          </p:cNvPr>
          <p:cNvCxnSpPr>
            <a:cxnSpLocks/>
          </p:cNvCxnSpPr>
          <p:nvPr/>
        </p:nvCxnSpPr>
        <p:spPr>
          <a:xfrm flipH="1">
            <a:off x="7517307" y="631815"/>
            <a:ext cx="38100" cy="6019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DE5A48-55EB-43EC-BC4E-6C268A120D08}"/>
              </a:ext>
            </a:extLst>
          </p:cNvPr>
          <p:cNvSpPr txBox="1"/>
          <p:nvPr/>
        </p:nvSpPr>
        <p:spPr>
          <a:xfrm>
            <a:off x="539173" y="81536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16D42-8CD3-42CC-A7E0-C6E659E99769}"/>
              </a:ext>
            </a:extLst>
          </p:cNvPr>
          <p:cNvSpPr txBox="1"/>
          <p:nvPr/>
        </p:nvSpPr>
        <p:spPr>
          <a:xfrm>
            <a:off x="2333893" y="796507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Started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0DD72-A998-4009-9358-E473DD167C11}"/>
              </a:ext>
            </a:extLst>
          </p:cNvPr>
          <p:cNvSpPr txBox="1"/>
          <p:nvPr/>
        </p:nvSpPr>
        <p:spPr>
          <a:xfrm>
            <a:off x="4130385" y="783939"/>
            <a:ext cx="12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Progress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970DF-9E8B-4CDD-B2CA-9EEC7E96376D}"/>
              </a:ext>
            </a:extLst>
          </p:cNvPr>
          <p:cNvSpPr txBox="1"/>
          <p:nvPr/>
        </p:nvSpPr>
        <p:spPr>
          <a:xfrm>
            <a:off x="6109126" y="80593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0AEAAAC-9721-4252-AABF-1F1E1093E26F}"/>
              </a:ext>
            </a:extLst>
          </p:cNvPr>
          <p:cNvSpPr/>
          <p:nvPr/>
        </p:nvSpPr>
        <p:spPr>
          <a:xfrm>
            <a:off x="95250" y="1470014"/>
            <a:ext cx="1493343" cy="9544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PBI #1(13pt)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5 Different Types of Laser Tag Games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40E8708-5EF7-4FCC-8A71-48F5256B6EA7}"/>
              </a:ext>
            </a:extLst>
          </p:cNvPr>
          <p:cNvSpPr/>
          <p:nvPr/>
        </p:nvSpPr>
        <p:spPr>
          <a:xfrm>
            <a:off x="149302" y="3095652"/>
            <a:ext cx="1495348" cy="11225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PBI #2 (8pt)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Quiet private sitting area for mentally handicapped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87EBA9D-6F89-407C-8434-6BB2F9C97D68}"/>
              </a:ext>
            </a:extLst>
          </p:cNvPr>
          <p:cNvSpPr/>
          <p:nvPr/>
        </p:nvSpPr>
        <p:spPr>
          <a:xfrm>
            <a:off x="168777" y="4924397"/>
            <a:ext cx="1456398" cy="1168413"/>
          </a:xfrm>
          <a:prstGeom prst="roundRect">
            <a:avLst/>
          </a:prstGeom>
          <a:solidFill>
            <a:srgbClr val="FBC9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PBI #3 (3pt)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Handicap accessible parking spots &lt;500ft from entrance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47E7F3F-2D95-47FE-A2B7-6DAB6E9032C9}"/>
              </a:ext>
            </a:extLst>
          </p:cNvPr>
          <p:cNvSpPr/>
          <p:nvPr/>
        </p:nvSpPr>
        <p:spPr>
          <a:xfrm>
            <a:off x="2102944" y="2319549"/>
            <a:ext cx="1603665" cy="552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Task 3 (3pt)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Test 5 Game Modes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4DBED1-5AD2-445B-8ABA-82CA76898AFE}"/>
              </a:ext>
            </a:extLst>
          </p:cNvPr>
          <p:cNvSpPr/>
          <p:nvPr/>
        </p:nvSpPr>
        <p:spPr>
          <a:xfrm>
            <a:off x="3981977" y="1532132"/>
            <a:ext cx="1649380" cy="630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Task 2 (5pt)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Create 5 Unique Games Modes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C4FA3C-3714-4A5D-B165-88B2E3C8D912}"/>
              </a:ext>
            </a:extLst>
          </p:cNvPr>
          <p:cNvSpPr/>
          <p:nvPr/>
        </p:nvSpPr>
        <p:spPr>
          <a:xfrm>
            <a:off x="5836801" y="1526786"/>
            <a:ext cx="1603665" cy="552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rgbClr val="FF0000"/>
                </a:solidFill>
              </a:rPr>
              <a:t>Task 1 (2pt)</a:t>
            </a:r>
          </a:p>
          <a:p>
            <a:pPr algn="ctr"/>
            <a:r>
              <a:rPr lang="en-US" sz="1200" i="1" dirty="0">
                <a:solidFill>
                  <a:srgbClr val="FF0000"/>
                </a:solidFill>
              </a:rPr>
              <a:t>Hire Game Director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4081B5D-CD73-443E-8D47-0AAFE404C7D2}"/>
              </a:ext>
            </a:extLst>
          </p:cNvPr>
          <p:cNvSpPr/>
          <p:nvPr/>
        </p:nvSpPr>
        <p:spPr>
          <a:xfrm>
            <a:off x="2096584" y="1527386"/>
            <a:ext cx="1660156" cy="634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Task 4 (3pt)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Modify Modes from User Feedback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DB92E01-BC9E-4F50-9929-5390FFCD93B9}"/>
              </a:ext>
            </a:extLst>
          </p:cNvPr>
          <p:cNvSpPr/>
          <p:nvPr/>
        </p:nvSpPr>
        <p:spPr>
          <a:xfrm>
            <a:off x="5829820" y="3063520"/>
            <a:ext cx="1603665" cy="7837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Task 1(3pt)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Hire Designer who specializes in handicap interior design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9492F14-0DEC-42F3-BF8A-F69389C36AD7}"/>
              </a:ext>
            </a:extLst>
          </p:cNvPr>
          <p:cNvSpPr/>
          <p:nvPr/>
        </p:nvSpPr>
        <p:spPr>
          <a:xfrm>
            <a:off x="4068277" y="3108943"/>
            <a:ext cx="1603665" cy="6685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Task 3 (1pt)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Purchase Furniture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19E798A-CDFA-4306-8E11-BDA58D9CFE20}"/>
              </a:ext>
            </a:extLst>
          </p:cNvPr>
          <p:cNvSpPr/>
          <p:nvPr/>
        </p:nvSpPr>
        <p:spPr>
          <a:xfrm>
            <a:off x="5918777" y="5689843"/>
            <a:ext cx="1400319" cy="805934"/>
          </a:xfrm>
          <a:prstGeom prst="roundRect">
            <a:avLst/>
          </a:prstGeom>
          <a:solidFill>
            <a:srgbClr val="FBC9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Task 2 (1pt)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Order Handicap signs and parking lot paint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80F29E8-89F4-46FB-814B-3000F264BA2F}"/>
              </a:ext>
            </a:extLst>
          </p:cNvPr>
          <p:cNvSpPr/>
          <p:nvPr/>
        </p:nvSpPr>
        <p:spPr>
          <a:xfrm>
            <a:off x="5854846" y="4871381"/>
            <a:ext cx="1528183" cy="765701"/>
          </a:xfrm>
          <a:prstGeom prst="roundRect">
            <a:avLst/>
          </a:prstGeom>
          <a:solidFill>
            <a:srgbClr val="FBC9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Task 1 (1pt)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Measure 500ft from all entrances (allocate spaces)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98ADF2-2880-440B-B7B5-6579A4F01983}"/>
              </a:ext>
            </a:extLst>
          </p:cNvPr>
          <p:cNvSpPr/>
          <p:nvPr/>
        </p:nvSpPr>
        <p:spPr>
          <a:xfrm>
            <a:off x="4210951" y="4940428"/>
            <a:ext cx="1222413" cy="785679"/>
          </a:xfrm>
          <a:prstGeom prst="roundRect">
            <a:avLst/>
          </a:prstGeom>
          <a:solidFill>
            <a:srgbClr val="FBC9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Task 3 (1pt)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Paint Lines and Place Signs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F5679A-ABBE-4E3F-B861-1EB8DBBA6A8C}"/>
              </a:ext>
            </a:extLst>
          </p:cNvPr>
          <p:cNvCxnSpPr>
            <a:cxnSpLocks/>
          </p:cNvCxnSpPr>
          <p:nvPr/>
        </p:nvCxnSpPr>
        <p:spPr>
          <a:xfrm>
            <a:off x="-32995" y="2971800"/>
            <a:ext cx="747920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DE2258-7BF9-457A-B710-6387B5759EDB}"/>
              </a:ext>
            </a:extLst>
          </p:cNvPr>
          <p:cNvCxnSpPr>
            <a:cxnSpLocks/>
          </p:cNvCxnSpPr>
          <p:nvPr/>
        </p:nvCxnSpPr>
        <p:spPr>
          <a:xfrm>
            <a:off x="57150" y="4800600"/>
            <a:ext cx="747920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B76E3F6-CC1A-43DF-BD48-ACC78FC2C079}"/>
              </a:ext>
            </a:extLst>
          </p:cNvPr>
          <p:cNvSpPr/>
          <p:nvPr/>
        </p:nvSpPr>
        <p:spPr>
          <a:xfrm>
            <a:off x="5836802" y="3938961"/>
            <a:ext cx="1603665" cy="7837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Task 2 (3pt)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Design Room Layout/ Choose Furniture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3995EE1-C50E-49BC-B379-F95AE3EB60B3}"/>
              </a:ext>
            </a:extLst>
          </p:cNvPr>
          <p:cNvSpPr/>
          <p:nvPr/>
        </p:nvSpPr>
        <p:spPr>
          <a:xfrm>
            <a:off x="2172597" y="3091425"/>
            <a:ext cx="1553534" cy="7419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Task 4 (1pt)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Place Furniture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B8221-06D5-40BF-9933-EC931EFC01F8}"/>
              </a:ext>
            </a:extLst>
          </p:cNvPr>
          <p:cNvSpPr txBox="1"/>
          <p:nvPr/>
        </p:nvSpPr>
        <p:spPr>
          <a:xfrm>
            <a:off x="2197547" y="6394923"/>
            <a:ext cx="161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pts = 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145750-C617-4136-BD69-7DC5939DD193}"/>
              </a:ext>
            </a:extLst>
          </p:cNvPr>
          <p:cNvSpPr txBox="1"/>
          <p:nvPr/>
        </p:nvSpPr>
        <p:spPr>
          <a:xfrm>
            <a:off x="4035110" y="6394070"/>
            <a:ext cx="161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pts = 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797C1D-C390-47CF-BE1F-8484099C01D9}"/>
              </a:ext>
            </a:extLst>
          </p:cNvPr>
          <p:cNvSpPr txBox="1"/>
          <p:nvPr/>
        </p:nvSpPr>
        <p:spPr>
          <a:xfrm>
            <a:off x="5853750" y="6466949"/>
            <a:ext cx="161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pts = 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E7B056-E199-4504-82B7-F221E04DCCE9}"/>
              </a:ext>
            </a:extLst>
          </p:cNvPr>
          <p:cNvSpPr txBox="1"/>
          <p:nvPr/>
        </p:nvSpPr>
        <p:spPr>
          <a:xfrm>
            <a:off x="198473" y="6406488"/>
            <a:ext cx="161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pts = 24</a:t>
            </a:r>
          </a:p>
        </p:txBody>
      </p:sp>
    </p:spTree>
    <p:extLst>
      <p:ext uri="{BB962C8B-B14F-4D97-AF65-F5344CB8AC3E}">
        <p14:creationId xmlns:p14="http://schemas.microsoft.com/office/powerpoint/2010/main" val="150063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0258BC-1F3E-4BBA-83B3-343DF2AC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3" y="82888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On day 10, there are</a:t>
            </a:r>
            <a:r>
              <a:rPr lang="en-US" b="1" dirty="0">
                <a:solidFill>
                  <a:srgbClr val="FF0000"/>
                </a:solidFill>
              </a:rPr>
              <a:t> 14</a:t>
            </a:r>
            <a:r>
              <a:rPr lang="en-US" dirty="0"/>
              <a:t> outstanding story points, </a:t>
            </a: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 have been completed.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E10ABE-2DAC-4B75-93FA-4AC575F5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4676" y="6041363"/>
            <a:ext cx="512638" cy="365125"/>
          </a:xfrm>
        </p:spPr>
        <p:txBody>
          <a:bodyPr/>
          <a:lstStyle/>
          <a:p>
            <a:fld id="{6FA51329-B1FA-4471-AEA3-1E2E5FD22A2C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007DFF-DA0E-44C9-B2F1-44AFA42D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24678"/>
            <a:ext cx="7622833" cy="45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326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11588</TotalTime>
  <Words>287</Words>
  <Application>Microsoft Office PowerPoint</Application>
  <PresentationFormat>On-screen Show (4:3)</PresentationFormat>
  <Paragraphs>49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Olympus Product Backlog showing Sprint 1</vt:lpstr>
      <vt:lpstr>PowerPoint Presentation</vt:lpstr>
      <vt:lpstr>Sprint Task Board (day 10)  </vt:lpstr>
      <vt:lpstr>On day 10, there are 14 outstanding story points, 10 have been completed.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Fall 2017  Michael J. Sabal</dc:title>
  <dc:creator>Michael J. Sabal</dc:creator>
  <cp:lastModifiedBy>walkershay325@gmail.com</cp:lastModifiedBy>
  <cp:revision>351</cp:revision>
  <dcterms:created xsi:type="dcterms:W3CDTF">2017-07-09T21:48:48Z</dcterms:created>
  <dcterms:modified xsi:type="dcterms:W3CDTF">2020-04-06T14:17:30Z</dcterms:modified>
</cp:coreProperties>
</file>