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73053-3634-44AD-B154-5863A9BDE69B}" type="doc">
      <dgm:prSet loTypeId="urn:microsoft.com/office/officeart/2005/8/layout/bList2" loCatId="list" qsTypeId="urn:microsoft.com/office/officeart/2005/8/quickstyle/simple1" qsCatId="simple" csTypeId="urn:microsoft.com/office/officeart/2005/8/colors/accent1_3" csCatId="accent1" phldr="1"/>
      <dgm:spPr/>
    </dgm:pt>
    <dgm:pt modelId="{7BA66595-3A89-4ADA-AEB2-A904DAE274B7}">
      <dgm:prSet phldrT="[Text]"/>
      <dgm:spPr/>
      <dgm:t>
        <a:bodyPr/>
        <a:lstStyle/>
        <a:p>
          <a:r>
            <a:rPr lang="en-US" dirty="0"/>
            <a:t>What worked Well</a:t>
          </a:r>
        </a:p>
      </dgm:t>
    </dgm:pt>
    <dgm:pt modelId="{0C470CEF-B98E-4F69-B0A7-FCAC2018C09E}" type="parTrans" cxnId="{7548B85B-942A-4C05-B06F-4DA10942EA7B}">
      <dgm:prSet/>
      <dgm:spPr/>
      <dgm:t>
        <a:bodyPr/>
        <a:lstStyle/>
        <a:p>
          <a:endParaRPr lang="en-US"/>
        </a:p>
      </dgm:t>
    </dgm:pt>
    <dgm:pt modelId="{4945AD69-655B-47FE-A839-32F71397BE77}" type="sibTrans" cxnId="{7548B85B-942A-4C05-B06F-4DA10942EA7B}">
      <dgm:prSet/>
      <dgm:spPr/>
      <dgm:t>
        <a:bodyPr/>
        <a:lstStyle/>
        <a:p>
          <a:endParaRPr lang="en-US"/>
        </a:p>
      </dgm:t>
    </dgm:pt>
    <dgm:pt modelId="{85B6DB7E-CA3D-48A8-AAC5-15B6473DEFE6}">
      <dgm:prSet phldrT="[Text]"/>
      <dgm:spPr/>
      <dgm:t>
        <a:bodyPr/>
        <a:lstStyle/>
        <a:p>
          <a:r>
            <a:rPr lang="en-US" dirty="0"/>
            <a:t>What didn’t work well</a:t>
          </a:r>
        </a:p>
      </dgm:t>
    </dgm:pt>
    <dgm:pt modelId="{33872919-9965-41F0-B316-D9845F00A607}" type="parTrans" cxnId="{61600350-E371-4149-BF60-FF179597376C}">
      <dgm:prSet/>
      <dgm:spPr/>
      <dgm:t>
        <a:bodyPr/>
        <a:lstStyle/>
        <a:p>
          <a:endParaRPr lang="en-US"/>
        </a:p>
      </dgm:t>
    </dgm:pt>
    <dgm:pt modelId="{02C3243F-77FD-4F17-B2CE-F853268A04B4}" type="sibTrans" cxnId="{61600350-E371-4149-BF60-FF179597376C}">
      <dgm:prSet/>
      <dgm:spPr/>
      <dgm:t>
        <a:bodyPr/>
        <a:lstStyle/>
        <a:p>
          <a:endParaRPr lang="en-US"/>
        </a:p>
      </dgm:t>
    </dgm:pt>
    <dgm:pt modelId="{45E0BCEB-8E04-416E-9C55-E7537502F0FF}">
      <dgm:prSet/>
      <dgm:spPr/>
      <dgm:t>
        <a:bodyPr/>
        <a:lstStyle/>
        <a:p>
          <a:r>
            <a:rPr lang="en-US" dirty="0"/>
            <a:t>Research Team gave great input</a:t>
          </a:r>
        </a:p>
      </dgm:t>
    </dgm:pt>
    <dgm:pt modelId="{1C9118BA-B6C3-4C6D-AAE0-A2F9335B5FCC}" type="parTrans" cxnId="{1EE9DFDC-F7CD-4A72-81AE-BB37DDFDF4BA}">
      <dgm:prSet/>
      <dgm:spPr/>
      <dgm:t>
        <a:bodyPr/>
        <a:lstStyle/>
        <a:p>
          <a:endParaRPr lang="en-US"/>
        </a:p>
      </dgm:t>
    </dgm:pt>
    <dgm:pt modelId="{DD16B93A-2882-4781-A9D9-3475AC486884}" type="sibTrans" cxnId="{1EE9DFDC-F7CD-4A72-81AE-BB37DDFDF4BA}">
      <dgm:prSet/>
      <dgm:spPr/>
      <dgm:t>
        <a:bodyPr/>
        <a:lstStyle/>
        <a:p>
          <a:endParaRPr lang="en-US"/>
        </a:p>
      </dgm:t>
    </dgm:pt>
    <dgm:pt modelId="{76890E71-010E-46E7-A505-DF749F2DAB48}">
      <dgm:prSet/>
      <dgm:spPr/>
      <dgm:t>
        <a:bodyPr/>
        <a:lstStyle/>
        <a:p>
          <a:r>
            <a:rPr lang="en-US" dirty="0"/>
            <a:t>Great collaboration between marketing and research teams</a:t>
          </a:r>
        </a:p>
      </dgm:t>
    </dgm:pt>
    <dgm:pt modelId="{3003377F-050D-422F-84ED-5AFC767766ED}" type="parTrans" cxnId="{F3C6B753-4D59-4DD2-BF54-D9318F1F09DF}">
      <dgm:prSet/>
      <dgm:spPr/>
      <dgm:t>
        <a:bodyPr/>
        <a:lstStyle/>
        <a:p>
          <a:endParaRPr lang="en-US"/>
        </a:p>
      </dgm:t>
    </dgm:pt>
    <dgm:pt modelId="{BF99AB01-C045-4815-AC1B-363B993D7A1E}" type="sibTrans" cxnId="{F3C6B753-4D59-4DD2-BF54-D9318F1F09DF}">
      <dgm:prSet/>
      <dgm:spPr/>
      <dgm:t>
        <a:bodyPr/>
        <a:lstStyle/>
        <a:p>
          <a:endParaRPr lang="en-US"/>
        </a:p>
      </dgm:t>
    </dgm:pt>
    <dgm:pt modelId="{6A0655E1-CB19-44DC-887B-03D28C288C65}">
      <dgm:prSet/>
      <dgm:spPr/>
      <dgm:t>
        <a:bodyPr/>
        <a:lstStyle/>
        <a:p>
          <a:r>
            <a:rPr lang="en-US" dirty="0"/>
            <a:t>Construction Crew provided great help to the Architects (T Skills)</a:t>
          </a:r>
        </a:p>
      </dgm:t>
    </dgm:pt>
    <dgm:pt modelId="{2E71F61B-A73A-443B-A923-80F2BCF10B0E}" type="parTrans" cxnId="{1E7DEE91-6A3F-4FE5-BB82-4C8B2E9B2E57}">
      <dgm:prSet/>
      <dgm:spPr/>
      <dgm:t>
        <a:bodyPr/>
        <a:lstStyle/>
        <a:p>
          <a:endParaRPr lang="en-US"/>
        </a:p>
      </dgm:t>
    </dgm:pt>
    <dgm:pt modelId="{35DC08D7-64CC-4EA4-B353-E3603F131A30}" type="sibTrans" cxnId="{1E7DEE91-6A3F-4FE5-BB82-4C8B2E9B2E57}">
      <dgm:prSet/>
      <dgm:spPr/>
      <dgm:t>
        <a:bodyPr/>
        <a:lstStyle/>
        <a:p>
          <a:endParaRPr lang="en-US"/>
        </a:p>
      </dgm:t>
    </dgm:pt>
    <dgm:pt modelId="{4AFB388D-A671-4E53-8457-B717A9D2D5E3}">
      <dgm:prSet phldrT="[Text]"/>
      <dgm:spPr/>
      <dgm:t>
        <a:bodyPr/>
        <a:lstStyle/>
        <a:p>
          <a:r>
            <a:rPr lang="en-US" dirty="0"/>
            <a:t>Opportunities to do things differently</a:t>
          </a:r>
        </a:p>
      </dgm:t>
    </dgm:pt>
    <dgm:pt modelId="{0E92F1AC-7325-470C-9D83-8CBE21658A74}" type="parTrans" cxnId="{4AAE410F-82B4-465A-951A-FAA87EA35AF3}">
      <dgm:prSet/>
      <dgm:spPr/>
      <dgm:t>
        <a:bodyPr/>
        <a:lstStyle/>
        <a:p>
          <a:endParaRPr lang="en-US"/>
        </a:p>
      </dgm:t>
    </dgm:pt>
    <dgm:pt modelId="{0D24EF96-0E6C-432A-9856-B377CADC00C4}" type="sibTrans" cxnId="{4AAE410F-82B4-465A-951A-FAA87EA35AF3}">
      <dgm:prSet/>
      <dgm:spPr/>
      <dgm:t>
        <a:bodyPr/>
        <a:lstStyle/>
        <a:p>
          <a:endParaRPr lang="en-US"/>
        </a:p>
      </dgm:t>
    </dgm:pt>
    <dgm:pt modelId="{2107CDFA-F9B0-40E8-B136-A0CB531340A4}">
      <dgm:prSet/>
      <dgm:spPr/>
      <dgm:t>
        <a:bodyPr/>
        <a:lstStyle/>
        <a:p>
          <a:r>
            <a:rPr lang="en-US" dirty="0"/>
            <a:t>Goal Velocity was not achieved </a:t>
          </a:r>
        </a:p>
      </dgm:t>
    </dgm:pt>
    <dgm:pt modelId="{51948FB4-BAAB-4DA9-9848-591510CE745C}" type="parTrans" cxnId="{483908EE-BB98-4B0F-8DE1-5B0B3054822E}">
      <dgm:prSet/>
      <dgm:spPr/>
      <dgm:t>
        <a:bodyPr/>
        <a:lstStyle/>
        <a:p>
          <a:endParaRPr lang="en-US"/>
        </a:p>
      </dgm:t>
    </dgm:pt>
    <dgm:pt modelId="{17A21EA0-2BB5-4CF9-9842-BB167E89FBD9}" type="sibTrans" cxnId="{483908EE-BB98-4B0F-8DE1-5B0B3054822E}">
      <dgm:prSet/>
      <dgm:spPr/>
      <dgm:t>
        <a:bodyPr/>
        <a:lstStyle/>
        <a:p>
          <a:endParaRPr lang="en-US"/>
        </a:p>
      </dgm:t>
    </dgm:pt>
    <dgm:pt modelId="{35960C47-6D28-4F1E-AA2B-5EEB1BC866FC}">
      <dgm:prSet/>
      <dgm:spPr/>
      <dgm:t>
        <a:bodyPr/>
        <a:lstStyle/>
        <a:p>
          <a:r>
            <a:rPr lang="en-US" dirty="0"/>
            <a:t>Shorten Daily Standup</a:t>
          </a:r>
        </a:p>
      </dgm:t>
    </dgm:pt>
    <dgm:pt modelId="{D4386AA6-1B47-4808-AFD4-05308CDA24D5}" type="parTrans" cxnId="{F8242818-99AB-4B28-BCCE-E0C5D35DB273}">
      <dgm:prSet/>
      <dgm:spPr/>
      <dgm:t>
        <a:bodyPr/>
        <a:lstStyle/>
        <a:p>
          <a:endParaRPr lang="en-US"/>
        </a:p>
      </dgm:t>
    </dgm:pt>
    <dgm:pt modelId="{38F18E3D-6943-43B9-8AB8-606D79452F2B}" type="sibTrans" cxnId="{F8242818-99AB-4B28-BCCE-E0C5D35DB273}">
      <dgm:prSet/>
      <dgm:spPr/>
      <dgm:t>
        <a:bodyPr/>
        <a:lstStyle/>
        <a:p>
          <a:endParaRPr lang="en-US"/>
        </a:p>
      </dgm:t>
    </dgm:pt>
    <dgm:pt modelId="{792A4D44-DC03-460A-8742-4CB5BAA2F3A0}">
      <dgm:prSet/>
      <dgm:spPr/>
      <dgm:t>
        <a:bodyPr/>
        <a:lstStyle/>
        <a:p>
          <a:r>
            <a:rPr lang="en-US" dirty="0"/>
            <a:t>Good feedback from customers on the parking lot</a:t>
          </a:r>
        </a:p>
      </dgm:t>
    </dgm:pt>
    <dgm:pt modelId="{F94606B7-C217-4C7C-A0D8-55DE6A7B6DBB}" type="parTrans" cxnId="{EC79B1D8-3716-4948-977F-CFD82F9B1D60}">
      <dgm:prSet/>
      <dgm:spPr/>
      <dgm:t>
        <a:bodyPr/>
        <a:lstStyle/>
        <a:p>
          <a:endParaRPr lang="en-US"/>
        </a:p>
      </dgm:t>
    </dgm:pt>
    <dgm:pt modelId="{70DD23FC-2344-4861-9672-A4778A5657FA}" type="sibTrans" cxnId="{EC79B1D8-3716-4948-977F-CFD82F9B1D60}">
      <dgm:prSet/>
      <dgm:spPr/>
      <dgm:t>
        <a:bodyPr/>
        <a:lstStyle/>
        <a:p>
          <a:endParaRPr lang="en-US"/>
        </a:p>
      </dgm:t>
    </dgm:pt>
    <dgm:pt modelId="{40272D15-0101-40FB-BA1B-67607474C314}">
      <dgm:prSet/>
      <dgm:spPr/>
      <dgm:t>
        <a:bodyPr/>
        <a:lstStyle/>
        <a:p>
          <a:r>
            <a:rPr lang="en-US" dirty="0"/>
            <a:t>Hiring process was very quick</a:t>
          </a:r>
        </a:p>
      </dgm:t>
    </dgm:pt>
    <dgm:pt modelId="{35A66BFF-609D-4E1E-BFF7-A43A0F625DFA}" type="parTrans" cxnId="{C4D9AD26-D5BB-4532-B786-298EC174ED23}">
      <dgm:prSet/>
      <dgm:spPr/>
      <dgm:t>
        <a:bodyPr/>
        <a:lstStyle/>
        <a:p>
          <a:endParaRPr lang="en-US"/>
        </a:p>
      </dgm:t>
    </dgm:pt>
    <dgm:pt modelId="{28162A53-697A-461C-B20E-A4D7BF7BD8E6}" type="sibTrans" cxnId="{C4D9AD26-D5BB-4532-B786-298EC174ED23}">
      <dgm:prSet/>
      <dgm:spPr/>
      <dgm:t>
        <a:bodyPr/>
        <a:lstStyle/>
        <a:p>
          <a:endParaRPr lang="en-US"/>
        </a:p>
      </dgm:t>
    </dgm:pt>
    <dgm:pt modelId="{059EACB3-B8A8-47DB-91F3-AD3AC8236BE6}">
      <dgm:prSet/>
      <dgm:spPr/>
      <dgm:t>
        <a:bodyPr/>
        <a:lstStyle/>
        <a:p>
          <a:r>
            <a:rPr lang="en-US" dirty="0"/>
            <a:t>Game Design Team developed and tested games quickly</a:t>
          </a:r>
        </a:p>
      </dgm:t>
    </dgm:pt>
    <dgm:pt modelId="{1C62FD9D-7D4B-4CB0-9FA4-21F0A70D48A2}" type="parTrans" cxnId="{6B17777B-1AB5-4BC5-8411-3429151B7734}">
      <dgm:prSet/>
      <dgm:spPr/>
      <dgm:t>
        <a:bodyPr/>
        <a:lstStyle/>
        <a:p>
          <a:endParaRPr lang="en-US"/>
        </a:p>
      </dgm:t>
    </dgm:pt>
    <dgm:pt modelId="{25884901-E617-4C82-900F-8C7106DB6B1C}" type="sibTrans" cxnId="{6B17777B-1AB5-4BC5-8411-3429151B7734}">
      <dgm:prSet/>
      <dgm:spPr/>
      <dgm:t>
        <a:bodyPr/>
        <a:lstStyle/>
        <a:p>
          <a:endParaRPr lang="en-US"/>
        </a:p>
      </dgm:t>
    </dgm:pt>
    <dgm:pt modelId="{9DF8B0C1-9C67-425E-9287-4E9E9114B1ED}">
      <dgm:prSet/>
      <dgm:spPr/>
      <dgm:t>
        <a:bodyPr/>
        <a:lstStyle/>
        <a:p>
          <a:r>
            <a:rPr lang="en-US" dirty="0"/>
            <a:t>Communication between Marketing team and Game Design Team</a:t>
          </a:r>
        </a:p>
      </dgm:t>
    </dgm:pt>
    <dgm:pt modelId="{5297C59D-AF89-4DBC-ADBE-9E291AC6875D}" type="parTrans" cxnId="{B0CDE27A-28FB-4C9E-A205-8133E78DA864}">
      <dgm:prSet/>
      <dgm:spPr/>
      <dgm:t>
        <a:bodyPr/>
        <a:lstStyle/>
        <a:p>
          <a:endParaRPr lang="en-US"/>
        </a:p>
      </dgm:t>
    </dgm:pt>
    <dgm:pt modelId="{D67A5FFA-6792-47D5-90D2-2C57D62EBA22}" type="sibTrans" cxnId="{B0CDE27A-28FB-4C9E-A205-8133E78DA864}">
      <dgm:prSet/>
      <dgm:spPr/>
      <dgm:t>
        <a:bodyPr/>
        <a:lstStyle/>
        <a:p>
          <a:endParaRPr lang="en-US"/>
        </a:p>
      </dgm:t>
    </dgm:pt>
    <dgm:pt modelId="{D0FCD3B7-7B66-4DB9-8830-9637718FBB35}">
      <dgm:prSet/>
      <dgm:spPr/>
      <dgm:t>
        <a:bodyPr/>
        <a:lstStyle/>
        <a:p>
          <a:r>
            <a:rPr lang="en-US" dirty="0"/>
            <a:t>Communication between interior design team and research team</a:t>
          </a:r>
        </a:p>
      </dgm:t>
    </dgm:pt>
    <dgm:pt modelId="{C9E378CE-FD68-48A4-81CD-2BBD28B1BA67}" type="parTrans" cxnId="{00E00D08-6BAC-4B95-9237-B0C3A79FBD8D}">
      <dgm:prSet/>
      <dgm:spPr/>
      <dgm:t>
        <a:bodyPr/>
        <a:lstStyle/>
        <a:p>
          <a:endParaRPr lang="en-US"/>
        </a:p>
      </dgm:t>
    </dgm:pt>
    <dgm:pt modelId="{2036A294-A2F6-459E-90EA-584FF8398DC6}" type="sibTrans" cxnId="{00E00D08-6BAC-4B95-9237-B0C3A79FBD8D}">
      <dgm:prSet/>
      <dgm:spPr/>
      <dgm:t>
        <a:bodyPr/>
        <a:lstStyle/>
        <a:p>
          <a:endParaRPr lang="en-US"/>
        </a:p>
      </dgm:t>
    </dgm:pt>
    <dgm:pt modelId="{D306CBBA-F6A5-4691-BDFA-4D262DFC0A33}">
      <dgm:prSet/>
      <dgm:spPr/>
      <dgm:t>
        <a:bodyPr/>
        <a:lstStyle/>
        <a:p>
          <a:r>
            <a:rPr lang="en-US" dirty="0"/>
            <a:t>Daily standup started late</a:t>
          </a:r>
        </a:p>
      </dgm:t>
    </dgm:pt>
    <dgm:pt modelId="{2B756E33-10B3-4FA7-8E49-ACFF4ABC0855}" type="parTrans" cxnId="{7C8CCC23-E13F-4D14-BD3A-28BBD245EE09}">
      <dgm:prSet/>
      <dgm:spPr/>
      <dgm:t>
        <a:bodyPr/>
        <a:lstStyle/>
        <a:p>
          <a:endParaRPr lang="en-US"/>
        </a:p>
      </dgm:t>
    </dgm:pt>
    <dgm:pt modelId="{68336D38-8CE5-4123-A17E-9F18CF0F04DA}" type="sibTrans" cxnId="{7C8CCC23-E13F-4D14-BD3A-28BBD245EE09}">
      <dgm:prSet/>
      <dgm:spPr/>
      <dgm:t>
        <a:bodyPr/>
        <a:lstStyle/>
        <a:p>
          <a:endParaRPr lang="en-US"/>
        </a:p>
      </dgm:t>
    </dgm:pt>
    <dgm:pt modelId="{86E514BD-3009-4B9B-92E7-A67F94D01888}">
      <dgm:prSet/>
      <dgm:spPr/>
      <dgm:t>
        <a:bodyPr/>
        <a:lstStyle/>
        <a:p>
          <a:r>
            <a:rPr lang="en-US" dirty="0"/>
            <a:t>Daily standup are too long</a:t>
          </a:r>
        </a:p>
      </dgm:t>
    </dgm:pt>
    <dgm:pt modelId="{AD6397E0-2AEC-4447-B5C4-199C71D9962F}" type="parTrans" cxnId="{5BF07991-C2CB-4C4C-8DE9-90714AA188F6}">
      <dgm:prSet/>
      <dgm:spPr/>
      <dgm:t>
        <a:bodyPr/>
        <a:lstStyle/>
        <a:p>
          <a:endParaRPr lang="en-US"/>
        </a:p>
      </dgm:t>
    </dgm:pt>
    <dgm:pt modelId="{B1FE76AF-1EFD-4109-BDA7-4204C7D8A848}" type="sibTrans" cxnId="{5BF07991-C2CB-4C4C-8DE9-90714AA188F6}">
      <dgm:prSet/>
      <dgm:spPr/>
      <dgm:t>
        <a:bodyPr/>
        <a:lstStyle/>
        <a:p>
          <a:endParaRPr lang="en-US"/>
        </a:p>
      </dgm:t>
    </dgm:pt>
    <dgm:pt modelId="{82CBB88E-0C18-4F9F-BD61-D80D2803D8B7}">
      <dgm:prSet/>
      <dgm:spPr/>
      <dgm:t>
        <a:bodyPr/>
        <a:lstStyle/>
        <a:p>
          <a:endParaRPr lang="en-US" dirty="0"/>
        </a:p>
      </dgm:t>
    </dgm:pt>
    <dgm:pt modelId="{C6717DFA-FA6F-40EB-96A8-AB831F09855F}" type="parTrans" cxnId="{C5458EE9-FE61-4CB9-9329-E81BB0CE147F}">
      <dgm:prSet/>
      <dgm:spPr/>
      <dgm:t>
        <a:bodyPr/>
        <a:lstStyle/>
        <a:p>
          <a:endParaRPr lang="en-US"/>
        </a:p>
      </dgm:t>
    </dgm:pt>
    <dgm:pt modelId="{9B8572FD-E171-4B2C-86D2-B545F1F455BB}" type="sibTrans" cxnId="{C5458EE9-FE61-4CB9-9329-E81BB0CE147F}">
      <dgm:prSet/>
      <dgm:spPr/>
      <dgm:t>
        <a:bodyPr/>
        <a:lstStyle/>
        <a:p>
          <a:endParaRPr lang="en-US"/>
        </a:p>
      </dgm:t>
    </dgm:pt>
    <dgm:pt modelId="{85DFBE89-08BA-44C3-81D5-97FAFD3EC6C6}">
      <dgm:prSet/>
      <dgm:spPr/>
      <dgm:t>
        <a:bodyPr/>
        <a:lstStyle/>
        <a:p>
          <a:r>
            <a:rPr lang="en-US" dirty="0"/>
            <a:t>Be at the Daily Standup on Time</a:t>
          </a:r>
        </a:p>
      </dgm:t>
    </dgm:pt>
    <dgm:pt modelId="{FE2775C0-D9B5-43B4-918A-7EDB73B97B45}" type="parTrans" cxnId="{F0D62BBF-4161-4170-B1E5-2EF5FA4CD1D5}">
      <dgm:prSet/>
      <dgm:spPr/>
      <dgm:t>
        <a:bodyPr/>
        <a:lstStyle/>
        <a:p>
          <a:endParaRPr lang="en-US"/>
        </a:p>
      </dgm:t>
    </dgm:pt>
    <dgm:pt modelId="{8F2E960E-A448-4733-8FBB-D3DFBC1F78FA}" type="sibTrans" cxnId="{F0D62BBF-4161-4170-B1E5-2EF5FA4CD1D5}">
      <dgm:prSet/>
      <dgm:spPr/>
      <dgm:t>
        <a:bodyPr/>
        <a:lstStyle/>
        <a:p>
          <a:endParaRPr lang="en-US"/>
        </a:p>
      </dgm:t>
    </dgm:pt>
    <dgm:pt modelId="{FE153483-F2B4-4F64-AB85-B4C04351C959}">
      <dgm:prSet/>
      <dgm:spPr/>
      <dgm:t>
        <a:bodyPr/>
        <a:lstStyle/>
        <a:p>
          <a:r>
            <a:rPr lang="en-US" dirty="0"/>
            <a:t>Better Communication between teams</a:t>
          </a:r>
        </a:p>
      </dgm:t>
    </dgm:pt>
    <dgm:pt modelId="{97E2D521-4B3F-45E5-B3F9-FF809F90E0CA}" type="parTrans" cxnId="{39228A9C-B9B3-4384-BD45-5D530D306FF8}">
      <dgm:prSet/>
      <dgm:spPr/>
      <dgm:t>
        <a:bodyPr/>
        <a:lstStyle/>
        <a:p>
          <a:endParaRPr lang="en-US"/>
        </a:p>
      </dgm:t>
    </dgm:pt>
    <dgm:pt modelId="{35E69344-8287-435A-8C86-3700F068AAA6}" type="sibTrans" cxnId="{39228A9C-B9B3-4384-BD45-5D530D306FF8}">
      <dgm:prSet/>
      <dgm:spPr/>
      <dgm:t>
        <a:bodyPr/>
        <a:lstStyle/>
        <a:p>
          <a:endParaRPr lang="en-US"/>
        </a:p>
      </dgm:t>
    </dgm:pt>
    <dgm:pt modelId="{0A3F1F24-27E0-47B3-B61A-0ED1443CC5DD}">
      <dgm:prSet/>
      <dgm:spPr/>
      <dgm:t>
        <a:bodyPr/>
        <a:lstStyle/>
        <a:p>
          <a:r>
            <a:rPr lang="en-US" dirty="0"/>
            <a:t>Help other teams when you can (T Skills)</a:t>
          </a:r>
        </a:p>
      </dgm:t>
    </dgm:pt>
    <dgm:pt modelId="{FDB4FD30-F75A-4AF3-968F-88B84C3CCB30}" type="parTrans" cxnId="{8747A748-ED07-4545-A0C2-697345A4EC49}">
      <dgm:prSet/>
      <dgm:spPr/>
      <dgm:t>
        <a:bodyPr/>
        <a:lstStyle/>
        <a:p>
          <a:endParaRPr lang="en-US"/>
        </a:p>
      </dgm:t>
    </dgm:pt>
    <dgm:pt modelId="{D7273885-D21D-40C8-98E8-15397DDC1357}" type="sibTrans" cxnId="{8747A748-ED07-4545-A0C2-697345A4EC49}">
      <dgm:prSet/>
      <dgm:spPr/>
      <dgm:t>
        <a:bodyPr/>
        <a:lstStyle/>
        <a:p>
          <a:endParaRPr lang="en-US"/>
        </a:p>
      </dgm:t>
    </dgm:pt>
    <dgm:pt modelId="{C9362523-41C0-47AE-BAA3-4406DA151DDD}">
      <dgm:prSet/>
      <dgm:spPr/>
      <dgm:t>
        <a:bodyPr/>
        <a:lstStyle/>
        <a:p>
          <a:r>
            <a:rPr lang="en-US" dirty="0"/>
            <a:t>Get more Customer feedback about the Calm Room</a:t>
          </a:r>
        </a:p>
      </dgm:t>
    </dgm:pt>
    <dgm:pt modelId="{B720AA3D-215D-447C-846A-827D190CB82A}" type="parTrans" cxnId="{91C26061-8BD1-4F86-A9AB-8718BC22890F}">
      <dgm:prSet/>
      <dgm:spPr/>
      <dgm:t>
        <a:bodyPr/>
        <a:lstStyle/>
        <a:p>
          <a:endParaRPr lang="en-US"/>
        </a:p>
      </dgm:t>
    </dgm:pt>
    <dgm:pt modelId="{6961FA7A-50DC-41F5-ACE0-9E38BC63F256}" type="sibTrans" cxnId="{91C26061-8BD1-4F86-A9AB-8718BC22890F}">
      <dgm:prSet/>
      <dgm:spPr/>
      <dgm:t>
        <a:bodyPr/>
        <a:lstStyle/>
        <a:p>
          <a:endParaRPr lang="en-US"/>
        </a:p>
      </dgm:t>
    </dgm:pt>
    <dgm:pt modelId="{7D27BA60-CD38-4B14-B3EF-C4D6C6DD916B}">
      <dgm:prSet/>
      <dgm:spPr/>
      <dgm:t>
        <a:bodyPr/>
        <a:lstStyle/>
        <a:p>
          <a:r>
            <a:rPr lang="en-US" dirty="0"/>
            <a:t>Improve Grooming and Prioritizing user stories in the Backlog</a:t>
          </a:r>
        </a:p>
      </dgm:t>
    </dgm:pt>
    <dgm:pt modelId="{092012D4-2378-4EDF-A269-9167EB9709A2}" type="parTrans" cxnId="{7D3AF7D5-E644-4553-999D-9CDCEE708C06}">
      <dgm:prSet/>
      <dgm:spPr/>
      <dgm:t>
        <a:bodyPr/>
        <a:lstStyle/>
        <a:p>
          <a:endParaRPr lang="en-US"/>
        </a:p>
      </dgm:t>
    </dgm:pt>
    <dgm:pt modelId="{8270BB2F-BE9A-4CD0-B639-254BE8DCD609}" type="sibTrans" cxnId="{7D3AF7D5-E644-4553-999D-9CDCEE708C06}">
      <dgm:prSet/>
      <dgm:spPr/>
      <dgm:t>
        <a:bodyPr/>
        <a:lstStyle/>
        <a:p>
          <a:endParaRPr lang="en-US"/>
        </a:p>
      </dgm:t>
    </dgm:pt>
    <dgm:pt modelId="{3AFA7550-96FC-4A9E-BD14-2BD70528F89D}">
      <dgm:prSet/>
      <dgm:spPr/>
      <dgm:t>
        <a:bodyPr/>
        <a:lstStyle/>
        <a:p>
          <a:r>
            <a:rPr lang="en-US" dirty="0"/>
            <a:t>Backlog Grooming needs to be improved</a:t>
          </a:r>
        </a:p>
      </dgm:t>
    </dgm:pt>
    <dgm:pt modelId="{3A5B7CB2-4DA8-4D1B-9A47-8391A25EE98D}" type="parTrans" cxnId="{CD842E5D-DD4F-436C-94DB-45ECC7FB4909}">
      <dgm:prSet/>
      <dgm:spPr/>
      <dgm:t>
        <a:bodyPr/>
        <a:lstStyle/>
        <a:p>
          <a:endParaRPr lang="en-US"/>
        </a:p>
      </dgm:t>
    </dgm:pt>
    <dgm:pt modelId="{DF3A1366-1502-442E-B5BC-B0A8302514F4}" type="sibTrans" cxnId="{CD842E5D-DD4F-436C-94DB-45ECC7FB4909}">
      <dgm:prSet/>
      <dgm:spPr/>
      <dgm:t>
        <a:bodyPr/>
        <a:lstStyle/>
        <a:p>
          <a:endParaRPr lang="en-US"/>
        </a:p>
      </dgm:t>
    </dgm:pt>
    <dgm:pt modelId="{EFBC2956-B9AD-49F0-B1BC-EA7E27515D2F}" type="pres">
      <dgm:prSet presAssocID="{46473053-3634-44AD-B154-5863A9BDE69B}" presName="diagram" presStyleCnt="0">
        <dgm:presLayoutVars>
          <dgm:dir/>
          <dgm:animLvl val="lvl"/>
          <dgm:resizeHandles val="exact"/>
        </dgm:presLayoutVars>
      </dgm:prSet>
      <dgm:spPr/>
    </dgm:pt>
    <dgm:pt modelId="{255D186E-454E-4B6F-8E68-423E35E08765}" type="pres">
      <dgm:prSet presAssocID="{7BA66595-3A89-4ADA-AEB2-A904DAE274B7}" presName="compNode" presStyleCnt="0"/>
      <dgm:spPr/>
    </dgm:pt>
    <dgm:pt modelId="{0D032809-8946-4B25-A079-78DF38C9CC72}" type="pres">
      <dgm:prSet presAssocID="{7BA66595-3A89-4ADA-AEB2-A904DAE274B7}" presName="childRect" presStyleLbl="bgAcc1" presStyleIdx="0" presStyleCnt="3">
        <dgm:presLayoutVars>
          <dgm:bulletEnabled val="1"/>
        </dgm:presLayoutVars>
      </dgm:prSet>
      <dgm:spPr/>
    </dgm:pt>
    <dgm:pt modelId="{0722B869-FCA0-4D96-B1DC-029CD0F1BF12}" type="pres">
      <dgm:prSet presAssocID="{7BA66595-3A89-4ADA-AEB2-A904DAE274B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12A44B8-FC52-4D46-867A-C350B3076235}" type="pres">
      <dgm:prSet presAssocID="{7BA66595-3A89-4ADA-AEB2-A904DAE274B7}" presName="parentRect" presStyleLbl="alignNode1" presStyleIdx="0" presStyleCnt="3"/>
      <dgm:spPr/>
    </dgm:pt>
    <dgm:pt modelId="{8DD0F916-A384-4300-BE88-494C4208ABA9}" type="pres">
      <dgm:prSet presAssocID="{7BA66595-3A89-4ADA-AEB2-A904DAE274B7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C3054C-92E4-48D2-82D7-FFE673D10A04}" type="pres">
      <dgm:prSet presAssocID="{4945AD69-655B-47FE-A839-32F71397BE77}" presName="sibTrans" presStyleLbl="sibTrans2D1" presStyleIdx="0" presStyleCnt="0"/>
      <dgm:spPr/>
    </dgm:pt>
    <dgm:pt modelId="{69207137-B823-4E8B-BCC9-9321C5012173}" type="pres">
      <dgm:prSet presAssocID="{85B6DB7E-CA3D-48A8-AAC5-15B6473DEFE6}" presName="compNode" presStyleCnt="0"/>
      <dgm:spPr/>
    </dgm:pt>
    <dgm:pt modelId="{DE1BF9B4-E4F9-4CB8-B913-59B0C27EA98D}" type="pres">
      <dgm:prSet presAssocID="{85B6DB7E-CA3D-48A8-AAC5-15B6473DEFE6}" presName="childRect" presStyleLbl="bgAcc1" presStyleIdx="1" presStyleCnt="3" custLinFactNeighborX="-1122" custLinFactNeighborY="-1002">
        <dgm:presLayoutVars>
          <dgm:bulletEnabled val="1"/>
        </dgm:presLayoutVars>
      </dgm:prSet>
      <dgm:spPr/>
    </dgm:pt>
    <dgm:pt modelId="{502DDA61-5107-417E-9B58-AC1D965BF584}" type="pres">
      <dgm:prSet presAssocID="{85B6DB7E-CA3D-48A8-AAC5-15B6473DEFE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B897E73-2747-469D-87EF-0012AA344AD8}" type="pres">
      <dgm:prSet presAssocID="{85B6DB7E-CA3D-48A8-AAC5-15B6473DEFE6}" presName="parentRect" presStyleLbl="alignNode1" presStyleIdx="1" presStyleCnt="3"/>
      <dgm:spPr/>
    </dgm:pt>
    <dgm:pt modelId="{CFDD6C37-952F-478C-BE90-1F4B45EA1BA1}" type="pres">
      <dgm:prSet presAssocID="{85B6DB7E-CA3D-48A8-AAC5-15B6473DEFE6}" presName="adorn" presStyleLbl="fgAccFollow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F57EF297-D457-46C5-9F85-D272BDF1C7D5}" type="pres">
      <dgm:prSet presAssocID="{02C3243F-77FD-4F17-B2CE-F853268A04B4}" presName="sibTrans" presStyleLbl="sibTrans2D1" presStyleIdx="0" presStyleCnt="0"/>
      <dgm:spPr/>
    </dgm:pt>
    <dgm:pt modelId="{DA56ADD0-99FB-42FB-9E89-A72F4B803DCC}" type="pres">
      <dgm:prSet presAssocID="{4AFB388D-A671-4E53-8457-B717A9D2D5E3}" presName="compNode" presStyleCnt="0"/>
      <dgm:spPr/>
    </dgm:pt>
    <dgm:pt modelId="{D529CCCA-87C6-4DC9-B00F-75C80E466FC6}" type="pres">
      <dgm:prSet presAssocID="{4AFB388D-A671-4E53-8457-B717A9D2D5E3}" presName="childRect" presStyleLbl="bgAcc1" presStyleIdx="2" presStyleCnt="3">
        <dgm:presLayoutVars>
          <dgm:bulletEnabled val="1"/>
        </dgm:presLayoutVars>
      </dgm:prSet>
      <dgm:spPr/>
    </dgm:pt>
    <dgm:pt modelId="{31148B15-D45E-469B-B904-77898B605DE9}" type="pres">
      <dgm:prSet presAssocID="{4AFB388D-A671-4E53-8457-B717A9D2D5E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6CCF870-7AAF-4DDE-B23C-C879D5C16FD6}" type="pres">
      <dgm:prSet presAssocID="{4AFB388D-A671-4E53-8457-B717A9D2D5E3}" presName="parentRect" presStyleLbl="alignNode1" presStyleIdx="2" presStyleCnt="3"/>
      <dgm:spPr/>
    </dgm:pt>
    <dgm:pt modelId="{0857D690-406A-43B7-8183-44FD61871023}" type="pres">
      <dgm:prSet presAssocID="{4AFB388D-A671-4E53-8457-B717A9D2D5E3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</dgm:ptLst>
  <dgm:cxnLst>
    <dgm:cxn modelId="{00E00D08-6BAC-4B95-9237-B0C3A79FBD8D}" srcId="{85B6DB7E-CA3D-48A8-AAC5-15B6473DEFE6}" destId="{D0FCD3B7-7B66-4DB9-8830-9637718FBB35}" srcOrd="2" destOrd="0" parTransId="{C9E378CE-FD68-48A4-81CD-2BBD28B1BA67}" sibTransId="{2036A294-A2F6-459E-90EA-584FF8398DC6}"/>
    <dgm:cxn modelId="{4AAE410F-82B4-465A-951A-FAA87EA35AF3}" srcId="{46473053-3634-44AD-B154-5863A9BDE69B}" destId="{4AFB388D-A671-4E53-8457-B717A9D2D5E3}" srcOrd="2" destOrd="0" parTransId="{0E92F1AC-7325-470C-9D83-8CBE21658A74}" sibTransId="{0D24EF96-0E6C-432A-9856-B377CADC00C4}"/>
    <dgm:cxn modelId="{1F47FE0F-0140-4038-BDFB-553BE67BD91A}" type="presOf" srcId="{35960C47-6D28-4F1E-AA2B-5EEB1BC866FC}" destId="{D529CCCA-87C6-4DC9-B00F-75C80E466FC6}" srcOrd="0" destOrd="0" presId="urn:microsoft.com/office/officeart/2005/8/layout/bList2"/>
    <dgm:cxn modelId="{F8242818-99AB-4B28-BCCE-E0C5D35DB273}" srcId="{4AFB388D-A671-4E53-8457-B717A9D2D5E3}" destId="{35960C47-6D28-4F1E-AA2B-5EEB1BC866FC}" srcOrd="0" destOrd="0" parTransId="{D4386AA6-1B47-4808-AFD4-05308CDA24D5}" sibTransId="{38F18E3D-6943-43B9-8AB8-606D79452F2B}"/>
    <dgm:cxn modelId="{37669D19-3EC7-46DA-9239-5C27868ED3BE}" type="presOf" srcId="{82CBB88E-0C18-4F9F-BD61-D80D2803D8B7}" destId="{DE1BF9B4-E4F9-4CB8-B913-59B0C27EA98D}" srcOrd="0" destOrd="6" presId="urn:microsoft.com/office/officeart/2005/8/layout/bList2"/>
    <dgm:cxn modelId="{3DF0671B-C072-425B-A412-B7534F17C49F}" type="presOf" srcId="{46473053-3634-44AD-B154-5863A9BDE69B}" destId="{EFBC2956-B9AD-49F0-B1BC-EA7E27515D2F}" srcOrd="0" destOrd="0" presId="urn:microsoft.com/office/officeart/2005/8/layout/bList2"/>
    <dgm:cxn modelId="{7C8CCC23-E13F-4D14-BD3A-28BBD245EE09}" srcId="{85B6DB7E-CA3D-48A8-AAC5-15B6473DEFE6}" destId="{D306CBBA-F6A5-4691-BDFA-4D262DFC0A33}" srcOrd="3" destOrd="0" parTransId="{2B756E33-10B3-4FA7-8E49-ACFF4ABC0855}" sibTransId="{68336D38-8CE5-4123-A17E-9F18CF0F04DA}"/>
    <dgm:cxn modelId="{5C87E123-8372-47CE-9B4E-9ACB7705AC32}" type="presOf" srcId="{85B6DB7E-CA3D-48A8-AAC5-15B6473DEFE6}" destId="{2B897E73-2747-469D-87EF-0012AA344AD8}" srcOrd="1" destOrd="0" presId="urn:microsoft.com/office/officeart/2005/8/layout/bList2"/>
    <dgm:cxn modelId="{C4D9AD26-D5BB-4532-B786-298EC174ED23}" srcId="{7BA66595-3A89-4ADA-AEB2-A904DAE274B7}" destId="{40272D15-0101-40FB-BA1B-67607474C314}" srcOrd="4" destOrd="0" parTransId="{35A66BFF-609D-4E1E-BFF7-A43A0F625DFA}" sibTransId="{28162A53-697A-461C-B20E-A4D7BF7BD8E6}"/>
    <dgm:cxn modelId="{5865B026-6507-4D35-91AC-28D301DCBECE}" type="presOf" srcId="{0A3F1F24-27E0-47B3-B61A-0ED1443CC5DD}" destId="{D529CCCA-87C6-4DC9-B00F-75C80E466FC6}" srcOrd="0" destOrd="3" presId="urn:microsoft.com/office/officeart/2005/8/layout/bList2"/>
    <dgm:cxn modelId="{645F9629-4889-4CAC-AA4D-6DC63F35B90F}" type="presOf" srcId="{C9362523-41C0-47AE-BAA3-4406DA151DDD}" destId="{D529CCCA-87C6-4DC9-B00F-75C80E466FC6}" srcOrd="0" destOrd="4" presId="urn:microsoft.com/office/officeart/2005/8/layout/bList2"/>
    <dgm:cxn modelId="{FD70CD36-2158-4F4F-ACAB-1B071EE4C09E}" type="presOf" srcId="{059EACB3-B8A8-47DB-91F3-AD3AC8236BE6}" destId="{0D032809-8946-4B25-A079-78DF38C9CC72}" srcOrd="0" destOrd="5" presId="urn:microsoft.com/office/officeart/2005/8/layout/bList2"/>
    <dgm:cxn modelId="{4C76763D-9ED6-407F-B9C5-FCB3DECCADAD}" type="presOf" srcId="{7BA66595-3A89-4ADA-AEB2-A904DAE274B7}" destId="{0722B869-FCA0-4D96-B1DC-029CD0F1BF12}" srcOrd="0" destOrd="0" presId="urn:microsoft.com/office/officeart/2005/8/layout/bList2"/>
    <dgm:cxn modelId="{8CB2243E-569D-44B5-9BC4-262087C2AD77}" type="presOf" srcId="{02C3243F-77FD-4F17-B2CE-F853268A04B4}" destId="{F57EF297-D457-46C5-9F85-D272BDF1C7D5}" srcOrd="0" destOrd="0" presId="urn:microsoft.com/office/officeart/2005/8/layout/bList2"/>
    <dgm:cxn modelId="{7548B85B-942A-4C05-B06F-4DA10942EA7B}" srcId="{46473053-3634-44AD-B154-5863A9BDE69B}" destId="{7BA66595-3A89-4ADA-AEB2-A904DAE274B7}" srcOrd="0" destOrd="0" parTransId="{0C470CEF-B98E-4F69-B0A7-FCAC2018C09E}" sibTransId="{4945AD69-655B-47FE-A839-32F71397BE77}"/>
    <dgm:cxn modelId="{CD842E5D-DD4F-436C-94DB-45ECC7FB4909}" srcId="{85B6DB7E-CA3D-48A8-AAC5-15B6473DEFE6}" destId="{3AFA7550-96FC-4A9E-BD14-2BD70528F89D}" srcOrd="5" destOrd="0" parTransId="{3A5B7CB2-4DA8-4D1B-9A47-8391A25EE98D}" sibTransId="{DF3A1366-1502-442E-B5BC-B0A8302514F4}"/>
    <dgm:cxn modelId="{EB78DC60-B604-462C-93E8-ED671C9C00D3}" type="presOf" srcId="{6A0655E1-CB19-44DC-887B-03D28C288C65}" destId="{0D032809-8946-4B25-A079-78DF38C9CC72}" srcOrd="0" destOrd="2" presId="urn:microsoft.com/office/officeart/2005/8/layout/bList2"/>
    <dgm:cxn modelId="{91C26061-8BD1-4F86-A9AB-8718BC22890F}" srcId="{4AFB388D-A671-4E53-8457-B717A9D2D5E3}" destId="{C9362523-41C0-47AE-BAA3-4406DA151DDD}" srcOrd="4" destOrd="0" parTransId="{B720AA3D-215D-447C-846A-827D190CB82A}" sibTransId="{6961FA7A-50DC-41F5-ACE0-9E38BC63F256}"/>
    <dgm:cxn modelId="{7B448545-4FD5-47AA-9DD9-835D726E9F6F}" type="presOf" srcId="{792A4D44-DC03-460A-8742-4CB5BAA2F3A0}" destId="{0D032809-8946-4B25-A079-78DF38C9CC72}" srcOrd="0" destOrd="3" presId="urn:microsoft.com/office/officeart/2005/8/layout/bList2"/>
    <dgm:cxn modelId="{8747A748-ED07-4545-A0C2-697345A4EC49}" srcId="{4AFB388D-A671-4E53-8457-B717A9D2D5E3}" destId="{0A3F1F24-27E0-47B3-B61A-0ED1443CC5DD}" srcOrd="3" destOrd="0" parTransId="{FDB4FD30-F75A-4AF3-968F-88B84C3CCB30}" sibTransId="{D7273885-D21D-40C8-98E8-15397DDC1357}"/>
    <dgm:cxn modelId="{62F27D6E-6693-471A-9B9A-343CB19270FC}" type="presOf" srcId="{3AFA7550-96FC-4A9E-BD14-2BD70528F89D}" destId="{DE1BF9B4-E4F9-4CB8-B913-59B0C27EA98D}" srcOrd="0" destOrd="5" presId="urn:microsoft.com/office/officeart/2005/8/layout/bList2"/>
    <dgm:cxn modelId="{61600350-E371-4149-BF60-FF179597376C}" srcId="{46473053-3634-44AD-B154-5863A9BDE69B}" destId="{85B6DB7E-CA3D-48A8-AAC5-15B6473DEFE6}" srcOrd="1" destOrd="0" parTransId="{33872919-9965-41F0-B316-D9845F00A607}" sibTransId="{02C3243F-77FD-4F17-B2CE-F853268A04B4}"/>
    <dgm:cxn modelId="{6C4B0450-D797-408C-BEDB-D98E3D36C7CF}" type="presOf" srcId="{2107CDFA-F9B0-40E8-B136-A0CB531340A4}" destId="{DE1BF9B4-E4F9-4CB8-B913-59B0C27EA98D}" srcOrd="0" destOrd="0" presId="urn:microsoft.com/office/officeart/2005/8/layout/bList2"/>
    <dgm:cxn modelId="{45DE7F71-9FC5-40D4-A684-4F17DF02B9C5}" type="presOf" srcId="{D0FCD3B7-7B66-4DB9-8830-9637718FBB35}" destId="{DE1BF9B4-E4F9-4CB8-B913-59B0C27EA98D}" srcOrd="0" destOrd="2" presId="urn:microsoft.com/office/officeart/2005/8/layout/bList2"/>
    <dgm:cxn modelId="{FF88B772-D759-452D-A476-3C18DB605E8C}" type="presOf" srcId="{4AFB388D-A671-4E53-8457-B717A9D2D5E3}" destId="{31148B15-D45E-469B-B904-77898B605DE9}" srcOrd="0" destOrd="0" presId="urn:microsoft.com/office/officeart/2005/8/layout/bList2"/>
    <dgm:cxn modelId="{F3C6B753-4D59-4DD2-BF54-D9318F1F09DF}" srcId="{7BA66595-3A89-4ADA-AEB2-A904DAE274B7}" destId="{76890E71-010E-46E7-A505-DF749F2DAB48}" srcOrd="1" destOrd="0" parTransId="{3003377F-050D-422F-84ED-5AFC767766ED}" sibTransId="{BF99AB01-C045-4815-AC1B-363B993D7A1E}"/>
    <dgm:cxn modelId="{B9BF5155-4328-4CCB-854D-156D617A3FEC}" type="presOf" srcId="{D306CBBA-F6A5-4691-BDFA-4D262DFC0A33}" destId="{DE1BF9B4-E4F9-4CB8-B913-59B0C27EA98D}" srcOrd="0" destOrd="3" presId="urn:microsoft.com/office/officeart/2005/8/layout/bList2"/>
    <dgm:cxn modelId="{298E3B78-4752-4F6F-BE4D-944B6EA7D5F5}" type="presOf" srcId="{7BA66595-3A89-4ADA-AEB2-A904DAE274B7}" destId="{E12A44B8-FC52-4D46-867A-C350B3076235}" srcOrd="1" destOrd="0" presId="urn:microsoft.com/office/officeart/2005/8/layout/bList2"/>
    <dgm:cxn modelId="{DE206D78-9BF7-4449-B877-335B2DA74E76}" type="presOf" srcId="{4945AD69-655B-47FE-A839-32F71397BE77}" destId="{B2C3054C-92E4-48D2-82D7-FFE673D10A04}" srcOrd="0" destOrd="0" presId="urn:microsoft.com/office/officeart/2005/8/layout/bList2"/>
    <dgm:cxn modelId="{B0CDE27A-28FB-4C9E-A205-8133E78DA864}" srcId="{85B6DB7E-CA3D-48A8-AAC5-15B6473DEFE6}" destId="{9DF8B0C1-9C67-425E-9287-4E9E9114B1ED}" srcOrd="1" destOrd="0" parTransId="{5297C59D-AF89-4DBC-ADBE-9E291AC6875D}" sibTransId="{D67A5FFA-6792-47D5-90D2-2C57D62EBA22}"/>
    <dgm:cxn modelId="{6B17777B-1AB5-4BC5-8411-3429151B7734}" srcId="{7BA66595-3A89-4ADA-AEB2-A904DAE274B7}" destId="{059EACB3-B8A8-47DB-91F3-AD3AC8236BE6}" srcOrd="5" destOrd="0" parTransId="{1C62FD9D-7D4B-4CB0-9FA4-21F0A70D48A2}" sibTransId="{25884901-E617-4C82-900F-8C7106DB6B1C}"/>
    <dgm:cxn modelId="{98E8E27F-C9F8-45CA-B9EC-62A5D4C99E87}" type="presOf" srcId="{85B6DB7E-CA3D-48A8-AAC5-15B6473DEFE6}" destId="{502DDA61-5107-417E-9B58-AC1D965BF584}" srcOrd="0" destOrd="0" presId="urn:microsoft.com/office/officeart/2005/8/layout/bList2"/>
    <dgm:cxn modelId="{FBDBF283-BC85-48C5-83BE-683910E10754}" type="presOf" srcId="{4AFB388D-A671-4E53-8457-B717A9D2D5E3}" destId="{86CCF870-7AAF-4DDE-B23C-C879D5C16FD6}" srcOrd="1" destOrd="0" presId="urn:microsoft.com/office/officeart/2005/8/layout/bList2"/>
    <dgm:cxn modelId="{5BF07991-C2CB-4C4C-8DE9-90714AA188F6}" srcId="{85B6DB7E-CA3D-48A8-AAC5-15B6473DEFE6}" destId="{86E514BD-3009-4B9B-92E7-A67F94D01888}" srcOrd="4" destOrd="0" parTransId="{AD6397E0-2AEC-4447-B5C4-199C71D9962F}" sibTransId="{B1FE76AF-1EFD-4109-BDA7-4204C7D8A848}"/>
    <dgm:cxn modelId="{1E7DEE91-6A3F-4FE5-BB82-4C8B2E9B2E57}" srcId="{7BA66595-3A89-4ADA-AEB2-A904DAE274B7}" destId="{6A0655E1-CB19-44DC-887B-03D28C288C65}" srcOrd="2" destOrd="0" parTransId="{2E71F61B-A73A-443B-A923-80F2BCF10B0E}" sibTransId="{35DC08D7-64CC-4EA4-B353-E3603F131A30}"/>
    <dgm:cxn modelId="{39228A9C-B9B3-4384-BD45-5D530D306FF8}" srcId="{4AFB388D-A671-4E53-8457-B717A9D2D5E3}" destId="{FE153483-F2B4-4F64-AB85-B4C04351C959}" srcOrd="2" destOrd="0" parTransId="{97E2D521-4B3F-45E5-B3F9-FF809F90E0CA}" sibTransId="{35E69344-8287-435A-8C86-3700F068AAA6}"/>
    <dgm:cxn modelId="{FA4B5FB5-F218-48B8-BBA9-C16E6413FB55}" type="presOf" srcId="{76890E71-010E-46E7-A505-DF749F2DAB48}" destId="{0D032809-8946-4B25-A079-78DF38C9CC72}" srcOrd="0" destOrd="1" presId="urn:microsoft.com/office/officeart/2005/8/layout/bList2"/>
    <dgm:cxn modelId="{1F73EEB9-0555-49CE-B469-72094EF22441}" type="presOf" srcId="{9DF8B0C1-9C67-425E-9287-4E9E9114B1ED}" destId="{DE1BF9B4-E4F9-4CB8-B913-59B0C27EA98D}" srcOrd="0" destOrd="1" presId="urn:microsoft.com/office/officeart/2005/8/layout/bList2"/>
    <dgm:cxn modelId="{F0D62BBF-4161-4170-B1E5-2EF5FA4CD1D5}" srcId="{4AFB388D-A671-4E53-8457-B717A9D2D5E3}" destId="{85DFBE89-08BA-44C3-81D5-97FAFD3EC6C6}" srcOrd="1" destOrd="0" parTransId="{FE2775C0-D9B5-43B4-918A-7EDB73B97B45}" sibTransId="{8F2E960E-A448-4733-8FBB-D3DFBC1F78FA}"/>
    <dgm:cxn modelId="{03EFFCC2-0225-46D1-BB0A-106B53C609AA}" type="presOf" srcId="{7D27BA60-CD38-4B14-B3EF-C4D6C6DD916B}" destId="{D529CCCA-87C6-4DC9-B00F-75C80E466FC6}" srcOrd="0" destOrd="5" presId="urn:microsoft.com/office/officeart/2005/8/layout/bList2"/>
    <dgm:cxn modelId="{864A1DC3-C707-4F29-AF56-11C708BEF296}" type="presOf" srcId="{86E514BD-3009-4B9B-92E7-A67F94D01888}" destId="{DE1BF9B4-E4F9-4CB8-B913-59B0C27EA98D}" srcOrd="0" destOrd="4" presId="urn:microsoft.com/office/officeart/2005/8/layout/bList2"/>
    <dgm:cxn modelId="{222DFFD1-C966-4A0A-AF8D-ACB863633B44}" type="presOf" srcId="{45E0BCEB-8E04-416E-9C55-E7537502F0FF}" destId="{0D032809-8946-4B25-A079-78DF38C9CC72}" srcOrd="0" destOrd="0" presId="urn:microsoft.com/office/officeart/2005/8/layout/bList2"/>
    <dgm:cxn modelId="{7D3AF7D5-E644-4553-999D-9CDCEE708C06}" srcId="{4AFB388D-A671-4E53-8457-B717A9D2D5E3}" destId="{7D27BA60-CD38-4B14-B3EF-C4D6C6DD916B}" srcOrd="5" destOrd="0" parTransId="{092012D4-2378-4EDF-A269-9167EB9709A2}" sibTransId="{8270BB2F-BE9A-4CD0-B639-254BE8DCD609}"/>
    <dgm:cxn modelId="{EC79B1D8-3716-4948-977F-CFD82F9B1D60}" srcId="{7BA66595-3A89-4ADA-AEB2-A904DAE274B7}" destId="{792A4D44-DC03-460A-8742-4CB5BAA2F3A0}" srcOrd="3" destOrd="0" parTransId="{F94606B7-C217-4C7C-A0D8-55DE6A7B6DBB}" sibTransId="{70DD23FC-2344-4861-9672-A4778A5657FA}"/>
    <dgm:cxn modelId="{1EE9DFDC-F7CD-4A72-81AE-BB37DDFDF4BA}" srcId="{7BA66595-3A89-4ADA-AEB2-A904DAE274B7}" destId="{45E0BCEB-8E04-416E-9C55-E7537502F0FF}" srcOrd="0" destOrd="0" parTransId="{1C9118BA-B6C3-4C6D-AAE0-A2F9335B5FCC}" sibTransId="{DD16B93A-2882-4781-A9D9-3475AC486884}"/>
    <dgm:cxn modelId="{346F78DE-39B7-4713-9581-96B25B1B8BAB}" type="presOf" srcId="{FE153483-F2B4-4F64-AB85-B4C04351C959}" destId="{D529CCCA-87C6-4DC9-B00F-75C80E466FC6}" srcOrd="0" destOrd="2" presId="urn:microsoft.com/office/officeart/2005/8/layout/bList2"/>
    <dgm:cxn modelId="{C5458EE9-FE61-4CB9-9329-E81BB0CE147F}" srcId="{85B6DB7E-CA3D-48A8-AAC5-15B6473DEFE6}" destId="{82CBB88E-0C18-4F9F-BD61-D80D2803D8B7}" srcOrd="6" destOrd="0" parTransId="{C6717DFA-FA6F-40EB-96A8-AB831F09855F}" sibTransId="{9B8572FD-E171-4B2C-86D2-B545F1F455BB}"/>
    <dgm:cxn modelId="{483908EE-BB98-4B0F-8DE1-5B0B3054822E}" srcId="{85B6DB7E-CA3D-48A8-AAC5-15B6473DEFE6}" destId="{2107CDFA-F9B0-40E8-B136-A0CB531340A4}" srcOrd="0" destOrd="0" parTransId="{51948FB4-BAAB-4DA9-9848-591510CE745C}" sibTransId="{17A21EA0-2BB5-4CF9-9842-BB167E89FBD9}"/>
    <dgm:cxn modelId="{810BEBF6-AC6C-452A-90C6-5630BD4858E7}" type="presOf" srcId="{85DFBE89-08BA-44C3-81D5-97FAFD3EC6C6}" destId="{D529CCCA-87C6-4DC9-B00F-75C80E466FC6}" srcOrd="0" destOrd="1" presId="urn:microsoft.com/office/officeart/2005/8/layout/bList2"/>
    <dgm:cxn modelId="{8B81F4FB-F7F4-4649-A200-4DCAA45C05BB}" type="presOf" srcId="{40272D15-0101-40FB-BA1B-67607474C314}" destId="{0D032809-8946-4B25-A079-78DF38C9CC72}" srcOrd="0" destOrd="4" presId="urn:microsoft.com/office/officeart/2005/8/layout/bList2"/>
    <dgm:cxn modelId="{4F5BCA0A-552F-4905-B1B8-B97A086FFA57}" type="presParOf" srcId="{EFBC2956-B9AD-49F0-B1BC-EA7E27515D2F}" destId="{255D186E-454E-4B6F-8E68-423E35E08765}" srcOrd="0" destOrd="0" presId="urn:microsoft.com/office/officeart/2005/8/layout/bList2"/>
    <dgm:cxn modelId="{7DC10EB1-55C2-433A-9E90-A886B846C9B9}" type="presParOf" srcId="{255D186E-454E-4B6F-8E68-423E35E08765}" destId="{0D032809-8946-4B25-A079-78DF38C9CC72}" srcOrd="0" destOrd="0" presId="urn:microsoft.com/office/officeart/2005/8/layout/bList2"/>
    <dgm:cxn modelId="{829C54D9-1748-4235-A9B5-E97C01C7DC07}" type="presParOf" srcId="{255D186E-454E-4B6F-8E68-423E35E08765}" destId="{0722B869-FCA0-4D96-B1DC-029CD0F1BF12}" srcOrd="1" destOrd="0" presId="urn:microsoft.com/office/officeart/2005/8/layout/bList2"/>
    <dgm:cxn modelId="{9D9B4545-00B2-4B25-BA30-301A06D80542}" type="presParOf" srcId="{255D186E-454E-4B6F-8E68-423E35E08765}" destId="{E12A44B8-FC52-4D46-867A-C350B3076235}" srcOrd="2" destOrd="0" presId="urn:microsoft.com/office/officeart/2005/8/layout/bList2"/>
    <dgm:cxn modelId="{5CFBC7DF-0430-4AA8-B46E-AB87FF82E682}" type="presParOf" srcId="{255D186E-454E-4B6F-8E68-423E35E08765}" destId="{8DD0F916-A384-4300-BE88-494C4208ABA9}" srcOrd="3" destOrd="0" presId="urn:microsoft.com/office/officeart/2005/8/layout/bList2"/>
    <dgm:cxn modelId="{1E932258-AD26-4D15-BED8-BD3889822BF6}" type="presParOf" srcId="{EFBC2956-B9AD-49F0-B1BC-EA7E27515D2F}" destId="{B2C3054C-92E4-48D2-82D7-FFE673D10A04}" srcOrd="1" destOrd="0" presId="urn:microsoft.com/office/officeart/2005/8/layout/bList2"/>
    <dgm:cxn modelId="{672EAF8B-EE21-4338-9F0C-A3529851259D}" type="presParOf" srcId="{EFBC2956-B9AD-49F0-B1BC-EA7E27515D2F}" destId="{69207137-B823-4E8B-BCC9-9321C5012173}" srcOrd="2" destOrd="0" presId="urn:microsoft.com/office/officeart/2005/8/layout/bList2"/>
    <dgm:cxn modelId="{CC55DC88-8905-487C-A7D3-B5C53B3AD65B}" type="presParOf" srcId="{69207137-B823-4E8B-BCC9-9321C5012173}" destId="{DE1BF9B4-E4F9-4CB8-B913-59B0C27EA98D}" srcOrd="0" destOrd="0" presId="urn:microsoft.com/office/officeart/2005/8/layout/bList2"/>
    <dgm:cxn modelId="{AF87159A-9DF2-4760-A6FA-9613C853B97B}" type="presParOf" srcId="{69207137-B823-4E8B-BCC9-9321C5012173}" destId="{502DDA61-5107-417E-9B58-AC1D965BF584}" srcOrd="1" destOrd="0" presId="urn:microsoft.com/office/officeart/2005/8/layout/bList2"/>
    <dgm:cxn modelId="{687FC750-C458-428B-8F34-100B5C38BCC6}" type="presParOf" srcId="{69207137-B823-4E8B-BCC9-9321C5012173}" destId="{2B897E73-2747-469D-87EF-0012AA344AD8}" srcOrd="2" destOrd="0" presId="urn:microsoft.com/office/officeart/2005/8/layout/bList2"/>
    <dgm:cxn modelId="{0AC04ACA-3ECC-4F16-81F2-C76F791BBD4E}" type="presParOf" srcId="{69207137-B823-4E8B-BCC9-9321C5012173}" destId="{CFDD6C37-952F-478C-BE90-1F4B45EA1BA1}" srcOrd="3" destOrd="0" presId="urn:microsoft.com/office/officeart/2005/8/layout/bList2"/>
    <dgm:cxn modelId="{E420A2A8-B222-4F3E-8DA9-0FC7A12B27A3}" type="presParOf" srcId="{EFBC2956-B9AD-49F0-B1BC-EA7E27515D2F}" destId="{F57EF297-D457-46C5-9F85-D272BDF1C7D5}" srcOrd="3" destOrd="0" presId="urn:microsoft.com/office/officeart/2005/8/layout/bList2"/>
    <dgm:cxn modelId="{D73286A3-1AE5-4C75-A6A2-D2C9ABFADEAF}" type="presParOf" srcId="{EFBC2956-B9AD-49F0-B1BC-EA7E27515D2F}" destId="{DA56ADD0-99FB-42FB-9E89-A72F4B803DCC}" srcOrd="4" destOrd="0" presId="urn:microsoft.com/office/officeart/2005/8/layout/bList2"/>
    <dgm:cxn modelId="{B02A4836-4348-41C8-8407-61FE257B2AB5}" type="presParOf" srcId="{DA56ADD0-99FB-42FB-9E89-A72F4B803DCC}" destId="{D529CCCA-87C6-4DC9-B00F-75C80E466FC6}" srcOrd="0" destOrd="0" presId="urn:microsoft.com/office/officeart/2005/8/layout/bList2"/>
    <dgm:cxn modelId="{5CEEA6DD-E0D0-47F9-80AC-B1A2BFFC55F6}" type="presParOf" srcId="{DA56ADD0-99FB-42FB-9E89-A72F4B803DCC}" destId="{31148B15-D45E-469B-B904-77898B605DE9}" srcOrd="1" destOrd="0" presId="urn:microsoft.com/office/officeart/2005/8/layout/bList2"/>
    <dgm:cxn modelId="{437B3255-E29E-47BC-9891-48A595AFE3B8}" type="presParOf" srcId="{DA56ADD0-99FB-42FB-9E89-A72F4B803DCC}" destId="{86CCF870-7AAF-4DDE-B23C-C879D5C16FD6}" srcOrd="2" destOrd="0" presId="urn:microsoft.com/office/officeart/2005/8/layout/bList2"/>
    <dgm:cxn modelId="{DD6F45EB-E5E9-40DE-9DA8-69E9DEF289CD}" type="presParOf" srcId="{DA56ADD0-99FB-42FB-9E89-A72F4B803DCC}" destId="{0857D690-406A-43B7-8183-44FD6187102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32809-8946-4B25-A079-78DF38C9CC72}">
      <dsp:nvSpPr>
        <dsp:cNvPr id="0" name=""/>
        <dsp:cNvSpPr/>
      </dsp:nvSpPr>
      <dsp:spPr>
        <a:xfrm>
          <a:off x="6726" y="1405352"/>
          <a:ext cx="2905031" cy="21685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Research Team gave great input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Great collaboration between marketing and research teams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Construction Crew provided great help to the Architects (T Skills)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Good feedback from customers on the parking lot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Hiring process was very quick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Game Design Team developed and tested games quickly</a:t>
          </a:r>
        </a:p>
      </dsp:txBody>
      <dsp:txXfrm>
        <a:off x="57538" y="1456164"/>
        <a:ext cx="2803407" cy="2117732"/>
      </dsp:txXfrm>
    </dsp:sp>
    <dsp:sp modelId="{E12A44B8-FC52-4D46-867A-C350B3076235}">
      <dsp:nvSpPr>
        <dsp:cNvPr id="0" name=""/>
        <dsp:cNvSpPr/>
      </dsp:nvSpPr>
      <dsp:spPr>
        <a:xfrm>
          <a:off x="6726" y="3573897"/>
          <a:ext cx="2905031" cy="93247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worked Well</a:t>
          </a:r>
        </a:p>
      </dsp:txBody>
      <dsp:txXfrm>
        <a:off x="6726" y="3573897"/>
        <a:ext cx="2045796" cy="932474"/>
      </dsp:txXfrm>
    </dsp:sp>
    <dsp:sp modelId="{8DD0F916-A384-4300-BE88-494C4208ABA9}">
      <dsp:nvSpPr>
        <dsp:cNvPr id="0" name=""/>
        <dsp:cNvSpPr/>
      </dsp:nvSpPr>
      <dsp:spPr>
        <a:xfrm>
          <a:off x="2134701" y="3722012"/>
          <a:ext cx="1016760" cy="10167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BF9B4-E4F9-4CB8-B913-59B0C27EA98D}">
      <dsp:nvSpPr>
        <dsp:cNvPr id="0" name=""/>
        <dsp:cNvSpPr/>
      </dsp:nvSpPr>
      <dsp:spPr>
        <a:xfrm>
          <a:off x="3370763" y="1383623"/>
          <a:ext cx="2905031" cy="21685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 Velocity was not achieved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Communication between Marketing team and Game Design Team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Communication between interior design team and research team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Daily standup started late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Daily standup are too long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Backlog Grooming needs to be improved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3421575" y="1434435"/>
        <a:ext cx="2803407" cy="2117732"/>
      </dsp:txXfrm>
    </dsp:sp>
    <dsp:sp modelId="{2B897E73-2747-469D-87EF-0012AA344AD8}">
      <dsp:nvSpPr>
        <dsp:cNvPr id="0" name=""/>
        <dsp:cNvSpPr/>
      </dsp:nvSpPr>
      <dsp:spPr>
        <a:xfrm>
          <a:off x="3403358" y="3573897"/>
          <a:ext cx="2905031" cy="932474"/>
        </a:xfrm>
        <a:prstGeom prst="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didn’t work well</a:t>
          </a:r>
        </a:p>
      </dsp:txBody>
      <dsp:txXfrm>
        <a:off x="3403358" y="3573897"/>
        <a:ext cx="2045796" cy="932474"/>
      </dsp:txXfrm>
    </dsp:sp>
    <dsp:sp modelId="{CFDD6C37-952F-478C-BE90-1F4B45EA1BA1}">
      <dsp:nvSpPr>
        <dsp:cNvPr id="0" name=""/>
        <dsp:cNvSpPr/>
      </dsp:nvSpPr>
      <dsp:spPr>
        <a:xfrm>
          <a:off x="5531333" y="3722012"/>
          <a:ext cx="1016760" cy="10167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9CCCA-87C6-4DC9-B00F-75C80E466FC6}">
      <dsp:nvSpPr>
        <dsp:cNvPr id="0" name=""/>
        <dsp:cNvSpPr/>
      </dsp:nvSpPr>
      <dsp:spPr>
        <a:xfrm>
          <a:off x="6799990" y="1405352"/>
          <a:ext cx="2905031" cy="21685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Shorten Daily Standup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Be at the Daily Standup on Time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Better Communication between teams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Help other teams when you can (T Skills)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more Customer feedback about the Calm Room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Improve Grooming and Prioritizing user stories in the Backlog</a:t>
          </a:r>
        </a:p>
      </dsp:txBody>
      <dsp:txXfrm>
        <a:off x="6850802" y="1456164"/>
        <a:ext cx="2803407" cy="2117732"/>
      </dsp:txXfrm>
    </dsp:sp>
    <dsp:sp modelId="{86CCF870-7AAF-4DDE-B23C-C879D5C16FD6}">
      <dsp:nvSpPr>
        <dsp:cNvPr id="0" name=""/>
        <dsp:cNvSpPr/>
      </dsp:nvSpPr>
      <dsp:spPr>
        <a:xfrm>
          <a:off x="6799990" y="3573897"/>
          <a:ext cx="2905031" cy="932474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Opportunities to do things differently</a:t>
          </a:r>
        </a:p>
      </dsp:txBody>
      <dsp:txXfrm>
        <a:off x="6799990" y="3573897"/>
        <a:ext cx="2045796" cy="932474"/>
      </dsp:txXfrm>
    </dsp:sp>
    <dsp:sp modelId="{0857D690-406A-43B7-8183-44FD61871023}">
      <dsp:nvSpPr>
        <dsp:cNvPr id="0" name=""/>
        <dsp:cNvSpPr/>
      </dsp:nvSpPr>
      <dsp:spPr>
        <a:xfrm>
          <a:off x="8927966" y="3722012"/>
          <a:ext cx="1016760" cy="10167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5E21-7936-4074-8839-3953C05CA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C83C0-FBE2-4299-933B-CA063A7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0F5E5-466B-4A56-8AB0-C155A102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ABF0-2A26-41DC-920C-185D4F28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CA16-B5A5-4CF2-A1FE-63365C44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21FE-3548-43A8-83CD-817D578A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81C98-9B41-4E2C-906E-1CBCAB4D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AF2A-4F29-4919-AECA-352DE2C5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244B-69A6-403B-8F2F-22D84932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9770-9E1A-408F-B927-7AC0E76A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44128-EC92-47F8-9CB9-333A44FD2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4F710-27F1-42B3-A907-048E4C3C2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068D-7F35-4F90-A508-EAA9380C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8EC9-AB5D-46A2-8620-669AF005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2BFA-003D-4CFA-A637-8CB50820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94F5-0FB1-4BCF-863C-BA18FA88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BA46-F61D-4C8D-829C-248935FEA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A295-A0E2-46C0-9A9B-2B88544E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FCFC-C2D7-4C49-BFB4-01314945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79F8-00D0-448F-A437-BFE066ED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4CF0-7C5B-459B-B98C-0A08A815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C3A82-82F9-4CC2-B947-15066A2E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D30D-E205-4911-B5C6-A8B64EB5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D979-8BE7-4EB9-81BB-BDCD10BA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877C-CBF5-405C-BCD1-2F8BDC3A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3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21F4-6823-48CF-A794-2EC4143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8843-8019-43BA-B391-29642F855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5240B-4256-4785-A6FC-8FB0AFDC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C500F-DEC8-4435-930A-E82ADA33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34F8-13F9-40A2-8089-9983381C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C1161-048E-43A5-9227-D4FA1477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8055-A79F-4649-B8D5-D2EA1011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8EDD3-DD21-4B95-B0F3-EB97790E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B5EAB-D586-485C-90C6-4074B47C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550E-BE15-44D6-A597-18B98B586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CD45A-B9BA-4179-9259-86D445574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4056D-F800-457B-BE97-8609DDD1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42087-A290-4478-B1BD-48FA3A50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0C042-CE61-4EB8-8AD5-F457C826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14B-A29C-477C-B6BA-C329AC16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16633-2640-41AA-96CB-104480C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E9997-01ED-4554-987A-F27CA8C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47D9-C7FB-4A03-A6C4-44E2AD3C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3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A2B95-C5C5-4E71-8884-72F65085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FA56A-4FFD-4FBA-A65B-7073AA18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16F5C-6B98-48BD-A5C2-30958852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EDE4-0A8E-42AA-BF5D-AAD4A00D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0F85-5598-4EB8-9CFF-82A1F2C2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CBA09-40DB-43ED-A611-33A39E6FE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099E5-8869-4147-BADD-3F6E3A4F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FCA02-0E99-4CA1-BC78-6AC866B6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D20AF-8BA1-4272-BED4-213D3F9D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F8AF-2EDA-4902-AEBA-7059E21D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281C4-B0C3-45F9-93AF-55375EFC7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F9196-A1BC-4964-B099-7238F65C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E79D7-F316-4B90-AC5D-328CCC0E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8C2F9-30D6-4350-8FC0-C07E13E7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FBA27-B688-44AE-82A6-BFD84D53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BB11A-58C0-4F29-B87F-7B273859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6B4B6-E46F-48BB-ABDA-8A4241938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A1F-DF61-402B-887A-26E5A4F0D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6DC5-D393-4E73-8A7F-CE01E838D41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DF9B-7110-45D6-81C7-8C525FCAC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582C-995D-430D-8E87-298310F64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7704-DC5B-44F7-B883-8C0297CD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0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88DD72-809C-4813-A1DB-FB98C1507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344935"/>
              </p:ext>
            </p:extLst>
          </p:nvPr>
        </p:nvGraphicFramePr>
        <p:xfrm>
          <a:off x="1402347" y="0"/>
          <a:ext cx="9951453" cy="6144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723232E-9B6A-44D9-AA1A-BE5B8A38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dirty="0">
                <a:solidFill>
                  <a:schemeClr val="accent1"/>
                </a:solidFill>
              </a:rPr>
              <a:t>Sprint Retrospective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602D5-7D89-4369-B52B-3717C7F0351F}"/>
              </a:ext>
            </a:extLst>
          </p:cNvPr>
          <p:cNvSpPr txBox="1"/>
          <p:nvPr/>
        </p:nvSpPr>
        <p:spPr>
          <a:xfrm>
            <a:off x="1876926" y="4860758"/>
            <a:ext cx="9320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team members to take turns conducting the retrospective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start, stop, and continue method: ask each team member what they would start, stop, and continue doing during the upcoming sprints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location of the meeting.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colored sticky notepads and a wall: colors pertaining to what went well, what did not work well, and opportunities to do things differently </a:t>
            </a:r>
          </a:p>
        </p:txBody>
      </p:sp>
    </p:spTree>
    <p:extLst>
      <p:ext uri="{BB962C8B-B14F-4D97-AF65-F5344CB8AC3E}">
        <p14:creationId xmlns:p14="http://schemas.microsoft.com/office/powerpoint/2010/main" val="361547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207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Christine James</dc:creator>
  <cp:lastModifiedBy>walkershay325@gmail.com</cp:lastModifiedBy>
  <cp:revision>11</cp:revision>
  <dcterms:created xsi:type="dcterms:W3CDTF">2020-01-03T19:47:30Z</dcterms:created>
  <dcterms:modified xsi:type="dcterms:W3CDTF">2020-04-16T00:26:39Z</dcterms:modified>
</cp:coreProperties>
</file>