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32"/>
  </p:notes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53" y="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Shopper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parking spaces available close the entrances of the shopping center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only have to walk at most 500ft to get to and from my car with my purchased items. 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Parent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Sign my child/children in and out of child care within 3 minutes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quickly get to shop at a peaceful pace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Grandparent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centrally located restrooms that are less than 100ft away from a restaurant and/or playground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easily and quickly find a restroom when I am with my family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New Parent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 family restroom that has baby changing station in it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change my baby in a private environment as to not bother others.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Store Owner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To have the availability to rent a 30, 100, or 500 sq. Ft. spaces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have the best space suited to my retail needs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Elderly Community Member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access to at least 3 help/service desks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be able to ask for help and be served quickly. 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14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Elementary School Teacher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bring all of my 30 students on a tour and not be split up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15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access to large group tours of the green house and sustainable energy facilities</a:t>
          </a:r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Young Adult/Teenager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an observation deck with live feed cameras and monitors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watch my friends while they are still playing laser tag in the arena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16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Young Adult/Teenager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access to at least 5 differing game styles within the laser tag arena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play multiple kinds of games/rounds and without getting bored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17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Caregiver a mentally disabled child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access to a quiet/private sitting area with chairs, couches, and tables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If my child needs a break from the busyness and noise we can have a place to go without leaving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18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Parent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access to affordable child friendly restaurants that have a children's menu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purchase meals for my child at an affordable price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19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New Parent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 designated parking spot that has extra room (3ft)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get my stroller and child out of the car safely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Shopper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To have access to sushi and pizza in the food court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purchase food that I like while I am at the Shopping Center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20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Shopper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To purchase coffee drinks and bakery item 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So that I can enjoy coffee and pastries while I shop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21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Environmentalist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/>
            <a:t>Shop at a center that only uses alternatives to plastic bags, straws, and paper towels</a:t>
          </a:r>
          <a:endParaRPr lang="en-US" dirty="0"/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shop and visit a place where everyone is being environmentally conscious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22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Elementary Teacher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To purchase tours that are less than $10 per student 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All of my students can afford to come and learn about sustainable energy and urban farming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23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Teenager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Play a game of laser tag for less than $10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afford to come and play laser tag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24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Teenager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make money while also attending school during the week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25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Apply to at least 2 different part time employment options at Titians Tower</a:t>
          </a:r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Parent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Take my child to a restroom with large 4ft-6ft wide stalls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assist my child in the restroom without the stall being to cramped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26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Parent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access to at least one organic and whole foods market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do my grocery shopping while my teen is playing laser tag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27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Physically disabled Community Member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access to at least 8 elevators throughout the center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from floor to floor with 3 minutes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28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Teacher of physically disabled child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access to tours with elevators, wide pathways, and wheelchair friendly activities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My students in wheelchairs can participate in the tours of the green houses and green energy facilities. 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29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Grandparent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access to a parks spot that is 100ft or less from an entrance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My grandchildren and I can get into the center without having to cross traffic.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Farmers market seller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unload my products onto 10ft loading dock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will have enough space to unload and move my products without being in anyone else's way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30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Physically Disabled Community Member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Enter at any door and have access to automatic doors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easily and without assistance get into the center.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Caregiver/Provider of Individuals with Special Needs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access to parks spaces less than 200ft away from an entrance with 3ft of extra space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easily get my clients out of our car and into the center safely.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Shopper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the map/directory of Titans Tower(Shopping Center) accessible outside of every 4</a:t>
          </a:r>
          <a:r>
            <a:rPr lang="en-US" baseline="30000" dirty="0"/>
            <a:t>th</a:t>
          </a:r>
          <a:r>
            <a:rPr lang="en-US" dirty="0"/>
            <a:t> store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don’t have to walk far or search for a directory of Titians Tower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Parent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clear lines of sight all the way across the indoor playground 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always see my child/children to make sure they are safe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Grandparent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Sit within 10 feet of the indoor/outdoor playgrounds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hear and watch my grandchild/children as they play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C2A004-2FAB-4379-86C8-7683B22D3CCD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70F3758-ECD2-4A21-9398-A1C0CB38BA2F}">
      <dgm:prSet phldrT="[Text]"/>
      <dgm:spPr/>
      <dgm:t>
        <a:bodyPr/>
        <a:lstStyle/>
        <a:p>
          <a:r>
            <a:rPr lang="en-US" dirty="0"/>
            <a:t>As a</a:t>
          </a:r>
        </a:p>
      </dgm:t>
    </dgm:pt>
    <dgm:pt modelId="{910F80A3-08C9-4A15-98CF-80146241ACEA}" type="parTrans" cxnId="{23C0AC2E-A182-4717-A57E-2EFEB0EE459B}">
      <dgm:prSet/>
      <dgm:spPr/>
      <dgm:t>
        <a:bodyPr/>
        <a:lstStyle/>
        <a:p>
          <a:endParaRPr lang="en-US"/>
        </a:p>
      </dgm:t>
    </dgm:pt>
    <dgm:pt modelId="{8DBDC233-D4A5-4B3D-8ABE-C17206120415}" type="sibTrans" cxnId="{23C0AC2E-A182-4717-A57E-2EFEB0EE459B}">
      <dgm:prSet/>
      <dgm:spPr/>
      <dgm:t>
        <a:bodyPr/>
        <a:lstStyle/>
        <a:p>
          <a:endParaRPr lang="en-US"/>
        </a:p>
      </dgm:t>
    </dgm:pt>
    <dgm:pt modelId="{A14A1B0F-1D46-4248-85D8-A6F552E572E6}">
      <dgm:prSet phldrT="[Text]"/>
      <dgm:spPr/>
      <dgm:t>
        <a:bodyPr/>
        <a:lstStyle/>
        <a:p>
          <a:r>
            <a:rPr lang="en-US" dirty="0"/>
            <a:t>Physically Disabled Child</a:t>
          </a:r>
        </a:p>
      </dgm:t>
    </dgm:pt>
    <dgm:pt modelId="{E693E235-2A68-416C-9B74-920A8B0B8F05}" type="parTrans" cxnId="{F3E5CAB7-DBE2-4282-9651-2BA7FA7B08CA}">
      <dgm:prSet/>
      <dgm:spPr/>
      <dgm:t>
        <a:bodyPr/>
        <a:lstStyle/>
        <a:p>
          <a:endParaRPr lang="en-US"/>
        </a:p>
      </dgm:t>
    </dgm:pt>
    <dgm:pt modelId="{E9C3FF37-A792-4971-908F-F652D0B85547}" type="sibTrans" cxnId="{F3E5CAB7-DBE2-4282-9651-2BA7FA7B08CA}">
      <dgm:prSet/>
      <dgm:spPr/>
      <dgm:t>
        <a:bodyPr/>
        <a:lstStyle/>
        <a:p>
          <a:endParaRPr lang="en-US"/>
        </a:p>
      </dgm:t>
    </dgm:pt>
    <dgm:pt modelId="{6E8D1BD7-F5C6-440D-9FB2-3CCF669B9462}">
      <dgm:prSet phldrT="[Text]"/>
      <dgm:spPr/>
      <dgm:t>
        <a:bodyPr/>
        <a:lstStyle/>
        <a:p>
          <a:r>
            <a:rPr lang="en-US" dirty="0"/>
            <a:t>I want to be able to</a:t>
          </a:r>
        </a:p>
      </dgm:t>
    </dgm:pt>
    <dgm:pt modelId="{2FEA37F8-7C6B-45FD-B982-CDAC72A3B30F}" type="parTrans" cxnId="{CB954C80-5093-40DC-9F07-B31616A47D91}">
      <dgm:prSet/>
      <dgm:spPr/>
      <dgm:t>
        <a:bodyPr/>
        <a:lstStyle/>
        <a:p>
          <a:endParaRPr lang="en-US"/>
        </a:p>
      </dgm:t>
    </dgm:pt>
    <dgm:pt modelId="{7FBE202C-B57D-4CFD-BBB0-9FEFDC430EFC}" type="sibTrans" cxnId="{CB954C80-5093-40DC-9F07-B31616A47D91}">
      <dgm:prSet/>
      <dgm:spPr/>
      <dgm:t>
        <a:bodyPr/>
        <a:lstStyle/>
        <a:p>
          <a:endParaRPr lang="en-US"/>
        </a:p>
      </dgm:t>
    </dgm:pt>
    <dgm:pt modelId="{BA4AE909-1809-4760-8341-C98D82CB8D26}">
      <dgm:prSet phldrT="[Text]"/>
      <dgm:spPr/>
      <dgm:t>
        <a:bodyPr/>
        <a:lstStyle/>
        <a:p>
          <a:r>
            <a:rPr lang="en-US" dirty="0"/>
            <a:t>Have access to disability friendly swings</a:t>
          </a:r>
        </a:p>
      </dgm:t>
    </dgm:pt>
    <dgm:pt modelId="{A1A93FE4-DBAD-4F97-8040-399260D73031}" type="parTrans" cxnId="{BF93A2B2-F87F-4D6C-BAFF-DD6D0E278107}">
      <dgm:prSet/>
      <dgm:spPr/>
      <dgm:t>
        <a:bodyPr/>
        <a:lstStyle/>
        <a:p>
          <a:endParaRPr lang="en-US"/>
        </a:p>
      </dgm:t>
    </dgm:pt>
    <dgm:pt modelId="{4DFF4D49-922C-454E-A67F-656199B6A5C8}" type="sibTrans" cxnId="{BF93A2B2-F87F-4D6C-BAFF-DD6D0E278107}">
      <dgm:prSet/>
      <dgm:spPr/>
      <dgm:t>
        <a:bodyPr/>
        <a:lstStyle/>
        <a:p>
          <a:endParaRPr lang="en-US"/>
        </a:p>
      </dgm:t>
    </dgm:pt>
    <dgm:pt modelId="{29F83997-E0A0-42D9-B3EB-FA19D4EBC588}">
      <dgm:prSet phldrT="[Text]"/>
      <dgm:spPr/>
      <dgm:t>
        <a:bodyPr/>
        <a:lstStyle/>
        <a:p>
          <a:r>
            <a:rPr lang="en-US" dirty="0"/>
            <a:t>So that</a:t>
          </a:r>
        </a:p>
      </dgm:t>
    </dgm:pt>
    <dgm:pt modelId="{FE91FC79-9F78-4BA0-89C2-A21A87587A85}" type="parTrans" cxnId="{51C3270D-D291-4D04-B679-1E3B6890DA3C}">
      <dgm:prSet/>
      <dgm:spPr/>
      <dgm:t>
        <a:bodyPr/>
        <a:lstStyle/>
        <a:p>
          <a:endParaRPr lang="en-US"/>
        </a:p>
      </dgm:t>
    </dgm:pt>
    <dgm:pt modelId="{099CAE76-01BD-47A9-BE40-037CD825FB8F}" type="sibTrans" cxnId="{51C3270D-D291-4D04-B679-1E3B6890DA3C}">
      <dgm:prSet/>
      <dgm:spPr/>
      <dgm:t>
        <a:bodyPr/>
        <a:lstStyle/>
        <a:p>
          <a:endParaRPr lang="en-US"/>
        </a:p>
      </dgm:t>
    </dgm:pt>
    <dgm:pt modelId="{AED9B570-961F-4201-A954-77424276DCDD}">
      <dgm:prSet phldrT="[Text]"/>
      <dgm:spPr/>
      <dgm:t>
        <a:bodyPr/>
        <a:lstStyle/>
        <a:p>
          <a:r>
            <a:rPr lang="en-US" dirty="0"/>
            <a:t>I can actually play on the playgrounds safely</a:t>
          </a:r>
        </a:p>
      </dgm:t>
    </dgm:pt>
    <dgm:pt modelId="{AB2215C6-89AE-4575-8C2F-3FD5175F6A63}" type="parTrans" cxnId="{E48707CA-CB0D-431A-AB02-BC1DC48764A4}">
      <dgm:prSet/>
      <dgm:spPr/>
      <dgm:t>
        <a:bodyPr/>
        <a:lstStyle/>
        <a:p>
          <a:endParaRPr lang="en-US"/>
        </a:p>
      </dgm:t>
    </dgm:pt>
    <dgm:pt modelId="{BA1AB1F3-9BDA-40BA-8DA8-1EA86CCB25AF}" type="sibTrans" cxnId="{E48707CA-CB0D-431A-AB02-BC1DC48764A4}">
      <dgm:prSet/>
      <dgm:spPr/>
      <dgm:t>
        <a:bodyPr/>
        <a:lstStyle/>
        <a:p>
          <a:endParaRPr lang="en-US"/>
        </a:p>
      </dgm:t>
    </dgm:pt>
    <dgm:pt modelId="{A990A18C-E494-4666-B167-F7CCF58701EF}">
      <dgm:prSet phldrT="[Text]"/>
      <dgm:spPr/>
      <dgm:t>
        <a:bodyPr/>
        <a:lstStyle/>
        <a:p>
          <a:r>
            <a:rPr lang="en-US" dirty="0"/>
            <a:t>User Story ID</a:t>
          </a:r>
        </a:p>
      </dgm:t>
    </dgm:pt>
    <dgm:pt modelId="{1E646CCC-31F3-40E2-BDE8-34D0FF305487}" type="parTrans" cxnId="{2A669D9F-D5B2-42E1-84C3-2336B7879633}">
      <dgm:prSet/>
      <dgm:spPr/>
      <dgm:t>
        <a:bodyPr/>
        <a:lstStyle/>
        <a:p>
          <a:endParaRPr lang="en-US"/>
        </a:p>
      </dgm:t>
    </dgm:pt>
    <dgm:pt modelId="{A8010D33-2E0C-4D5D-A681-247DE458EA54}" type="sibTrans" cxnId="{2A669D9F-D5B2-42E1-84C3-2336B7879633}">
      <dgm:prSet/>
      <dgm:spPr/>
      <dgm:t>
        <a:bodyPr/>
        <a:lstStyle/>
        <a:p>
          <a:endParaRPr lang="en-US"/>
        </a:p>
      </dgm:t>
    </dgm:pt>
    <dgm:pt modelId="{9EDC05DA-1913-44B3-9766-4F38FA08A543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B3F4B224-C7B6-4ADF-9BEF-132A9A71C1CD}" type="parTrans" cxnId="{F19B7668-F1BC-4D5D-A93F-19367B235EC3}">
      <dgm:prSet/>
      <dgm:spPr/>
      <dgm:t>
        <a:bodyPr/>
        <a:lstStyle/>
        <a:p>
          <a:endParaRPr lang="en-US"/>
        </a:p>
      </dgm:t>
    </dgm:pt>
    <dgm:pt modelId="{E9AAF5AA-AE81-439A-AA52-61FDB40277B5}" type="sibTrans" cxnId="{F19B7668-F1BC-4D5D-A93F-19367B235EC3}">
      <dgm:prSet/>
      <dgm:spPr/>
      <dgm:t>
        <a:bodyPr/>
        <a:lstStyle/>
        <a:p>
          <a:endParaRPr lang="en-US"/>
        </a:p>
      </dgm:t>
    </dgm:pt>
    <dgm:pt modelId="{48F2979A-03D3-4534-BBC2-F6CE4D585703}" type="pres">
      <dgm:prSet presAssocID="{40C2A004-2FAB-4379-86C8-7683B22D3CC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748F510-4533-4FB6-9053-AAD92A03063B}" type="pres">
      <dgm:prSet presAssocID="{A990A18C-E494-4666-B167-F7CCF58701EF}" presName="composite" presStyleCnt="0"/>
      <dgm:spPr/>
    </dgm:pt>
    <dgm:pt modelId="{746156B6-BBEF-4CF3-B5F4-D429AD1296F5}" type="pres">
      <dgm:prSet presAssocID="{A990A18C-E494-4666-B167-F7CCF58701E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A0A1BE-B30A-4644-849C-E3086733A697}" type="pres">
      <dgm:prSet presAssocID="{A990A18C-E494-4666-B167-F7CCF58701E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5131B70-8F17-4EB7-B341-9DCF15D42C99}" type="pres">
      <dgm:prSet presAssocID="{A990A18C-E494-4666-B167-F7CCF58701EF}" presName="Accent" presStyleLbl="parChTrans1D1" presStyleIdx="0" presStyleCnt="4"/>
      <dgm:spPr/>
    </dgm:pt>
    <dgm:pt modelId="{B50BBB68-3671-4411-A39D-D27EB84F29F2}" type="pres">
      <dgm:prSet presAssocID="{A8010D33-2E0C-4D5D-A681-247DE458EA54}" presName="sibTrans" presStyleCnt="0"/>
      <dgm:spPr/>
    </dgm:pt>
    <dgm:pt modelId="{3626C7E1-F718-472D-93E9-A79676454AEA}" type="pres">
      <dgm:prSet presAssocID="{E70F3758-ECD2-4A21-9398-A1C0CB38BA2F}" presName="composite" presStyleCnt="0"/>
      <dgm:spPr/>
    </dgm:pt>
    <dgm:pt modelId="{ED3BC144-1BD1-4B64-B3D1-B60670C85AC5}" type="pres">
      <dgm:prSet presAssocID="{E70F3758-ECD2-4A21-9398-A1C0CB38BA2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4A26E36-69D8-415B-9056-DBCFB66743E2}" type="pres">
      <dgm:prSet presAssocID="{E70F3758-ECD2-4A21-9398-A1C0CB38BA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3AA6D9F-EF32-4481-A456-7ACF71C46ABE}" type="pres">
      <dgm:prSet presAssocID="{E70F3758-ECD2-4A21-9398-A1C0CB38BA2F}" presName="Accent" presStyleLbl="parChTrans1D1" presStyleIdx="1" presStyleCnt="4"/>
      <dgm:spPr/>
    </dgm:pt>
    <dgm:pt modelId="{914474BB-96A8-4EA8-ACF3-59CCD29BC6B1}" type="pres">
      <dgm:prSet presAssocID="{8DBDC233-D4A5-4B3D-8ABE-C17206120415}" presName="sibTrans" presStyleCnt="0"/>
      <dgm:spPr/>
    </dgm:pt>
    <dgm:pt modelId="{FE8789E7-2491-4643-AD7F-97E9AB4899AA}" type="pres">
      <dgm:prSet presAssocID="{6E8D1BD7-F5C6-440D-9FB2-3CCF669B9462}" presName="composite" presStyleCnt="0"/>
      <dgm:spPr/>
    </dgm:pt>
    <dgm:pt modelId="{78E0F71B-4DE4-4D9D-A8A6-F0FC1DD5CD20}" type="pres">
      <dgm:prSet presAssocID="{6E8D1BD7-F5C6-440D-9FB2-3CCF669B946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5F926EB-BD41-49AD-AEEC-F885EE8F854C}" type="pres">
      <dgm:prSet presAssocID="{6E8D1BD7-F5C6-440D-9FB2-3CCF669B946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985891B-BBBA-4F0C-BD8F-1FBA994BC828}" type="pres">
      <dgm:prSet presAssocID="{6E8D1BD7-F5C6-440D-9FB2-3CCF669B9462}" presName="Accent" presStyleLbl="parChTrans1D1" presStyleIdx="2" presStyleCnt="4"/>
      <dgm:spPr/>
    </dgm:pt>
    <dgm:pt modelId="{37E16067-320B-4745-81E5-DA12F42B2937}" type="pres">
      <dgm:prSet presAssocID="{7FBE202C-B57D-4CFD-BBB0-9FEFDC430EFC}" presName="sibTrans" presStyleCnt="0"/>
      <dgm:spPr/>
    </dgm:pt>
    <dgm:pt modelId="{095CC6BC-933C-4FAE-B3C7-98E46725D983}" type="pres">
      <dgm:prSet presAssocID="{29F83997-E0A0-42D9-B3EB-FA19D4EBC588}" presName="composite" presStyleCnt="0"/>
      <dgm:spPr/>
    </dgm:pt>
    <dgm:pt modelId="{955CFCE6-3B3A-4CD6-B259-99BB3324BF04}" type="pres">
      <dgm:prSet presAssocID="{29F83997-E0A0-42D9-B3EB-FA19D4EBC58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AF4B4F-354E-426F-836E-BF30DFBA00DC}" type="pres">
      <dgm:prSet presAssocID="{29F83997-E0A0-42D9-B3EB-FA19D4EBC58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247D750-57F5-4449-8685-B63DB0A29167}" type="pres">
      <dgm:prSet presAssocID="{29F83997-E0A0-42D9-B3EB-FA19D4EBC588}" presName="Accent" presStyleLbl="parChTrans1D1" presStyleIdx="3" presStyleCnt="4"/>
      <dgm:spPr/>
    </dgm:pt>
  </dgm:ptLst>
  <dgm:cxnLst>
    <dgm:cxn modelId="{51C3270D-D291-4D04-B679-1E3B6890DA3C}" srcId="{40C2A004-2FAB-4379-86C8-7683B22D3CCD}" destId="{29F83997-E0A0-42D9-B3EB-FA19D4EBC588}" srcOrd="3" destOrd="0" parTransId="{FE91FC79-9F78-4BA0-89C2-A21A87587A85}" sibTransId="{099CAE76-01BD-47A9-BE40-037CD825FB8F}"/>
    <dgm:cxn modelId="{A062551E-E2BA-4BE8-9DE1-714121601EE3}" type="presOf" srcId="{6E8D1BD7-F5C6-440D-9FB2-3CCF669B9462}" destId="{05F926EB-BD41-49AD-AEEC-F885EE8F854C}" srcOrd="0" destOrd="0" presId="urn:microsoft.com/office/officeart/2011/layout/TabList"/>
    <dgm:cxn modelId="{23C0AC2E-A182-4717-A57E-2EFEB0EE459B}" srcId="{40C2A004-2FAB-4379-86C8-7683B22D3CCD}" destId="{E70F3758-ECD2-4A21-9398-A1C0CB38BA2F}" srcOrd="1" destOrd="0" parTransId="{910F80A3-08C9-4A15-98CF-80146241ACEA}" sibTransId="{8DBDC233-D4A5-4B3D-8ABE-C17206120415}"/>
    <dgm:cxn modelId="{175ECF67-FEA3-44A7-A436-61C499AB15D1}" type="presOf" srcId="{A990A18C-E494-4666-B167-F7CCF58701EF}" destId="{75A0A1BE-B30A-4644-849C-E3086733A697}" srcOrd="0" destOrd="0" presId="urn:microsoft.com/office/officeart/2011/layout/TabList"/>
    <dgm:cxn modelId="{F19B7668-F1BC-4D5D-A93F-19367B235EC3}" srcId="{A990A18C-E494-4666-B167-F7CCF58701EF}" destId="{9EDC05DA-1913-44B3-9766-4F38FA08A543}" srcOrd="0" destOrd="0" parTransId="{B3F4B224-C7B6-4ADF-9BEF-132A9A71C1CD}" sibTransId="{E9AAF5AA-AE81-439A-AA52-61FDB40277B5}"/>
    <dgm:cxn modelId="{A757EA4E-2EF1-48E7-BCA6-0CFED1EF6906}" type="presOf" srcId="{A14A1B0F-1D46-4248-85D8-A6F552E572E6}" destId="{ED3BC144-1BD1-4B64-B3D1-B60670C85AC5}" srcOrd="0" destOrd="0" presId="urn:microsoft.com/office/officeart/2011/layout/TabList"/>
    <dgm:cxn modelId="{EB47027B-6750-415E-B3F3-CB3E1A30788C}" type="presOf" srcId="{BA4AE909-1809-4760-8341-C98D82CB8D26}" destId="{78E0F71B-4DE4-4D9D-A8A6-F0FC1DD5CD20}" srcOrd="0" destOrd="0" presId="urn:microsoft.com/office/officeart/2011/layout/TabList"/>
    <dgm:cxn modelId="{CB954C80-5093-40DC-9F07-B31616A47D91}" srcId="{40C2A004-2FAB-4379-86C8-7683B22D3CCD}" destId="{6E8D1BD7-F5C6-440D-9FB2-3CCF669B9462}" srcOrd="2" destOrd="0" parTransId="{2FEA37F8-7C6B-45FD-B982-CDAC72A3B30F}" sibTransId="{7FBE202C-B57D-4CFD-BBB0-9FEFDC430EFC}"/>
    <dgm:cxn modelId="{6A214896-E2E5-40A6-8D92-38DF63F031C4}" type="presOf" srcId="{E70F3758-ECD2-4A21-9398-A1C0CB38BA2F}" destId="{54A26E36-69D8-415B-9056-DBCFB66743E2}" srcOrd="0" destOrd="0" presId="urn:microsoft.com/office/officeart/2011/layout/TabList"/>
    <dgm:cxn modelId="{0193D59E-0D17-45E1-9845-AE5F6BBEE116}" type="presOf" srcId="{29F83997-E0A0-42D9-B3EB-FA19D4EBC588}" destId="{0EAF4B4F-354E-426F-836E-BF30DFBA00DC}" srcOrd="0" destOrd="0" presId="urn:microsoft.com/office/officeart/2011/layout/TabList"/>
    <dgm:cxn modelId="{2A669D9F-D5B2-42E1-84C3-2336B7879633}" srcId="{40C2A004-2FAB-4379-86C8-7683B22D3CCD}" destId="{A990A18C-E494-4666-B167-F7CCF58701EF}" srcOrd="0" destOrd="0" parTransId="{1E646CCC-31F3-40E2-BDE8-34D0FF305487}" sibTransId="{A8010D33-2E0C-4D5D-A681-247DE458EA54}"/>
    <dgm:cxn modelId="{BF93A2B2-F87F-4D6C-BAFF-DD6D0E278107}" srcId="{6E8D1BD7-F5C6-440D-9FB2-3CCF669B9462}" destId="{BA4AE909-1809-4760-8341-C98D82CB8D26}" srcOrd="0" destOrd="0" parTransId="{A1A93FE4-DBAD-4F97-8040-399260D73031}" sibTransId="{4DFF4D49-922C-454E-A67F-656199B6A5C8}"/>
    <dgm:cxn modelId="{F3E5CAB7-DBE2-4282-9651-2BA7FA7B08CA}" srcId="{E70F3758-ECD2-4A21-9398-A1C0CB38BA2F}" destId="{A14A1B0F-1D46-4248-85D8-A6F552E572E6}" srcOrd="0" destOrd="0" parTransId="{E693E235-2A68-416C-9B74-920A8B0B8F05}" sibTransId="{E9C3FF37-A792-4971-908F-F652D0B85547}"/>
    <dgm:cxn modelId="{E48707CA-CB0D-431A-AB02-BC1DC48764A4}" srcId="{29F83997-E0A0-42D9-B3EB-FA19D4EBC588}" destId="{AED9B570-961F-4201-A954-77424276DCDD}" srcOrd="0" destOrd="0" parTransId="{AB2215C6-89AE-4575-8C2F-3FD5175F6A63}" sibTransId="{BA1AB1F3-9BDA-40BA-8DA8-1EA86CCB25AF}"/>
    <dgm:cxn modelId="{523C24D9-350D-49EE-A522-C47E00CFD756}" type="presOf" srcId="{40C2A004-2FAB-4379-86C8-7683B22D3CCD}" destId="{48F2979A-03D3-4534-BBC2-F6CE4D585703}" srcOrd="0" destOrd="0" presId="urn:microsoft.com/office/officeart/2011/layout/TabList"/>
    <dgm:cxn modelId="{5BC6C2DF-1427-4EBC-8987-A29E5BEB711D}" type="presOf" srcId="{AED9B570-961F-4201-A954-77424276DCDD}" destId="{955CFCE6-3B3A-4CD6-B259-99BB3324BF04}" srcOrd="0" destOrd="0" presId="urn:microsoft.com/office/officeart/2011/layout/TabList"/>
    <dgm:cxn modelId="{3964E6E6-D789-490B-9527-4F70B8F06C68}" type="presOf" srcId="{9EDC05DA-1913-44B3-9766-4F38FA08A543}" destId="{746156B6-BBEF-4CF3-B5F4-D429AD1296F5}" srcOrd="0" destOrd="0" presId="urn:microsoft.com/office/officeart/2011/layout/TabList"/>
    <dgm:cxn modelId="{938E55DA-7C73-4873-AB18-F12C14B47840}" type="presParOf" srcId="{48F2979A-03D3-4534-BBC2-F6CE4D585703}" destId="{B748F510-4533-4FB6-9053-AAD92A03063B}" srcOrd="0" destOrd="0" presId="urn:microsoft.com/office/officeart/2011/layout/TabList"/>
    <dgm:cxn modelId="{E5AC91DC-C3EB-4623-8449-1FF382E168CC}" type="presParOf" srcId="{B748F510-4533-4FB6-9053-AAD92A03063B}" destId="{746156B6-BBEF-4CF3-B5F4-D429AD1296F5}" srcOrd="0" destOrd="0" presId="urn:microsoft.com/office/officeart/2011/layout/TabList"/>
    <dgm:cxn modelId="{6C3B3987-09EA-47FB-94A6-B99B7ACA98B8}" type="presParOf" srcId="{B748F510-4533-4FB6-9053-AAD92A03063B}" destId="{75A0A1BE-B30A-4644-849C-E3086733A697}" srcOrd="1" destOrd="0" presId="urn:microsoft.com/office/officeart/2011/layout/TabList"/>
    <dgm:cxn modelId="{E4A3D1A1-773E-4A37-8D91-91F8DBDF136F}" type="presParOf" srcId="{B748F510-4533-4FB6-9053-AAD92A03063B}" destId="{E5131B70-8F17-4EB7-B341-9DCF15D42C99}" srcOrd="2" destOrd="0" presId="urn:microsoft.com/office/officeart/2011/layout/TabList"/>
    <dgm:cxn modelId="{01BEFC1D-295B-42E7-A651-6EF7A5189B4E}" type="presParOf" srcId="{48F2979A-03D3-4534-BBC2-F6CE4D585703}" destId="{B50BBB68-3671-4411-A39D-D27EB84F29F2}" srcOrd="1" destOrd="0" presId="urn:microsoft.com/office/officeart/2011/layout/TabList"/>
    <dgm:cxn modelId="{37899E68-6391-42F1-AE10-C8CC58168AF7}" type="presParOf" srcId="{48F2979A-03D3-4534-BBC2-F6CE4D585703}" destId="{3626C7E1-F718-472D-93E9-A79676454AEA}" srcOrd="2" destOrd="0" presId="urn:microsoft.com/office/officeart/2011/layout/TabList"/>
    <dgm:cxn modelId="{69B41E04-39F9-40CC-A312-ECBD5ECCF235}" type="presParOf" srcId="{3626C7E1-F718-472D-93E9-A79676454AEA}" destId="{ED3BC144-1BD1-4B64-B3D1-B60670C85AC5}" srcOrd="0" destOrd="0" presId="urn:microsoft.com/office/officeart/2011/layout/TabList"/>
    <dgm:cxn modelId="{A01D1C40-B6C5-4E15-BA4C-A09C66502084}" type="presParOf" srcId="{3626C7E1-F718-472D-93E9-A79676454AEA}" destId="{54A26E36-69D8-415B-9056-DBCFB66743E2}" srcOrd="1" destOrd="0" presId="urn:microsoft.com/office/officeart/2011/layout/TabList"/>
    <dgm:cxn modelId="{0FB43780-2EAF-4B1B-8409-51E166BE145A}" type="presParOf" srcId="{3626C7E1-F718-472D-93E9-A79676454AEA}" destId="{03AA6D9F-EF32-4481-A456-7ACF71C46ABE}" srcOrd="2" destOrd="0" presId="urn:microsoft.com/office/officeart/2011/layout/TabList"/>
    <dgm:cxn modelId="{BA403696-850E-4DDA-8B8D-9B57EE8AF65D}" type="presParOf" srcId="{48F2979A-03D3-4534-BBC2-F6CE4D585703}" destId="{914474BB-96A8-4EA8-ACF3-59CCD29BC6B1}" srcOrd="3" destOrd="0" presId="urn:microsoft.com/office/officeart/2011/layout/TabList"/>
    <dgm:cxn modelId="{C5AB21D1-630B-4638-B52D-A4FF2D67CCCE}" type="presParOf" srcId="{48F2979A-03D3-4534-BBC2-F6CE4D585703}" destId="{FE8789E7-2491-4643-AD7F-97E9AB4899AA}" srcOrd="4" destOrd="0" presId="urn:microsoft.com/office/officeart/2011/layout/TabList"/>
    <dgm:cxn modelId="{59B62F09-4433-4E94-9672-FFEDCD111E4F}" type="presParOf" srcId="{FE8789E7-2491-4643-AD7F-97E9AB4899AA}" destId="{78E0F71B-4DE4-4D9D-A8A6-F0FC1DD5CD20}" srcOrd="0" destOrd="0" presId="urn:microsoft.com/office/officeart/2011/layout/TabList"/>
    <dgm:cxn modelId="{A356C0D0-76AB-4E8B-BAFD-F811DF3E8BB4}" type="presParOf" srcId="{FE8789E7-2491-4643-AD7F-97E9AB4899AA}" destId="{05F926EB-BD41-49AD-AEEC-F885EE8F854C}" srcOrd="1" destOrd="0" presId="urn:microsoft.com/office/officeart/2011/layout/TabList"/>
    <dgm:cxn modelId="{F741ED6A-D43A-4AC1-8D9C-E155FF82F76B}" type="presParOf" srcId="{FE8789E7-2491-4643-AD7F-97E9AB4899AA}" destId="{8985891B-BBBA-4F0C-BD8F-1FBA994BC828}" srcOrd="2" destOrd="0" presId="urn:microsoft.com/office/officeart/2011/layout/TabList"/>
    <dgm:cxn modelId="{8D1295E8-F8F3-49EB-A445-09AA07688F55}" type="presParOf" srcId="{48F2979A-03D3-4534-BBC2-F6CE4D585703}" destId="{37E16067-320B-4745-81E5-DA12F42B2937}" srcOrd="5" destOrd="0" presId="urn:microsoft.com/office/officeart/2011/layout/TabList"/>
    <dgm:cxn modelId="{01010D3C-6AC2-4415-945B-2FFAC9B00A6C}" type="presParOf" srcId="{48F2979A-03D3-4534-BBC2-F6CE4D585703}" destId="{095CC6BC-933C-4FAE-B3C7-98E46725D983}" srcOrd="6" destOrd="0" presId="urn:microsoft.com/office/officeart/2011/layout/TabList"/>
    <dgm:cxn modelId="{AFD28367-36FF-4718-AD2E-B6E2A5968E09}" type="presParOf" srcId="{095CC6BC-933C-4FAE-B3C7-98E46725D983}" destId="{955CFCE6-3B3A-4CD6-B259-99BB3324BF04}" srcOrd="0" destOrd="0" presId="urn:microsoft.com/office/officeart/2011/layout/TabList"/>
    <dgm:cxn modelId="{0743470F-27BD-4F77-ADB4-B7F3CF750681}" type="presParOf" srcId="{095CC6BC-933C-4FAE-B3C7-98E46725D983}" destId="{0EAF4B4F-354E-426F-836E-BF30DFBA00DC}" srcOrd="1" destOrd="0" presId="urn:microsoft.com/office/officeart/2011/layout/TabList"/>
    <dgm:cxn modelId="{1F3B51E9-9A4B-4472-8A0C-400CD2541BAE}" type="presParOf" srcId="{095CC6BC-933C-4FAE-B3C7-98E46725D983}" destId="{F247D750-57F5-4449-8685-B63DB0A2916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Shopper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Have parking spaces available close the entrances of the shopping center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only have to walk at most 500ft to get to and from my car with my purchased items. 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10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Parent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Sign my child/children in and out of child care within 3 minutes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can quickly get to shop at a peaceful pace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11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Grandparent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have centrally located restrooms that are less than 100ft away from a restaurant and/or playground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can easily and quickly find a restroom when I am with my family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12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New Parent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Have a family restroom that has baby changing station in it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 can change my baby in a private environment as to not bother others.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13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Store Owner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have the availability to rent a 30, 100, or 500 sq. Ft. spaces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can have the best space suited to my retail needs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14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Elderly Community Member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Have access to at least 3 help/service desks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can be able to ask for help and be served quickly. 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15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Elementary School Teacher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Have access to large group tours of the green house and sustainable energy facilities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can bring all of my 30 students on a tour and not be split up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16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Young Adult/Teenager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Have an observation deck with live feed cameras and monitors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 can watch my friends while they are still playing laser tag in the arena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17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Young Adult/Teenager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Have access to at least 5 differing game styles within the laser tag arena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can play multiple kinds of games/rounds and without getting bored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18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Caregiver a mentally disabled child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Have access to a quiet/private sitting area with chairs, couches, and tables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my child needs a break from the busyness and noise we can have a place to go without leaving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19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Parent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Have access to affordable child friendly restaurants that have a children's menu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can purchase meals for my child at an affordable price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New Parent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Have a designated parking spot that has extra room (3ft)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can get my stroller and child out of the car safely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20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Shopper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have access to sushi and pizza in the food court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can purchase food that I like while I am at the Shopping Center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21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Shopper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purchase coffee drinks and bakery item 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 I can enjoy coffee and pastries while I shop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22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Environmentalist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Shop at a center that only uses alternatives to plastic bags, straws, and paper towels</a:t>
          </a:r>
          <a:endParaRPr lang="en-US" sz="2300" kern="1200" dirty="0"/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can shop and visit a place where everyone is being environmentally conscious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23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Elementary Teacher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purchase tours that are less than $10 per student 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 of my students can afford to come and learn about sustainable energy and urban farming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24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Teenager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Play a game of laser tag for less than $10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can afford to come and play laser tag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25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Teenager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Apply to at least 2 different part time employment options at Titians Tower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can make money while also attending school during the week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26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Parent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Take my child to a restroom with large 4ft-6ft wide stalls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 can assist my child in the restroom without the stall being to cramped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27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Parent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Have access to at least one organic and whole foods market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 can do my grocery shopping while my teen is playing laser tag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28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Physically disabled Community Member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Have access to at least 8 elevators throughout the center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can from floor to floor with 3 minutes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29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Teacher of physically disabled child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Have access to tours with elevators, wide pathways, and wheelchair friendly activities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My students in wheelchairs can participate in the tours of the green houses and green energy facilities. 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Grandparent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Have access to a parks spot that is 100ft or less from an entrance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My grandchildren and I can get into the center without having to cross traffic.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30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Farmers market seller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unload my products onto 10ft loading dock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will have enough space to unload and move my products without being in anyone else's way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Physically Disabled Community Member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Enter at any door and have access to automatic doors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can easily and without assistance get into the center.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Caregiver/Provider of Individuals with Special Needs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Have access to parks spaces less than 200ft away from an entrance with 3ft of extra space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can easily get my clients out of our car and into the center safely.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Shopper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Have the map/directory of Titans Tower(Shopping Center) accessible outside of every 4</a:t>
          </a:r>
          <a:r>
            <a:rPr lang="en-US" sz="2300" kern="1200" baseline="30000" dirty="0"/>
            <a:t>th</a:t>
          </a:r>
          <a:r>
            <a:rPr lang="en-US" sz="2300" kern="1200" dirty="0"/>
            <a:t> store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don’t have to walk far or search for a directory of Titians Tower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7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Parent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Have clear lines of sight all the way across the indoor playground 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can always see my child/children to make sure they are safe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Grandparent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Sit within 10 feet of the indoor/outdoor playgrounds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 can hear and watch my grandchild/children as they play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750-57F5-4449-8685-B63DB0A29167}">
      <dsp:nvSpPr>
        <dsp:cNvPr id="0" name=""/>
        <dsp:cNvSpPr/>
      </dsp:nvSpPr>
      <dsp:spPr>
        <a:xfrm>
          <a:off x="0" y="406313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891B-BBBA-4F0C-BD8F-1FBA994BC828}">
      <dsp:nvSpPr>
        <dsp:cNvPr id="0" name=""/>
        <dsp:cNvSpPr/>
      </dsp:nvSpPr>
      <dsp:spPr>
        <a:xfrm>
          <a:off x="0" y="3035331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6D9F-EF32-4481-A456-7ACF71C46ABE}">
      <dsp:nvSpPr>
        <dsp:cNvPr id="0" name=""/>
        <dsp:cNvSpPr/>
      </dsp:nvSpPr>
      <dsp:spPr>
        <a:xfrm>
          <a:off x="0" y="2007528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1B70-8F17-4EB7-B341-9DCF15D42C99}">
      <dsp:nvSpPr>
        <dsp:cNvPr id="0" name=""/>
        <dsp:cNvSpPr/>
      </dsp:nvSpPr>
      <dsp:spPr>
        <a:xfrm>
          <a:off x="0" y="979725"/>
          <a:ext cx="6096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156B6-BBEF-4CF3-B5F4-D429AD1296F5}">
      <dsp:nvSpPr>
        <dsp:cNvPr id="0" name=""/>
        <dsp:cNvSpPr/>
      </dsp:nvSpPr>
      <dsp:spPr>
        <a:xfrm>
          <a:off x="1584959" y="86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9</a:t>
          </a:r>
        </a:p>
      </dsp:txBody>
      <dsp:txXfrm>
        <a:off x="1584959" y="864"/>
        <a:ext cx="4511040" cy="978860"/>
      </dsp:txXfrm>
    </dsp:sp>
    <dsp:sp modelId="{75A0A1BE-B30A-4644-849C-E3086733A697}">
      <dsp:nvSpPr>
        <dsp:cNvPr id="0" name=""/>
        <dsp:cNvSpPr/>
      </dsp:nvSpPr>
      <dsp:spPr>
        <a:xfrm>
          <a:off x="0" y="86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Story ID</a:t>
          </a:r>
        </a:p>
      </dsp:txBody>
      <dsp:txXfrm>
        <a:off x="47793" y="48657"/>
        <a:ext cx="1489374" cy="931067"/>
      </dsp:txXfrm>
    </dsp:sp>
    <dsp:sp modelId="{ED3BC144-1BD1-4B64-B3D1-B60670C85AC5}">
      <dsp:nvSpPr>
        <dsp:cNvPr id="0" name=""/>
        <dsp:cNvSpPr/>
      </dsp:nvSpPr>
      <dsp:spPr>
        <a:xfrm>
          <a:off x="1584959" y="1028668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Physically Disabled Child</a:t>
          </a:r>
        </a:p>
      </dsp:txBody>
      <dsp:txXfrm>
        <a:off x="1584959" y="1028668"/>
        <a:ext cx="4511040" cy="978860"/>
      </dsp:txXfrm>
    </dsp:sp>
    <dsp:sp modelId="{54A26E36-69D8-415B-9056-DBCFB66743E2}">
      <dsp:nvSpPr>
        <dsp:cNvPr id="0" name=""/>
        <dsp:cNvSpPr/>
      </dsp:nvSpPr>
      <dsp:spPr>
        <a:xfrm>
          <a:off x="0" y="1028668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07504"/>
            <a:satOff val="-5846"/>
            <a:lumOff val="9713"/>
            <a:alphaOff val="0"/>
          </a:schemeClr>
        </a:solidFill>
        <a:ln w="15875" cap="rnd" cmpd="sng" algn="ctr">
          <a:solidFill>
            <a:schemeClr val="accent3">
              <a:shade val="80000"/>
              <a:hueOff val="107504"/>
              <a:satOff val="-5846"/>
              <a:lumOff val="9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 a</a:t>
          </a:r>
        </a:p>
      </dsp:txBody>
      <dsp:txXfrm>
        <a:off x="47793" y="1076461"/>
        <a:ext cx="1489374" cy="931067"/>
      </dsp:txXfrm>
    </dsp:sp>
    <dsp:sp modelId="{78E0F71B-4DE4-4D9D-A8A6-F0FC1DD5CD20}">
      <dsp:nvSpPr>
        <dsp:cNvPr id="0" name=""/>
        <dsp:cNvSpPr/>
      </dsp:nvSpPr>
      <dsp:spPr>
        <a:xfrm>
          <a:off x="1584959" y="2056471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Have access to disability friendly swings</a:t>
          </a:r>
        </a:p>
      </dsp:txBody>
      <dsp:txXfrm>
        <a:off x="1584959" y="2056471"/>
        <a:ext cx="4511040" cy="978860"/>
      </dsp:txXfrm>
    </dsp:sp>
    <dsp:sp modelId="{05F926EB-BD41-49AD-AEEC-F885EE8F854C}">
      <dsp:nvSpPr>
        <dsp:cNvPr id="0" name=""/>
        <dsp:cNvSpPr/>
      </dsp:nvSpPr>
      <dsp:spPr>
        <a:xfrm>
          <a:off x="0" y="2056471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5008"/>
            <a:satOff val="-11692"/>
            <a:lumOff val="19425"/>
            <a:alphaOff val="0"/>
          </a:schemeClr>
        </a:solidFill>
        <a:ln w="15875" cap="rnd" cmpd="sng" algn="ctr">
          <a:solidFill>
            <a:schemeClr val="accent3">
              <a:shade val="80000"/>
              <a:hueOff val="215008"/>
              <a:satOff val="-11692"/>
              <a:lumOff val="19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want to be able to</a:t>
          </a:r>
        </a:p>
      </dsp:txBody>
      <dsp:txXfrm>
        <a:off x="47793" y="2104264"/>
        <a:ext cx="1489374" cy="931067"/>
      </dsp:txXfrm>
    </dsp:sp>
    <dsp:sp modelId="{955CFCE6-3B3A-4CD6-B259-99BB3324BF04}">
      <dsp:nvSpPr>
        <dsp:cNvPr id="0" name=""/>
        <dsp:cNvSpPr/>
      </dsp:nvSpPr>
      <dsp:spPr>
        <a:xfrm>
          <a:off x="1584959" y="3084274"/>
          <a:ext cx="4511040" cy="97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can actually play on the playgrounds safely</a:t>
          </a:r>
        </a:p>
      </dsp:txBody>
      <dsp:txXfrm>
        <a:off x="1584959" y="3084274"/>
        <a:ext cx="4511040" cy="978860"/>
      </dsp:txXfrm>
    </dsp:sp>
    <dsp:sp modelId="{0EAF4B4F-354E-426F-836E-BF30DFBA00DC}">
      <dsp:nvSpPr>
        <dsp:cNvPr id="0" name=""/>
        <dsp:cNvSpPr/>
      </dsp:nvSpPr>
      <dsp:spPr>
        <a:xfrm>
          <a:off x="0" y="3084274"/>
          <a:ext cx="1584960" cy="9788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322512"/>
            <a:satOff val="-17538"/>
            <a:lumOff val="29138"/>
            <a:alphaOff val="0"/>
          </a:schemeClr>
        </a:solidFill>
        <a:ln w="15875" cap="rnd" cmpd="sng" algn="ctr">
          <a:solidFill>
            <a:schemeClr val="accent3">
              <a:shade val="80000"/>
              <a:hueOff val="322512"/>
              <a:satOff val="-17538"/>
              <a:lumOff val="29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 that</a:t>
          </a:r>
        </a:p>
      </dsp:txBody>
      <dsp:txXfrm>
        <a:off x="47793" y="3132067"/>
        <a:ext cx="1489374" cy="931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542F-AD27-46C5-BEE4-968A3546A4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266AD-C869-44DF-BC6E-8C82C19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8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782F5A3-F416-4DD0-9554-53AD2C8CF963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5732-61BD-4A61-950B-77A412E898FC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14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39F2-8577-4371-98DA-64D80657CD7A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8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C5-9EC1-4ED6-994A-654714BDC79A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45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D1ED-A9E1-4803-8AE8-6265D42FFC00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19CF-02C1-4FE6-805F-8A386475ACD2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91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D587-0E46-45E1-AA64-C579E0B5549D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1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955A-6B3E-45BD-A91E-72EEEBF5C486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00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B4-6B6B-489E-A87A-65D5A6F7B689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3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1C9D-460F-4051-89B1-249D9B855655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CE96-07FE-46A6-B09F-0EBEFCC3971B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7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091-89AC-4F3A-AD1E-46FA8598F086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7B-1707-46FE-9E8C-5913B3A3D1BC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2601-4364-40D8-B317-37131F793703}" type="datetime1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7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5E0-1FDC-4ABE-9BD0-A968F62FDC41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2E3E-0E16-414E-B4DA-AFABF1198C29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7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343-E095-4C36-BE59-2EFDE1A4CCDA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9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AA5732-61BD-4A61-950B-77A412E898FC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270564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33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064122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57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744440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00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192276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13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935312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2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051220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9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181978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72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269371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78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163247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80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980136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69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30805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57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896798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32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830346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3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179125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494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980456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22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935349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295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023744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95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246195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0026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157654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05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33465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170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576117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99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275694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56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472085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616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383066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68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359449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98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263490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3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126161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82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606317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241430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71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CDD4E-C512-4CE4-8EA4-86D10C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F0837-DDBD-49E9-B23B-12D237BBAD7F}"/>
              </a:ext>
            </a:extLst>
          </p:cNvPr>
          <p:cNvSpPr/>
          <p:nvPr/>
        </p:nvSpPr>
        <p:spPr>
          <a:xfrm>
            <a:off x="5029200" y="5331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User Story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28FEB5-13F8-4317-9BAD-91B92402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116302"/>
              </p:ext>
            </p:extLst>
          </p:nvPr>
        </p:nvGraphicFramePr>
        <p:xfrm>
          <a:off x="1484091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242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11054</TotalTime>
  <Words>1353</Words>
  <Application>Microsoft Office PowerPoint</Application>
  <PresentationFormat>On-screen Show (4:3)</PresentationFormat>
  <Paragraphs>300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Fall 2017  Michael J. Sabal</dc:title>
  <dc:creator>Michael J. Sabal</dc:creator>
  <cp:lastModifiedBy>walkershay325@gmail.com</cp:lastModifiedBy>
  <cp:revision>259</cp:revision>
  <dcterms:created xsi:type="dcterms:W3CDTF">2017-07-09T21:48:48Z</dcterms:created>
  <dcterms:modified xsi:type="dcterms:W3CDTF">2020-03-05T04:12:55Z</dcterms:modified>
</cp:coreProperties>
</file>