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C00000"/>
    <a:srgbClr val="CD4141"/>
    <a:srgbClr val="191814"/>
    <a:srgbClr val="1A1914"/>
    <a:srgbClr val="18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57" d="100"/>
          <a:sy n="57" d="100"/>
        </p:scale>
        <p:origin x="104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C00000"/>
            </a:gs>
            <a:gs pos="55000">
              <a:schemeClr val="bg1">
                <a:lumMod val="95000"/>
              </a:schemeClr>
            </a:gs>
            <a:gs pos="91000">
              <a:srgbClr val="2F559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2566"/>
            <a:ext cx="9144000" cy="3964652"/>
          </a:xfrm>
          <a:solidFill>
            <a:srgbClr val="C00000"/>
          </a:solidFill>
        </p:spPr>
        <p:txBody>
          <a:bodyPr anchor="ctr" anchorCtr="0">
            <a:normAutofit/>
          </a:bodyPr>
          <a:lstStyle/>
          <a:p>
            <a:r>
              <a:rPr lang="en-GB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CUSTOMERS REVIEW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30D50-701C-A0ED-CFFA-CFC2DF446AC1}"/>
              </a:ext>
            </a:extLst>
          </p:cNvPr>
          <p:cNvSpPr/>
          <p:nvPr/>
        </p:nvSpPr>
        <p:spPr>
          <a:xfrm>
            <a:off x="10668000" y="-585673"/>
            <a:ext cx="2611272" cy="1439697"/>
          </a:xfrm>
          <a:prstGeom prst="rect">
            <a:avLst/>
          </a:prstGeom>
          <a:noFill/>
          <a:ln w="1397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175"/>
            <a:ext cx="9144000" cy="507622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masis MT Pro" panose="02040504050005020304" pitchFamily="18" charset="0"/>
              </a:rPr>
              <a:t>BRITISH AIRWAYS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604DC7-FF76-586D-8B78-335302D0F498}"/>
              </a:ext>
            </a:extLst>
          </p:cNvPr>
          <p:cNvSpPr/>
          <p:nvPr/>
        </p:nvSpPr>
        <p:spPr>
          <a:xfrm>
            <a:off x="-1087272" y="5935760"/>
            <a:ext cx="2611272" cy="1439697"/>
          </a:xfrm>
          <a:prstGeom prst="rect">
            <a:avLst/>
          </a:prstGeom>
          <a:noFill/>
          <a:ln w="139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DC39C2-5EC0-C5F5-92C5-0EE5A647E66F}"/>
              </a:ext>
            </a:extLst>
          </p:cNvPr>
          <p:cNvSpPr txBox="1"/>
          <p:nvPr/>
        </p:nvSpPr>
        <p:spPr>
          <a:xfrm>
            <a:off x="1523999" y="1412566"/>
            <a:ext cx="2792507" cy="523220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SOLOMON FAITH O.</a:t>
            </a:r>
            <a:endParaRPr lang="ru-RU" sz="2800" dirty="0">
              <a:solidFill>
                <a:schemeClr val="bg1">
                  <a:lumMod val="95000"/>
                </a:schemeClr>
              </a:solidFill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C00000"/>
            </a:gs>
            <a:gs pos="55000">
              <a:schemeClr val="bg1">
                <a:lumMod val="95000"/>
              </a:schemeClr>
            </a:gs>
            <a:gs pos="91000">
              <a:srgbClr val="2F5597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604DC7-FF76-586D-8B78-335302D0F498}"/>
              </a:ext>
            </a:extLst>
          </p:cNvPr>
          <p:cNvSpPr/>
          <p:nvPr/>
        </p:nvSpPr>
        <p:spPr>
          <a:xfrm>
            <a:off x="-1087272" y="5935760"/>
            <a:ext cx="2611272" cy="1439697"/>
          </a:xfrm>
          <a:prstGeom prst="rect">
            <a:avLst/>
          </a:prstGeom>
          <a:noFill/>
          <a:ln w="139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1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68E7B50-64FA-BE77-62ED-AFC5D25F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4993" r="4354" b="14725"/>
          <a:stretch/>
        </p:blipFill>
        <p:spPr>
          <a:xfrm>
            <a:off x="4196980" y="0"/>
            <a:ext cx="3589743" cy="3357583"/>
          </a:xfrm>
          <a:prstGeom prst="rect">
            <a:avLst/>
          </a:prstGeom>
        </p:spPr>
      </p:pic>
      <p:pic>
        <p:nvPicPr>
          <p:cNvPr id="14" name="Picture 13" descr="A close-up of words&#10;&#10;Description automatically generated">
            <a:extLst>
              <a:ext uri="{FF2B5EF4-FFF2-40B4-BE49-F238E27FC236}">
                <a16:creationId xmlns:a16="http://schemas.microsoft.com/office/drawing/2014/main" id="{F1B9C89F-0E0F-2843-96C4-36BB91C4BA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8235" r="7003" b="13236"/>
          <a:stretch/>
        </p:blipFill>
        <p:spPr>
          <a:xfrm>
            <a:off x="1561344" y="3357585"/>
            <a:ext cx="5174148" cy="3500415"/>
          </a:xfrm>
          <a:prstGeom prst="rect">
            <a:avLst/>
          </a:prstGeom>
        </p:spPr>
      </p:pic>
      <p:pic>
        <p:nvPicPr>
          <p:cNvPr id="21" name="Picture 2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2C6FA9C-5CA5-B61E-9AC8-74C658FC0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357583"/>
            <a:ext cx="5683624" cy="351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430D50-701C-A0ED-CFFA-CFC2DF446AC1}"/>
              </a:ext>
            </a:extLst>
          </p:cNvPr>
          <p:cNvSpPr/>
          <p:nvPr/>
        </p:nvSpPr>
        <p:spPr>
          <a:xfrm>
            <a:off x="10668000" y="-585673"/>
            <a:ext cx="2611272" cy="1439697"/>
          </a:xfrm>
          <a:prstGeom prst="rect">
            <a:avLst/>
          </a:prstGeom>
          <a:noFill/>
          <a:ln w="1397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5" descr="A graph with red bars&#10;&#10;Description automatically generated with medium confidence">
            <a:extLst>
              <a:ext uri="{FF2B5EF4-FFF2-40B4-BE49-F238E27FC236}">
                <a16:creationId xmlns:a16="http://schemas.microsoft.com/office/drawing/2014/main" id="{FB72A3DD-1C28-C17C-AA13-3FE09C81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96980" cy="335758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5367D58-7656-BAD7-DC1B-5963DD31D5EB}"/>
              </a:ext>
            </a:extLst>
          </p:cNvPr>
          <p:cNvSpPr/>
          <p:nvPr/>
        </p:nvSpPr>
        <p:spPr>
          <a:xfrm>
            <a:off x="7786723" y="922110"/>
            <a:ext cx="4196980" cy="1754326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According to this analysis, we have more negative reviews than positive, neutral reviews are very low, taking about 2.9% of the total reviews. 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The most used keyword word by the users is “flight”.</a:t>
            </a:r>
            <a:endParaRPr lang="en-US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0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</vt:lpstr>
      <vt:lpstr>AngsanaUPC</vt:lpstr>
      <vt:lpstr>Arial</vt:lpstr>
      <vt:lpstr>Calibri</vt:lpstr>
      <vt:lpstr>Calibri Light</vt:lpstr>
      <vt:lpstr>Office Theme</vt:lpstr>
      <vt:lpstr>CUSTOMERS REVIEW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Faith Solomon</cp:lastModifiedBy>
  <cp:revision>2</cp:revision>
  <dcterms:created xsi:type="dcterms:W3CDTF">2022-12-06T11:13:27Z</dcterms:created>
  <dcterms:modified xsi:type="dcterms:W3CDTF">2024-03-08T14:58:14Z</dcterms:modified>
</cp:coreProperties>
</file>