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4686D-225F-4D8C-AE27-675CD6A051BE}" v="118" dt="2024-03-23T00:49:0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th Solomon" userId="13b20bfee4bd02ef" providerId="LiveId" clId="{37D4686D-225F-4D8C-AE27-675CD6A051BE}"/>
    <pc:docChg chg="undo redo custSel addSld modSld">
      <pc:chgData name="Faith Solomon" userId="13b20bfee4bd02ef" providerId="LiveId" clId="{37D4686D-225F-4D8C-AE27-675CD6A051BE}" dt="2024-03-23T00:49:03.286" v="1214" actId="20577"/>
      <pc:docMkLst>
        <pc:docMk/>
      </pc:docMkLst>
      <pc:sldChg chg="addSp delSp modSp new mod setBg">
        <pc:chgData name="Faith Solomon" userId="13b20bfee4bd02ef" providerId="LiveId" clId="{37D4686D-225F-4D8C-AE27-675CD6A051BE}" dt="2024-03-23T00:32:51.348" v="1202"/>
        <pc:sldMkLst>
          <pc:docMk/>
          <pc:sldMk cId="1618127647" sldId="256"/>
        </pc:sldMkLst>
        <pc:spChg chg="mod">
          <ac:chgData name="Faith Solomon" userId="13b20bfee4bd02ef" providerId="LiveId" clId="{37D4686D-225F-4D8C-AE27-675CD6A051BE}" dt="2024-03-22T23:37:45.406" v="513" actId="207"/>
          <ac:spMkLst>
            <pc:docMk/>
            <pc:sldMk cId="1618127647" sldId="256"/>
            <ac:spMk id="2" creationId="{34234FBD-D580-79D5-1BE1-7023CF8DE06D}"/>
          </ac:spMkLst>
        </pc:spChg>
        <pc:spChg chg="del mod ord">
          <ac:chgData name="Faith Solomon" userId="13b20bfee4bd02ef" providerId="LiveId" clId="{37D4686D-225F-4D8C-AE27-675CD6A051BE}" dt="2024-03-22T23:34:57.287" v="479" actId="478"/>
          <ac:spMkLst>
            <pc:docMk/>
            <pc:sldMk cId="1618127647" sldId="256"/>
            <ac:spMk id="3" creationId="{218C618B-E9B9-2E00-FF8B-9BE8429A6D87}"/>
          </ac:spMkLst>
        </pc:spChg>
        <pc:spChg chg="add mod">
          <ac:chgData name="Faith Solomon" userId="13b20bfee4bd02ef" providerId="LiveId" clId="{37D4686D-225F-4D8C-AE27-675CD6A051BE}" dt="2024-03-23T00:32:51.348" v="1202"/>
          <ac:spMkLst>
            <pc:docMk/>
            <pc:sldMk cId="1618127647" sldId="256"/>
            <ac:spMk id="5" creationId="{A6C49208-35B0-4301-1BAF-223D30FA8D90}"/>
          </ac:spMkLst>
        </pc:spChg>
        <pc:spChg chg="add del mod">
          <ac:chgData name="Faith Solomon" userId="13b20bfee4bd02ef" providerId="LiveId" clId="{37D4686D-225F-4D8C-AE27-675CD6A051BE}" dt="2024-03-22T23:38:46.261" v="518" actId="478"/>
          <ac:spMkLst>
            <pc:docMk/>
            <pc:sldMk cId="1618127647" sldId="256"/>
            <ac:spMk id="6" creationId="{80180640-C4A3-09EE-512B-7157C55968ED}"/>
          </ac:spMkLst>
        </pc:spChg>
      </pc:sldChg>
      <pc:sldChg chg="addSp delSp modSp new mod modTransition setBg delAnim modAnim">
        <pc:chgData name="Faith Solomon" userId="13b20bfee4bd02ef" providerId="LiveId" clId="{37D4686D-225F-4D8C-AE27-675CD6A051BE}" dt="2024-03-23T00:49:03.286" v="1214" actId="20577"/>
        <pc:sldMkLst>
          <pc:docMk/>
          <pc:sldMk cId="3743590630" sldId="257"/>
        </pc:sldMkLst>
        <pc:spChg chg="del mod">
          <ac:chgData name="Faith Solomon" userId="13b20bfee4bd02ef" providerId="LiveId" clId="{37D4686D-225F-4D8C-AE27-675CD6A051BE}" dt="2024-03-22T23:39:02.277" v="521" actId="478"/>
          <ac:spMkLst>
            <pc:docMk/>
            <pc:sldMk cId="3743590630" sldId="257"/>
            <ac:spMk id="2" creationId="{3F3DCB59-B202-C7B4-F722-A3A40238AB89}"/>
          </ac:spMkLst>
        </pc:spChg>
        <pc:spChg chg="del mod">
          <ac:chgData name="Faith Solomon" userId="13b20bfee4bd02ef" providerId="LiveId" clId="{37D4686D-225F-4D8C-AE27-675CD6A051BE}" dt="2024-03-22T23:40:51.404" v="527" actId="22"/>
          <ac:spMkLst>
            <pc:docMk/>
            <pc:sldMk cId="3743590630" sldId="257"/>
            <ac:spMk id="3" creationId="{51426EC8-B876-472E-3854-8E69BA566CA0}"/>
          </ac:spMkLst>
        </pc:spChg>
        <pc:spChg chg="add mod">
          <ac:chgData name="Faith Solomon" userId="13b20bfee4bd02ef" providerId="LiveId" clId="{37D4686D-225F-4D8C-AE27-675CD6A051BE}" dt="2024-03-23T00:31:38.821" v="1192" actId="1076"/>
          <ac:spMkLst>
            <pc:docMk/>
            <pc:sldMk cId="3743590630" sldId="257"/>
            <ac:spMk id="6" creationId="{99967618-A214-2E09-A1F4-7C4AC095B77F}"/>
          </ac:spMkLst>
        </pc:spChg>
        <pc:spChg chg="add del mod">
          <ac:chgData name="Faith Solomon" userId="13b20bfee4bd02ef" providerId="LiveId" clId="{37D4686D-225F-4D8C-AE27-675CD6A051BE}" dt="2024-03-23T00:17:09.311" v="904" actId="478"/>
          <ac:spMkLst>
            <pc:docMk/>
            <pc:sldMk cId="3743590630" sldId="257"/>
            <ac:spMk id="7" creationId="{E2485DA8-6BBD-C1A3-B154-29797FEC915C}"/>
          </ac:spMkLst>
        </pc:spChg>
        <pc:spChg chg="add del mod">
          <ac:chgData name="Faith Solomon" userId="13b20bfee4bd02ef" providerId="LiveId" clId="{37D4686D-225F-4D8C-AE27-675CD6A051BE}" dt="2024-03-23T00:30:19.644" v="1180" actId="478"/>
          <ac:spMkLst>
            <pc:docMk/>
            <pc:sldMk cId="3743590630" sldId="257"/>
            <ac:spMk id="8" creationId="{71FDEC11-D35D-88B6-0991-41D9B04EB74A}"/>
          </ac:spMkLst>
        </pc:spChg>
        <pc:spChg chg="add mod">
          <ac:chgData name="Faith Solomon" userId="13b20bfee4bd02ef" providerId="LiveId" clId="{37D4686D-225F-4D8C-AE27-675CD6A051BE}" dt="2024-03-23T00:31:17.489" v="1190" actId="1076"/>
          <ac:spMkLst>
            <pc:docMk/>
            <pc:sldMk cId="3743590630" sldId="257"/>
            <ac:spMk id="9" creationId="{802E2B35-CF6F-BFED-7F3A-9C3EA2F57CD0}"/>
          </ac:spMkLst>
        </pc:spChg>
        <pc:spChg chg="add del mod">
          <ac:chgData name="Faith Solomon" userId="13b20bfee4bd02ef" providerId="LiveId" clId="{37D4686D-225F-4D8C-AE27-675CD6A051BE}" dt="2024-03-23T00:26:14.293" v="961" actId="478"/>
          <ac:spMkLst>
            <pc:docMk/>
            <pc:sldMk cId="3743590630" sldId="257"/>
            <ac:spMk id="10" creationId="{38F0966B-E36A-95F3-2F04-7DEE10DA1A8B}"/>
          </ac:spMkLst>
        </pc:spChg>
        <pc:spChg chg="add mod">
          <ac:chgData name="Faith Solomon" userId="13b20bfee4bd02ef" providerId="LiveId" clId="{37D4686D-225F-4D8C-AE27-675CD6A051BE}" dt="2024-03-23T00:31:44" v="1193" actId="1076"/>
          <ac:spMkLst>
            <pc:docMk/>
            <pc:sldMk cId="3743590630" sldId="257"/>
            <ac:spMk id="11" creationId="{05F9402F-52EA-B96B-C338-0224BBCE34CC}"/>
          </ac:spMkLst>
        </pc:spChg>
        <pc:spChg chg="add mod">
          <ac:chgData name="Faith Solomon" userId="13b20bfee4bd02ef" providerId="LiveId" clId="{37D4686D-225F-4D8C-AE27-675CD6A051BE}" dt="2024-03-23T00:49:03.286" v="1214" actId="20577"/>
          <ac:spMkLst>
            <pc:docMk/>
            <pc:sldMk cId="3743590630" sldId="257"/>
            <ac:spMk id="12" creationId="{3AA84AAA-D157-4D13-5886-975563AC6333}"/>
          </ac:spMkLst>
        </pc:spChg>
        <pc:spChg chg="add del">
          <ac:chgData name="Faith Solomon" userId="13b20bfee4bd02ef" providerId="LiveId" clId="{37D4686D-225F-4D8C-AE27-675CD6A051BE}" dt="2024-03-23T00:29:49.699" v="1175" actId="11529"/>
          <ac:spMkLst>
            <pc:docMk/>
            <pc:sldMk cId="3743590630" sldId="257"/>
            <ac:spMk id="13" creationId="{AD5E63B9-C3F8-F6A6-BD40-C25133C8A699}"/>
          </ac:spMkLst>
        </pc:spChg>
        <pc:picChg chg="add mod ord">
          <ac:chgData name="Faith Solomon" userId="13b20bfee4bd02ef" providerId="LiveId" clId="{37D4686D-225F-4D8C-AE27-675CD6A051BE}" dt="2024-03-23T00:30:39.996" v="1183" actId="14100"/>
          <ac:picMkLst>
            <pc:docMk/>
            <pc:sldMk cId="3743590630" sldId="257"/>
            <ac:picMk id="5" creationId="{066A71AF-D818-D184-7E66-1E57FE1893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4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8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42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61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9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6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2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3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75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5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38CA63-06E1-492F-9E50-821151DD994B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BB1A2E-E821-4CB1-9B79-E78247DA3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FBD-D580-79D5-1BE1-7023CF8DE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84516"/>
            <a:ext cx="10034953" cy="2942491"/>
          </a:xfrm>
          <a:noFill/>
        </p:spPr>
        <p:txBody>
          <a:bodyPr>
            <a:normAutofit/>
          </a:bodyPr>
          <a:lstStyle/>
          <a:p>
            <a:r>
              <a:rPr lang="en-US" sz="5400" b="1" dirty="0">
                <a:gradFill flip="none" rotWithShape="1">
                  <a:gsLst>
                    <a:gs pos="0">
                      <a:srgbClr val="C00000"/>
                    </a:gs>
                    <a:gs pos="75508">
                      <a:srgbClr val="0070C0"/>
                    </a:gs>
                    <a:gs pos="48000">
                      <a:srgbClr val="FF0000"/>
                    </a:gs>
                    <a:gs pos="100000">
                      <a:srgbClr val="002060"/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BOOKINGS PREDICTIONS</a:t>
            </a:r>
            <a:endParaRPr lang="ru-RU" sz="5400" b="1" dirty="0">
              <a:gradFill flip="none" rotWithShape="1">
                <a:gsLst>
                  <a:gs pos="0">
                    <a:srgbClr val="C00000"/>
                  </a:gs>
                  <a:gs pos="75508">
                    <a:srgbClr val="0070C0"/>
                  </a:gs>
                  <a:gs pos="48000">
                    <a:srgbClr val="FF0000"/>
                  </a:gs>
                  <a:gs pos="100000">
                    <a:srgbClr val="002060"/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C49208-35B0-4301-1BAF-223D30FA8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avid Libre" panose="00000500000000000000" pitchFamily="2" charset="-79"/>
                <a:cs typeface="David Libre" panose="00000500000000000000" pitchFamily="2" charset="-79"/>
              </a:rPr>
              <a:t>SOLOMON FAITH O.</a:t>
            </a:r>
            <a:endParaRPr lang="ru-RU" dirty="0">
              <a:cs typeface="David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8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A71AF-D818-D184-7E66-1E57FE18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88480" cy="4233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67618-A214-2E09-A1F4-7C4AC095B77F}"/>
              </a:ext>
            </a:extLst>
          </p:cNvPr>
          <p:cNvSpPr txBox="1"/>
          <p:nvPr/>
        </p:nvSpPr>
        <p:spPr>
          <a:xfrm>
            <a:off x="18810" y="4652897"/>
            <a:ext cx="4646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avid Libre" panose="00000500000000000000" pitchFamily="2" charset="-79"/>
                <a:cs typeface="David Libre" panose="00000500000000000000" pitchFamily="2" charset="-79"/>
              </a:rPr>
              <a:t>Using mutual information scores, I was able to determine the relevant fields or features that influence a customer’s purchase of a trip with us.</a:t>
            </a:r>
            <a:endParaRPr lang="ru-RU" sz="2000" dirty="0">
              <a:cs typeface="David Libre" panose="00000500000000000000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E2B35-CF6F-BFED-7F3A-9C3EA2F57CD0}"/>
              </a:ext>
            </a:extLst>
          </p:cNvPr>
          <p:cNvSpPr/>
          <p:nvPr/>
        </p:nvSpPr>
        <p:spPr>
          <a:xfrm>
            <a:off x="7881083" y="2259449"/>
            <a:ext cx="34310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sz="96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9402F-52EA-B96B-C338-0224BBCE34CC}"/>
              </a:ext>
            </a:extLst>
          </p:cNvPr>
          <p:cNvSpPr txBox="1"/>
          <p:nvPr/>
        </p:nvSpPr>
        <p:spPr>
          <a:xfrm>
            <a:off x="4266155" y="4375700"/>
            <a:ext cx="3938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avid Libre" panose="00000500000000000000" pitchFamily="2" charset="-79"/>
                <a:cs typeface="David Libre" panose="00000500000000000000" pitchFamily="2" charset="-79"/>
              </a:rPr>
              <a:t>The relevant features used in training the model are: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David Libre" panose="00000500000000000000" pitchFamily="2" charset="-79"/>
                <a:cs typeface="David Libre" panose="00000500000000000000" pitchFamily="2" charset="-79"/>
              </a:rPr>
              <a:t>Route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latin typeface="David Libre" panose="00000500000000000000" pitchFamily="2" charset="-79"/>
                <a:cs typeface="David Libre" panose="00000500000000000000" pitchFamily="2" charset="-79"/>
              </a:rPr>
              <a:t>Booking_origin</a:t>
            </a:r>
            <a:endParaRPr lang="en-US" sz="2000" dirty="0">
              <a:latin typeface="David Libre" panose="00000500000000000000" pitchFamily="2" charset="-79"/>
              <a:cs typeface="David Libre" panose="00000500000000000000" pitchFamily="2" charset="-79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David Libre" panose="00000500000000000000" pitchFamily="2" charset="-79"/>
                <a:cs typeface="David Libre" panose="00000500000000000000" pitchFamily="2" charset="-79"/>
              </a:rPr>
              <a:t>Flight_duration</a:t>
            </a:r>
            <a:endParaRPr lang="en-US" sz="2000" dirty="0">
              <a:latin typeface="David Libre" panose="00000500000000000000" pitchFamily="2" charset="-79"/>
              <a:cs typeface="David Libre" panose="00000500000000000000" pitchFamily="2" charset="-79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David Libre" panose="00000500000000000000" pitchFamily="2" charset="-79"/>
                <a:cs typeface="David Libre" panose="00000500000000000000" pitchFamily="2" charset="-79"/>
              </a:rPr>
              <a:t>Wants_extra_baggage</a:t>
            </a:r>
            <a:endParaRPr lang="en-US" sz="2000" dirty="0">
              <a:latin typeface="David Libre" panose="00000500000000000000" pitchFamily="2" charset="-79"/>
              <a:cs typeface="David Libre" panose="00000500000000000000" pitchFamily="2" charset="-79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David Libre" panose="00000500000000000000" pitchFamily="2" charset="-79"/>
                <a:cs typeface="David Libre" panose="00000500000000000000" pitchFamily="2" charset="-79"/>
              </a:rPr>
              <a:t>Length of stay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84AAA-D157-4D13-5886-975563AC6333}"/>
              </a:ext>
            </a:extLst>
          </p:cNvPr>
          <p:cNvSpPr txBox="1"/>
          <p:nvPr/>
        </p:nvSpPr>
        <p:spPr>
          <a:xfrm>
            <a:off x="7985237" y="4379583"/>
            <a:ext cx="3803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XGBoostClassifier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known for it’s high accuracy and scalability, we achieved 85.29%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roc_auc_score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0.523.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89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David Libre</vt:lpstr>
      <vt:lpstr>Times New Roman</vt:lpstr>
      <vt:lpstr>Wingdings 3</vt:lpstr>
      <vt:lpstr>Ion Boardroom</vt:lpstr>
      <vt:lpstr>CUSTOMER BOOKINGS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BOOKINGS PREDICTIONS</dc:title>
  <dc:creator>Faith Solomon</dc:creator>
  <cp:lastModifiedBy>Faith Solomon</cp:lastModifiedBy>
  <cp:revision>1</cp:revision>
  <dcterms:created xsi:type="dcterms:W3CDTF">2024-03-22T23:21:54Z</dcterms:created>
  <dcterms:modified xsi:type="dcterms:W3CDTF">2024-03-23T00:49:03Z</dcterms:modified>
</cp:coreProperties>
</file>