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7" r:id="rId10"/>
    <p:sldId id="268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397E-D876-4D46-83F5-CA6FD76D93D1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1E134-1000-4CB3-96DD-A33D2A01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7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0A8F-8E6E-1A4E-7376-FC3B65AD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F960-4D78-50EA-2EF1-2F43D9947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CD65-BD2C-6E57-D983-D0FB5E4F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9A91-86F2-E0D2-B575-AAE62F0A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7DC9-06CA-0F2B-2B68-FFC98CAF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8F3D-3700-6FF3-186C-7DAFF101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3BAD0-0BE9-946C-D358-171787F6A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4B48-0849-F1AF-D95A-432918AD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9B03-6E7C-0DF6-AE91-2381E840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FA31-851D-9F40-CD63-4E102AAB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9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FD9BE-DB01-C0C4-443E-1AC9093AB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DB821-1CC2-DAF1-4053-67AE78AB2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E3A7-4AF0-4FE1-36CB-2F2730CE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071B-A847-3A67-D074-754C8121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20B1-2069-6F05-5465-04E0C417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49FC-46DF-C1CA-5E1E-1E80207C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8446-37F7-A0DC-86C7-7D1CC9E7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725B-077C-788E-B20E-5749FAD8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BEF6-F668-24A2-64E4-4697F259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5B0C-0CE8-6656-4D64-858C8EF3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7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39B4-5330-2AF7-649E-44DC73DB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55A6C-970C-86D9-4C0E-D97B0E04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54D8-D24E-66A3-CE05-06122260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CA0A-449F-1925-00E4-C1B6EC8D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BF3A-9D3B-D3C9-396B-FFCC8D7A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7FD7-B65D-4B33-495C-D360A15E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70B8-CAC6-843A-5EC1-DCB7BA27E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4066D-0FA5-54AF-5924-F6C1F14A9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CF6D-5AEC-AB2E-4BEA-285A8006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67B36-013D-B2F9-FA27-1FDEB5CD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CA755-73DD-5962-51A6-8CF62F25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E9AD-CF93-C4C6-2F90-999F0402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17FE-60ED-3C5E-079E-6ECE3DE87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93D8B-6664-6816-ADBA-FCC14343D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863F9-5952-10A3-C812-DF6E0412A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654F5-1A9B-C7A0-3A15-61A245AD0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5ADC1-3950-9EB2-A5D7-D92BAB1C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B4945-F310-83D4-C569-B07CF4A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245BB-4682-68EB-E923-F45A991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9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A3C-F5D5-F4B2-D098-63255082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E92C6-AC9A-7B4B-EC61-B2D8B42E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E4589-F483-2761-9502-A37072D9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C6E73-88DA-AC6B-8A72-A9BC1232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259DC-6AEA-C8DB-FAF4-715E0D9D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80268-2680-B6B7-BA7C-53F317C9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5244C-0CCD-D32D-1217-DCD7BFE3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A2E5-8E5B-C5C6-B8EF-589CA64E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D0E2-A5A6-021F-083F-36D914AC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7913D-197D-A3BD-6FD9-B20DC3BAE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FEC26-DC41-52FC-2AD9-4EFFDC47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2FA-37C5-91DA-26AC-BBFDA7D1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44062-F1FA-E0A4-CD9A-7A9C60A2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A1C0-80B8-DAC5-D2B0-8709750B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FA375-8143-6371-7C1D-2E108B34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F691-0805-2FA2-DE5C-2F10FA87B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29D1-63BF-4FF6-8CDC-51AD4F29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03FA-4EC0-E2D5-C9D1-9CDDE6A3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94959-8595-F289-A49D-D39662EA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94A0F-4F5A-E74E-89F7-EA985B25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E3FD-7DA9-6E94-7223-D1BAD994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739E-23D2-4999-2C61-5FD413D80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5B8C-7715-4BD7-85F0-CCB39DB90D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9C66-7130-F8BA-4E8D-14CB8A3AF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D6E8-13D2-2195-B832-3830ED1FB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9B4C-7190-4CF4-9E39-85BCA0B6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9D9336DC-7B4A-42AF-B323-18046F0DDF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38599" y="3791516"/>
            <a:ext cx="57590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Presented By: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Shayaan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Sadiq, Mohd Abdul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Jawaad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Hassan, Mohammed Abdul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Muqeet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Syed Taufeeq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160923733191, 160923733204, 160923733229, 160923733224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Department of Computer Science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Lords Institute of Engineering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81F5-491A-45C0-85EF-D3F82DAC8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1112"/>
            <a:ext cx="9144000" cy="827934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err="1"/>
              <a:t>AcadEase</a:t>
            </a:r>
            <a:r>
              <a:rPr lang="en-US" sz="4400" dirty="0"/>
              <a:t> – a Unified Parent-Teacher Portal</a:t>
            </a:r>
            <a:endParaRPr lang="en-IN" sz="4400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2C79212A-4AED-4F70-875A-54D1788B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41" y="411183"/>
            <a:ext cx="964864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126766-15F7-4165-999F-2F0FAA73A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9E9493-05EC-42A5-8BCC-6C598182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  <a:tab pos="3105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  <a:tab pos="3105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  <a:tab pos="3105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  <a:tab pos="3105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  <a:tab pos="3105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  <a:tab pos="3105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  <a:tab pos="3105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  <a:tab pos="3105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  <a:tab pos="3105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3375" algn="l"/>
                <a:tab pos="3105150" algn="ctr"/>
              </a:tabLst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LORDS INSTITUTE OF ENGINEERING &amp; TECHNOLOGY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3375" algn="l"/>
                <a:tab pos="3105150" algn="ctr"/>
              </a:tabLst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UGC Autonomous Institution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3375" algn="l"/>
                <a:tab pos="3105150" algn="ctr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Hyderabad-500091, TS.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36A1B6-B21F-42E9-91EC-2F6EDD82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835" y="763608"/>
            <a:ext cx="44502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Department of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Computer Science and engineering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9BC9A28-3F35-42DF-A026-E4C74C86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5558" y="4127255"/>
            <a:ext cx="26910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>
                <a:latin typeface="+mn-lt"/>
              </a:rPr>
              <a:t>Guided By: </a:t>
            </a: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n-lt"/>
              </a:rPr>
              <a:t> Ms. Tanwi </a:t>
            </a:r>
            <a:r>
              <a:rPr lang="en-US" altLang="en-US" sz="2000" dirty="0" err="1">
                <a:latin typeface="+mn-lt"/>
              </a:rPr>
              <a:t>Mahaboob</a:t>
            </a:r>
            <a:endParaRPr lang="en-US" altLang="en-US" sz="2000" dirty="0">
              <a:latin typeface="+mn-lt"/>
            </a:endParaRP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n-lt"/>
              </a:rPr>
              <a:t> Co-coordinator</a:t>
            </a:r>
          </a:p>
        </p:txBody>
      </p:sp>
    </p:spTree>
    <p:extLst>
      <p:ext uri="{BB962C8B-B14F-4D97-AF65-F5344CB8AC3E}">
        <p14:creationId xmlns:p14="http://schemas.microsoft.com/office/powerpoint/2010/main" val="8822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DA0AE-AE7B-F02E-3059-7E5211D5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3" y="832318"/>
            <a:ext cx="5548564" cy="5014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40258-CC0A-7005-BDD4-F3C0A1EF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907" y="832318"/>
            <a:ext cx="6069818" cy="50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64C15-F1FA-E54A-3857-0B4E2197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44" y="352456"/>
            <a:ext cx="8346112" cy="61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8EB9E-1393-3BAA-03BF-7BD5143C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24" y="1027906"/>
            <a:ext cx="3816549" cy="5397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30B43-815C-5E03-36E2-2B7B2B29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28" y="877110"/>
            <a:ext cx="3816549" cy="54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0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C061-42C0-4A23-B5A8-6A99CB53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E519-7C9C-422E-BFF8-2E065511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The Parent-Teacher Portal bridges the gap between parents and teachers, streamlining communication and fostering a collaborative environment.</a:t>
            </a:r>
          </a:p>
          <a:p>
            <a:endParaRPr lang="en-US" dirty="0"/>
          </a:p>
          <a:p>
            <a:r>
              <a:rPr lang="en-US" dirty="0"/>
              <a:t>Key Takeaways: Enhanced understanding of full-stack development, database management, and user-centric design principles.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2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0988-CF6B-45A6-9A6B-AB041061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Future Scope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96A5-D758-4F49-BEDC-5760BC1E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Enhancements</a:t>
            </a:r>
            <a:r>
              <a:rPr lang="en-US" dirty="0"/>
              <a:t>: We can enhance the user interface to make it more intuitive and incorporate additional features, such as feedback forms and online examinations, to improve the overall functionality of the application.</a:t>
            </a:r>
          </a:p>
          <a:p>
            <a:r>
              <a:rPr lang="en-US" b="1" dirty="0"/>
              <a:t>Extensions</a:t>
            </a:r>
            <a:r>
              <a:rPr lang="en-US" dirty="0"/>
              <a:t>: The project can be deployed to app stores, allowing it to be accessed by organizations globally. This would enable us to elevate the application to a production-ready level, expanding its reach and impact.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5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4A97-A088-4653-99DF-1662080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E105C0-073A-46E3-8971-7D7524644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6209" y="1875354"/>
            <a:ext cx="10421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Overview: The Parent-Teacher Portal is designed to create a seamless communication bridge between parents and teachers, ensuring transparency and collaboration.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To facilitate effective communication between parents and teachers by providing an integrated platform.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Motivation: To enhance parent-teacher interactions and foster a supportive environment for student growth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6281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C164-6DF8-46E7-A8CF-15A67DF1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Problem Statement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23ED-5DF8-4AA2-B03F-C06903AB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349"/>
          </a:xfrm>
        </p:spPr>
        <p:txBody>
          <a:bodyPr/>
          <a:lstStyle/>
          <a:p>
            <a:r>
              <a:rPr lang="en-US" dirty="0"/>
              <a:t>Identify the Problem: Lack of efficient communication channels between parents and teachers often leads to misunderstandings and missed opportunities for student development.</a:t>
            </a:r>
          </a:p>
          <a:p>
            <a:endParaRPr lang="en-US" dirty="0"/>
          </a:p>
          <a:p>
            <a:r>
              <a:rPr lang="en-US" dirty="0"/>
              <a:t>Relevance: Improved communication can directly impact student performance and strengthen the collaboration between parents and teachers.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57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7113-2E77-4D2F-BCD9-D83C1CA3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Proposed Solution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14EC-DABE-42E0-8DC9-C625FEE9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685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Description: A web-based platform that allows parents to track their child's progress and enables teachers to address parent concerns effectively.</a:t>
            </a:r>
          </a:p>
          <a:p>
            <a:endParaRPr lang="en-US" dirty="0"/>
          </a:p>
          <a:p>
            <a:r>
              <a:rPr lang="en-US" dirty="0"/>
              <a:t>Key Features:</a:t>
            </a:r>
          </a:p>
          <a:p>
            <a:pPr marL="0" indent="0">
              <a:buNone/>
            </a:pPr>
            <a:r>
              <a:rPr lang="en-US" dirty="0"/>
              <a:t>  - Only those who log in through the QR code scanner will be marked present.</a:t>
            </a:r>
          </a:p>
          <a:p>
            <a:pPr marL="0" indent="0">
              <a:buNone/>
            </a:pPr>
            <a:r>
              <a:rPr lang="en-US" dirty="0"/>
              <a:t>  - Parents can track attendance, view marks, and apply for leaves.</a:t>
            </a:r>
          </a:p>
          <a:p>
            <a:pPr marL="0" indent="0">
              <a:buNone/>
            </a:pPr>
            <a:r>
              <a:rPr lang="en-US" dirty="0"/>
              <a:t>  - Teachers can mark period-wise attendance, access student information, review parent concerns and make announcements.</a:t>
            </a:r>
          </a:p>
          <a:p>
            <a:pPr marL="0" indent="0">
              <a:buNone/>
            </a:pPr>
            <a:r>
              <a:rPr lang="en-US" dirty="0"/>
              <a:t>  - Secure and user-friendly interface for seamless interactions.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42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AEA2-D273-412B-9BC5-DED1A40B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Tools and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0D95-D3AB-47D9-B2EC-85132A9C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Languages: Python, Dart</a:t>
            </a:r>
          </a:p>
          <a:p>
            <a:endParaRPr lang="en-IN" dirty="0"/>
          </a:p>
          <a:p>
            <a:r>
              <a:rPr lang="en-IN" dirty="0"/>
              <a:t>Development Tools: Flask, Flutter, Android Studio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Other Technologies: MySQL for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3030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F638-0E59-4548-A39C-89E8BF4A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D2AD-6E0C-4DEE-9A93-73521A8B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69" y="1690688"/>
            <a:ext cx="4846608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Components:</a:t>
            </a:r>
          </a:p>
          <a:p>
            <a:r>
              <a:rPr lang="en-IN" dirty="0"/>
              <a:t>Frontend: Dart/Flutter for user interface</a:t>
            </a:r>
          </a:p>
          <a:p>
            <a:r>
              <a:rPr lang="en-IN" dirty="0"/>
              <a:t>Backend: Python/Flask for handling business logic.</a:t>
            </a:r>
          </a:p>
          <a:p>
            <a:r>
              <a:rPr lang="en-IN" dirty="0"/>
              <a:t>Database: MySQL for storing student and teacher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0A13-D330-2F4C-3F57-F6F6A8B3268D}"/>
              </a:ext>
            </a:extLst>
          </p:cNvPr>
          <p:cNvSpPr txBox="1"/>
          <p:nvPr/>
        </p:nvSpPr>
        <p:spPr>
          <a:xfrm>
            <a:off x="5684808" y="1690688"/>
            <a:ext cx="364247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Architecture/Workflow: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6D83F2-EB9C-FDDA-0B72-07F18BD62DBA}"/>
              </a:ext>
            </a:extLst>
          </p:cNvPr>
          <p:cNvSpPr/>
          <p:nvPr/>
        </p:nvSpPr>
        <p:spPr>
          <a:xfrm>
            <a:off x="7006774" y="2232159"/>
            <a:ext cx="3094758" cy="1196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interacts with Frontend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3893F9-1FC7-4FF3-AEAC-AA47D2F36B73}"/>
              </a:ext>
            </a:extLst>
          </p:cNvPr>
          <p:cNvSpPr/>
          <p:nvPr/>
        </p:nvSpPr>
        <p:spPr>
          <a:xfrm>
            <a:off x="7006774" y="3626763"/>
            <a:ext cx="3094758" cy="1196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calls are made from the Frontend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8ACA9C-5957-8432-AFA4-8A46FDBAFCA1}"/>
              </a:ext>
            </a:extLst>
          </p:cNvPr>
          <p:cNvSpPr/>
          <p:nvPr/>
        </p:nvSpPr>
        <p:spPr>
          <a:xfrm>
            <a:off x="7006774" y="5021367"/>
            <a:ext cx="3094758" cy="1196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Necessary data is stored in the database and displayed on the screen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F87710-CF21-D2DC-31AE-A28F6CEE46B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554153" y="3429001"/>
            <a:ext cx="0" cy="19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B42DA2-DB50-290D-E465-1566564075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554153" y="4823605"/>
            <a:ext cx="0" cy="19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5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A5888-D772-A4C2-66C1-1395D38B2321}"/>
              </a:ext>
            </a:extLst>
          </p:cNvPr>
          <p:cNvSpPr txBox="1"/>
          <p:nvPr/>
        </p:nvSpPr>
        <p:spPr>
          <a:xfrm>
            <a:off x="3102103" y="336430"/>
            <a:ext cx="5987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QR Code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C1644-B6D6-31FB-DE9A-D779A810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71" y="1105871"/>
            <a:ext cx="7264856" cy="54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C1FF-053D-4CA2-8D7C-4A163E6C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Implementation</a:t>
            </a:r>
            <a:br>
              <a:rPr lang="en-US" b="1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CD9C7-0FD0-2B73-E28F-1E51A9BD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56" y="1181819"/>
            <a:ext cx="2440840" cy="53770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36B84C-7CDB-362C-5D25-9D48CF31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536" y="1172312"/>
            <a:ext cx="2449483" cy="5377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195D7E-D9C8-28C5-7DBD-A72B3FC69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069" y="1181818"/>
            <a:ext cx="2393535" cy="53770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E93030-B0D6-6933-EF1D-2594C4194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069" y="1191324"/>
            <a:ext cx="2393535" cy="144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C895F0-2994-34AC-8DC5-682454313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069" y="6331581"/>
            <a:ext cx="2393535" cy="2368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344164-3082-59E1-9370-A8EC331F9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877" y="1181818"/>
            <a:ext cx="2300386" cy="53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6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8C04B-F50D-BAB0-52AC-3CEFCABF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" y="776378"/>
            <a:ext cx="5694177" cy="5145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C48F18-4E11-358B-C108-9E6596F8D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76379"/>
            <a:ext cx="5911970" cy="51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4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471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Presented By:   Shayaan Sadiq, Mohd Abdul Jawaad Hassan, Mohammed Abdul Muqeet, Syed Taufeeq  160923733191, 160923733204, 160923733229, 160923733224  Department of Computer Science Engineering  Lords Institute of Engineering and Technology</vt:lpstr>
      <vt:lpstr>Introduction</vt:lpstr>
      <vt:lpstr>Problem Statement </vt:lpstr>
      <vt:lpstr>Proposed Solution </vt:lpstr>
      <vt:lpstr>Tools and Technologies</vt:lpstr>
      <vt:lpstr>System Design</vt:lpstr>
      <vt:lpstr>PowerPoint Presentation</vt:lpstr>
      <vt:lpstr>Implementation </vt:lpstr>
      <vt:lpstr>PowerPoint Presentation</vt:lpstr>
      <vt:lpstr>PowerPoint Presentation</vt:lpstr>
      <vt:lpstr>PowerPoint Presentation</vt:lpstr>
      <vt:lpstr>PowerPoint Presentation</vt:lpstr>
      <vt:lpstr>Conclusion </vt:lpstr>
      <vt:lpstr>Future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 Your Name(s) Enrollment Number(s) Department of Computer Science Engineering Institution Name</dc:title>
  <dc:creator>Shayaan Sadiq</dc:creator>
  <cp:lastModifiedBy>Saaliha Sadiq</cp:lastModifiedBy>
  <cp:revision>4</cp:revision>
  <dcterms:created xsi:type="dcterms:W3CDTF">2024-12-20T07:56:14Z</dcterms:created>
  <dcterms:modified xsi:type="dcterms:W3CDTF">2024-12-30T19:21:54Z</dcterms:modified>
</cp:coreProperties>
</file>