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6" r:id="rId2"/>
    <p:sldId id="292" r:id="rId3"/>
    <p:sldId id="298" r:id="rId4"/>
    <p:sldId id="288" r:id="rId5"/>
    <p:sldId id="291" r:id="rId6"/>
    <p:sldId id="296" r:id="rId7"/>
    <p:sldId id="297" r:id="rId8"/>
    <p:sldId id="299" r:id="rId9"/>
    <p:sldId id="290" r:id="rId10"/>
    <p:sldId id="282" r:id="rId1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3">
          <p15:clr>
            <a:srgbClr val="A4A3A4"/>
          </p15:clr>
        </p15:guide>
        <p15:guide id="2" pos="29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6C"/>
    <a:srgbClr val="0D0C0B"/>
    <a:srgbClr val="10A3C8"/>
    <a:srgbClr val="FA4616"/>
    <a:srgbClr val="50B848"/>
    <a:srgbClr val="CBC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9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70" y="108"/>
      </p:cViewPr>
      <p:guideLst>
        <p:guide orient="horz" pos="3603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DF810F-1723-B848-9808-0E63EE6520B5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08BBFF-0899-274D-AF22-246015A93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9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6502BE-61ED-FA4E-8357-32503D915E70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E03C41-BD70-F74E-BAEA-3C02EEBD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5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03C41-BD70-F74E-BAEA-3C02EEBD1E8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9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03C41-BD70-F74E-BAEA-3C02EEBD1E8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8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03C41-BD70-F74E-BAEA-3C02EEBD1E8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37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03C41-BD70-F74E-BAEA-3C02EEBD1E8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8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03C41-BD70-F74E-BAEA-3C02EEBD1E8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8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03C41-BD70-F74E-BAEA-3C02EEBD1E8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0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CH_Illustrations_RGB.ai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" t="22114" r="8624" b="19742"/>
          <a:stretch/>
        </p:blipFill>
        <p:spPr>
          <a:xfrm>
            <a:off x="-1" y="3021767"/>
            <a:ext cx="9144001" cy="3798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47562"/>
            <a:ext cx="6414420" cy="1547512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199" y="6193993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endParaRPr lang="en-US" dirty="0"/>
          </a:p>
        </p:txBody>
      </p:sp>
      <p:pic>
        <p:nvPicPr>
          <p:cNvPr id="16" name="Picture 15" descr="L_BCH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02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2318" y="2231422"/>
            <a:ext cx="8021017" cy="3834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92917"/>
            <a:ext cx="8257806" cy="807283"/>
          </a:xfrm>
          <a:ln>
            <a:noFill/>
          </a:ln>
        </p:spPr>
        <p:txBody>
          <a:bodyPr>
            <a:noAutofit/>
          </a:bodyPr>
          <a:lstStyle>
            <a:lvl1pPr algn="l">
              <a:lnSpc>
                <a:spcPts val="2800"/>
              </a:lnSpc>
              <a:defRPr sz="2800" b="1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Page header – title with image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526893"/>
            <a:ext cx="8257806" cy="516418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Font typeface="Courier New"/>
              <a:buNone/>
              <a:defRPr sz="2000" baseline="0">
                <a:solidFill>
                  <a:srgbClr val="10A3C8"/>
                </a:solidFill>
                <a:latin typeface="Arial Bold"/>
                <a:cs typeface="Arial Bold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Optional short description goes here </a:t>
            </a:r>
            <a:r>
              <a:rPr lang="en-US" dirty="0" err="1" smtClean="0"/>
              <a:t>enitas</a:t>
            </a:r>
            <a:r>
              <a:rPr lang="en-US" dirty="0" smtClean="0"/>
              <a:t> as sum </a:t>
            </a:r>
            <a:r>
              <a:rPr lang="en-US" dirty="0" err="1" smtClean="0"/>
              <a:t>ulpa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eta.</a:t>
            </a:r>
          </a:p>
        </p:txBody>
      </p:sp>
      <p:pic>
        <p:nvPicPr>
          <p:cNvPr id="8" name="Picture 7" descr="L_BCH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457200" y="6208790"/>
            <a:ext cx="359229" cy="365125"/>
          </a:xfrm>
        </p:spPr>
        <p:txBody>
          <a:bodyPr/>
          <a:lstStyle/>
          <a:p>
            <a:fld id="{AD8BD5D9-82A3-C54E-9C5D-A96269961E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9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tih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588509" y="2239963"/>
            <a:ext cx="3649662" cy="36201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932" y="3058727"/>
            <a:ext cx="4148074" cy="2801415"/>
          </a:xfrm>
        </p:spPr>
        <p:txBody>
          <a:bodyPr/>
          <a:lstStyle>
            <a:lvl1pPr marL="0" indent="0">
              <a:buClr>
                <a:schemeClr val="bg2"/>
              </a:buClr>
              <a:buFont typeface="Courier New"/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 marL="1600200" indent="-22860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 marL="2057400" indent="-22860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792917"/>
            <a:ext cx="8257807" cy="807283"/>
          </a:xfrm>
          <a:ln>
            <a:noFill/>
          </a:ln>
        </p:spPr>
        <p:txBody>
          <a:bodyPr>
            <a:noAutofit/>
          </a:bodyPr>
          <a:lstStyle>
            <a:lvl1pPr algn="l">
              <a:lnSpc>
                <a:spcPts val="2800"/>
              </a:lnSpc>
              <a:defRPr sz="2800" b="1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Page header – copy with chart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66932" y="2240643"/>
            <a:ext cx="4148074" cy="81808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Courier New"/>
              <a:buNone/>
              <a:defRPr sz="1800" baseline="0">
                <a:solidFill>
                  <a:schemeClr val="tx1"/>
                </a:solidFill>
                <a:latin typeface="Arial Bold"/>
                <a:cs typeface="Arial Bold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Optional short description goes here </a:t>
            </a:r>
            <a:r>
              <a:rPr lang="en-US" dirty="0" err="1" smtClean="0"/>
              <a:t>enitas</a:t>
            </a:r>
            <a:r>
              <a:rPr lang="en-US" dirty="0" smtClean="0"/>
              <a:t> as sum </a:t>
            </a:r>
            <a:r>
              <a:rPr lang="en-US" dirty="0" err="1" smtClean="0"/>
              <a:t>ulpa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dolorem</a:t>
            </a:r>
            <a:r>
              <a:rPr lang="en-US" dirty="0" smtClean="0"/>
              <a:t>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526893"/>
            <a:ext cx="8257806" cy="516418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Font typeface="Courier New"/>
              <a:buNone/>
              <a:defRPr sz="2000" baseline="0">
                <a:solidFill>
                  <a:srgbClr val="10A3C8"/>
                </a:solidFill>
                <a:latin typeface="Arial Bold"/>
                <a:cs typeface="Arial Bold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Sub-header text will go here</a:t>
            </a:r>
          </a:p>
        </p:txBody>
      </p:sp>
      <p:pic>
        <p:nvPicPr>
          <p:cNvPr id="8" name="Picture 7" descr="L_BCH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457200" y="6202440"/>
            <a:ext cx="359229" cy="365125"/>
          </a:xfrm>
        </p:spPr>
        <p:txBody>
          <a:bodyPr/>
          <a:lstStyle/>
          <a:p>
            <a:fld id="{AD8BD5D9-82A3-C54E-9C5D-A96269961E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6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92917"/>
            <a:ext cx="8257806" cy="807283"/>
          </a:xfrm>
          <a:ln>
            <a:noFill/>
          </a:ln>
        </p:spPr>
        <p:txBody>
          <a:bodyPr>
            <a:noAutofit/>
          </a:bodyPr>
          <a:lstStyle>
            <a:lvl1pPr algn="l">
              <a:lnSpc>
                <a:spcPts val="2800"/>
              </a:lnSpc>
              <a:defRPr sz="2800" b="1" baseline="0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Page header – title with chart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526893"/>
            <a:ext cx="8257806" cy="516418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Font typeface="Courier New"/>
              <a:buNone/>
              <a:defRPr sz="2000" baseline="0">
                <a:solidFill>
                  <a:srgbClr val="10A3C8"/>
                </a:solidFill>
                <a:latin typeface="Arial Bold"/>
                <a:cs typeface="Arial Bold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Optional short description goes here </a:t>
            </a:r>
            <a:r>
              <a:rPr lang="en-US" dirty="0" err="1" smtClean="0"/>
              <a:t>enitas</a:t>
            </a:r>
            <a:r>
              <a:rPr lang="en-US" dirty="0" smtClean="0"/>
              <a:t> as sum </a:t>
            </a:r>
            <a:r>
              <a:rPr lang="en-US" dirty="0" err="1" smtClean="0"/>
              <a:t>ulpa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eta.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592317" y="2258786"/>
            <a:ext cx="7947038" cy="35469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pic>
        <p:nvPicPr>
          <p:cNvPr id="5" name="Picture 4" descr="L_BCH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457200" y="6202440"/>
            <a:ext cx="359229" cy="365125"/>
          </a:xfrm>
        </p:spPr>
        <p:txBody>
          <a:bodyPr/>
          <a:lstStyle/>
          <a:p>
            <a:fld id="{AD8BD5D9-82A3-C54E-9C5D-A96269961E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47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526893"/>
            <a:ext cx="8257806" cy="516418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Font typeface="Courier New"/>
              <a:buNone/>
              <a:defRPr sz="2000" baseline="0">
                <a:solidFill>
                  <a:srgbClr val="10A3C8"/>
                </a:solidFill>
                <a:latin typeface="Arial Bold"/>
                <a:cs typeface="Arial Bold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Optional short description goes here </a:t>
            </a:r>
            <a:r>
              <a:rPr lang="en-US" dirty="0" err="1" smtClean="0"/>
              <a:t>enitas</a:t>
            </a:r>
            <a:r>
              <a:rPr lang="en-US" dirty="0" smtClean="0"/>
              <a:t> as sum </a:t>
            </a:r>
            <a:r>
              <a:rPr lang="en-US" dirty="0" err="1" smtClean="0"/>
              <a:t>ulpa</a:t>
            </a:r>
            <a:r>
              <a:rPr lang="en-US" dirty="0" smtClean="0"/>
              <a:t> as eta.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592509" y="2231571"/>
            <a:ext cx="7946846" cy="357414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pic>
        <p:nvPicPr>
          <p:cNvPr id="5" name="Picture 4" descr="L_BCH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92917"/>
            <a:ext cx="8257806" cy="807283"/>
          </a:xfrm>
          <a:ln>
            <a:noFill/>
          </a:ln>
        </p:spPr>
        <p:txBody>
          <a:bodyPr>
            <a:noAutofit/>
          </a:bodyPr>
          <a:lstStyle>
            <a:lvl1pPr algn="l">
              <a:lnSpc>
                <a:spcPts val="2800"/>
              </a:lnSpc>
              <a:defRPr sz="2800" b="1" baseline="0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Page header – title with table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457200" y="6202440"/>
            <a:ext cx="359229" cy="365125"/>
          </a:xfrm>
        </p:spPr>
        <p:txBody>
          <a:bodyPr/>
          <a:lstStyle/>
          <a:p>
            <a:fld id="{AD8BD5D9-82A3-C54E-9C5D-A96269961E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58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D5D9-82A3-C54E-9C5D-A96269961E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L_BCH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  <p:pic>
        <p:nvPicPr>
          <p:cNvPr id="7" name="Picture 6" descr="BCH_Illustrations_RGB.ai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3" t="36806" r="42882" b="36806"/>
          <a:stretch/>
        </p:blipFill>
        <p:spPr>
          <a:xfrm>
            <a:off x="3659200" y="2728583"/>
            <a:ext cx="1825600" cy="18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63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86" y="3119613"/>
            <a:ext cx="2036262" cy="62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8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CH_Illustrations_RGB.ai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" t="39605" r="1907" b="16128"/>
          <a:stretch/>
        </p:blipFill>
        <p:spPr>
          <a:xfrm>
            <a:off x="0" y="3480409"/>
            <a:ext cx="9144000" cy="292169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47562"/>
            <a:ext cx="6414420" cy="1547512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199" y="6193993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L_BCH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28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2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CH_Illustrations_RGB.ai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t="26256" r="478" b="21219"/>
          <a:stretch/>
        </p:blipFill>
        <p:spPr>
          <a:xfrm>
            <a:off x="1" y="2349500"/>
            <a:ext cx="9144000" cy="365081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47562"/>
            <a:ext cx="6414420" cy="1547512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199" y="6193993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endParaRPr lang="en-US" dirty="0"/>
          </a:p>
        </p:txBody>
      </p:sp>
      <p:pic>
        <p:nvPicPr>
          <p:cNvPr id="9" name="Picture 8" descr="L_BCH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65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2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CH_Illustrations_RGB.ai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418" r="16614" b="12346"/>
          <a:stretch/>
        </p:blipFill>
        <p:spPr>
          <a:xfrm>
            <a:off x="1177930" y="1468013"/>
            <a:ext cx="6788140" cy="50911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47562"/>
            <a:ext cx="6414420" cy="1547512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199" y="6193993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endParaRPr lang="en-US" dirty="0"/>
          </a:p>
        </p:txBody>
      </p:sp>
      <p:pic>
        <p:nvPicPr>
          <p:cNvPr id="9" name="Picture 8" descr="L_BCH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2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_2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CH_Illustrations_RGB.ai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3" b="26109"/>
          <a:stretch/>
        </p:blipFill>
        <p:spPr>
          <a:xfrm>
            <a:off x="15875" y="3270250"/>
            <a:ext cx="9144000" cy="244951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47562"/>
            <a:ext cx="6414420" cy="1547512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199" y="6193993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L_BCH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ection Slide_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92917"/>
            <a:ext cx="6092371" cy="1470025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Sub section </a:t>
            </a:r>
            <a:br>
              <a:rPr lang="en-US" dirty="0" smtClean="0"/>
            </a:br>
            <a:r>
              <a:rPr lang="en-US" dirty="0" smtClean="0"/>
              <a:t>header goes here</a:t>
            </a:r>
            <a:endParaRPr lang="en-US" dirty="0"/>
          </a:p>
        </p:txBody>
      </p:sp>
      <p:pic>
        <p:nvPicPr>
          <p:cNvPr id="15" name="Picture 14" descr="L_BCH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1434" y="2380419"/>
            <a:ext cx="6088137" cy="3175434"/>
          </a:xfrm>
        </p:spPr>
        <p:txBody>
          <a:bodyPr/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Courier New"/>
              <a:buNone/>
              <a:defRPr sz="1800" baseline="0">
                <a:solidFill>
                  <a:srgbClr val="004F6C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Optional short description goes here. </a:t>
            </a:r>
            <a:r>
              <a:rPr lang="en-US" dirty="0" err="1" smtClean="0"/>
              <a:t>Enitas</a:t>
            </a:r>
            <a:r>
              <a:rPr lang="en-US" dirty="0" smtClean="0"/>
              <a:t> as sum </a:t>
            </a:r>
            <a:r>
              <a:rPr lang="en-US" dirty="0" err="1" smtClean="0"/>
              <a:t>ulpa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dolorem</a:t>
            </a:r>
            <a:r>
              <a:rPr lang="en-US" dirty="0" smtClean="0"/>
              <a:t> </a:t>
            </a:r>
            <a:r>
              <a:rPr lang="en-US" dirty="0" err="1" smtClean="0"/>
              <a:t>oluptat</a:t>
            </a:r>
            <a:r>
              <a:rPr lang="en-US" dirty="0" smtClean="0"/>
              <a:t> </a:t>
            </a:r>
            <a:r>
              <a:rPr lang="en-US" dirty="0" err="1" smtClean="0"/>
              <a:t>officitatiat</a:t>
            </a:r>
            <a:r>
              <a:rPr lang="en-US" dirty="0" smtClean="0"/>
              <a:t> </a:t>
            </a:r>
            <a:r>
              <a:rPr lang="en-US" dirty="0" err="1" smtClean="0"/>
              <a:t>hilicie</a:t>
            </a:r>
            <a:r>
              <a:rPr lang="en-US" dirty="0" smtClean="0"/>
              <a:t> </a:t>
            </a:r>
            <a:r>
              <a:rPr lang="en-US" dirty="0" err="1" smtClean="0"/>
              <a:t>ndantoire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err="1" smtClean="0"/>
              <a:t>seraeptaque</a:t>
            </a:r>
            <a:r>
              <a:rPr lang="en-US" dirty="0" smtClean="0"/>
              <a:t> </a:t>
            </a:r>
            <a:r>
              <a:rPr lang="en-US" dirty="0" err="1" smtClean="0"/>
              <a:t>corro</a:t>
            </a:r>
            <a:r>
              <a:rPr lang="en-US" dirty="0" smtClean="0"/>
              <a:t> </a:t>
            </a:r>
            <a:r>
              <a:rPr lang="en-US" dirty="0" err="1" smtClean="0"/>
              <a:t>dolorrum</a:t>
            </a:r>
            <a:r>
              <a:rPr lang="en-US" dirty="0" smtClean="0"/>
              <a:t> </a:t>
            </a:r>
            <a:r>
              <a:rPr lang="en-US" dirty="0" err="1" smtClean="0"/>
              <a:t>eni</a:t>
            </a:r>
            <a:r>
              <a:rPr lang="en-US" dirty="0" smtClean="0"/>
              <a:t> ad </a:t>
            </a:r>
            <a:r>
              <a:rPr lang="en-US" dirty="0" err="1" smtClean="0"/>
              <a:t>utemperum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610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18" y="2210414"/>
            <a:ext cx="6075411" cy="3175434"/>
          </a:xfrm>
        </p:spPr>
        <p:txBody>
          <a:bodyPr/>
          <a:lstStyle>
            <a:lvl1pPr marL="0" indent="0">
              <a:buClr>
                <a:srgbClr val="10A3C8"/>
              </a:buClr>
              <a:buFont typeface="Courier New"/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10A3C8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10A3C8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10A3C8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10A3C8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792917"/>
            <a:ext cx="6074228" cy="807283"/>
          </a:xfrm>
          <a:ln>
            <a:noFill/>
          </a:ln>
        </p:spPr>
        <p:txBody>
          <a:bodyPr>
            <a:noAutofit/>
          </a:bodyPr>
          <a:lstStyle>
            <a:lvl1pPr algn="l">
              <a:lnSpc>
                <a:spcPts val="2800"/>
              </a:lnSpc>
              <a:defRPr sz="2800" b="1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Page header – copy only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6018" y="1537476"/>
            <a:ext cx="6075411" cy="426295"/>
          </a:xfrm>
        </p:spPr>
        <p:txBody>
          <a:bodyPr>
            <a:noAutofit/>
          </a:bodyPr>
          <a:lstStyle>
            <a:lvl1pPr marL="0" indent="0">
              <a:buClr>
                <a:schemeClr val="bg2"/>
              </a:buClr>
              <a:buFont typeface="Courier New"/>
              <a:buNone/>
              <a:defRPr sz="2000" baseline="0">
                <a:solidFill>
                  <a:srgbClr val="10A3C8"/>
                </a:solidFill>
                <a:latin typeface="Arial Bold"/>
                <a:cs typeface="Arial Bold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Optional short description goes here </a:t>
            </a:r>
            <a:r>
              <a:rPr lang="en-US" dirty="0" err="1" smtClean="0"/>
              <a:t>enitas</a:t>
            </a:r>
            <a:r>
              <a:rPr lang="en-US" dirty="0" smtClean="0"/>
              <a:t> as.</a:t>
            </a:r>
          </a:p>
        </p:txBody>
      </p:sp>
      <p:pic>
        <p:nvPicPr>
          <p:cNvPr id="5" name="Picture 4" descr="L_BCH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57201" y="6202440"/>
            <a:ext cx="359229" cy="365125"/>
          </a:xfrm>
        </p:spPr>
        <p:txBody>
          <a:bodyPr/>
          <a:lstStyle/>
          <a:p>
            <a:fld id="{AD8BD5D9-82A3-C54E-9C5D-A96269961E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0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Image Slide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932" y="2671560"/>
            <a:ext cx="4118686" cy="3353888"/>
          </a:xfrm>
        </p:spPr>
        <p:txBody>
          <a:bodyPr/>
          <a:lstStyle>
            <a:lvl1pPr marL="0" indent="0">
              <a:buClr>
                <a:srgbClr val="10A3C8"/>
              </a:buClr>
              <a:buFont typeface="Courier New"/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10A3C8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10A3C8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10A3C8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10A3C8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792917"/>
            <a:ext cx="8228417" cy="807283"/>
          </a:xfrm>
          <a:ln>
            <a:noFill/>
          </a:ln>
        </p:spPr>
        <p:txBody>
          <a:bodyPr>
            <a:noAutofit/>
          </a:bodyPr>
          <a:lstStyle>
            <a:lvl1pPr algn="l">
              <a:lnSpc>
                <a:spcPts val="2800"/>
              </a:lnSpc>
              <a:defRPr sz="2800" b="1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Page header – copy with image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66932" y="1853476"/>
            <a:ext cx="4118685" cy="81808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Courier New"/>
              <a:buNone/>
              <a:defRPr sz="1800" baseline="0">
                <a:solidFill>
                  <a:srgbClr val="10A3C8"/>
                </a:solidFill>
                <a:latin typeface="Arial Bold"/>
                <a:cs typeface="Arial Bold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Optional short description goes here </a:t>
            </a:r>
            <a:r>
              <a:rPr lang="en-US" dirty="0" err="1" smtClean="0"/>
              <a:t>enitas</a:t>
            </a:r>
            <a:r>
              <a:rPr lang="en-US" dirty="0" smtClean="0"/>
              <a:t> as sum </a:t>
            </a:r>
            <a:r>
              <a:rPr lang="en-US" dirty="0" err="1" smtClean="0"/>
              <a:t>ulpa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dolorem</a:t>
            </a:r>
            <a:r>
              <a:rPr lang="en-US" dirty="0" smtClean="0"/>
              <a:t>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65293" y="1853476"/>
            <a:ext cx="3650337" cy="4157872"/>
          </a:xfrm>
        </p:spPr>
        <p:txBody>
          <a:bodyPr/>
          <a:lstStyle>
            <a:lvl1pPr marL="0" indent="0">
              <a:buClr>
                <a:schemeClr val="bg2"/>
              </a:buClr>
              <a:buFont typeface="Courier New"/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Add image here.</a:t>
            </a:r>
            <a:endParaRPr lang="en-US" dirty="0"/>
          </a:p>
        </p:txBody>
      </p:sp>
      <p:pic>
        <p:nvPicPr>
          <p:cNvPr id="6" name="Picture 5" descr="L_BCH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202440"/>
            <a:ext cx="359229" cy="365125"/>
          </a:xfrm>
        </p:spPr>
        <p:txBody>
          <a:bodyPr/>
          <a:lstStyle/>
          <a:p>
            <a:fld id="{AD8BD5D9-82A3-C54E-9C5D-A96269961E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1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Image Slide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932" y="3040585"/>
            <a:ext cx="4148074" cy="2966721"/>
          </a:xfrm>
        </p:spPr>
        <p:txBody>
          <a:bodyPr/>
          <a:lstStyle>
            <a:lvl1pPr marL="0" indent="0">
              <a:buClr>
                <a:schemeClr val="bg2"/>
              </a:buClr>
              <a:buFont typeface="Courier New"/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 marL="1600200" indent="-22860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 marL="2057400" indent="-22860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792917"/>
            <a:ext cx="8257807" cy="807283"/>
          </a:xfrm>
          <a:ln>
            <a:noFill/>
          </a:ln>
        </p:spPr>
        <p:txBody>
          <a:bodyPr>
            <a:noAutofit/>
          </a:bodyPr>
          <a:lstStyle>
            <a:lvl1pPr algn="l">
              <a:lnSpc>
                <a:spcPts val="2800"/>
              </a:lnSpc>
              <a:defRPr sz="2800" b="1">
                <a:solidFill>
                  <a:srgbClr val="004F6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Page header – copy with image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66932" y="2222501"/>
            <a:ext cx="4148074" cy="81808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Courier New"/>
              <a:buNone/>
              <a:defRPr sz="1800" baseline="0">
                <a:solidFill>
                  <a:schemeClr val="tx1"/>
                </a:solidFill>
                <a:latin typeface="Arial Bold"/>
                <a:cs typeface="Arial Bold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Optional short description goes here </a:t>
            </a:r>
            <a:r>
              <a:rPr lang="en-US" dirty="0" err="1" smtClean="0"/>
              <a:t>enitas</a:t>
            </a:r>
            <a:r>
              <a:rPr lang="en-US" dirty="0" smtClean="0"/>
              <a:t> as sum </a:t>
            </a:r>
            <a:r>
              <a:rPr lang="en-US" dirty="0" err="1" smtClean="0"/>
              <a:t>ulpa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dolorem</a:t>
            </a:r>
            <a:r>
              <a:rPr lang="en-US" dirty="0" smtClean="0"/>
              <a:t>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78804" y="2222501"/>
            <a:ext cx="3650337" cy="3784805"/>
          </a:xfrm>
        </p:spPr>
        <p:txBody>
          <a:bodyPr/>
          <a:lstStyle>
            <a:lvl1pPr marL="0" indent="0">
              <a:buClr>
                <a:schemeClr val="bg2"/>
              </a:buClr>
              <a:buFont typeface="Courier New"/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Add image here.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526893"/>
            <a:ext cx="8257806" cy="516418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Font typeface="Courier New"/>
              <a:buNone/>
              <a:defRPr sz="2000" baseline="0">
                <a:solidFill>
                  <a:srgbClr val="10A3C8"/>
                </a:solidFill>
                <a:latin typeface="Arial Bold"/>
                <a:cs typeface="Arial Bold"/>
              </a:defRPr>
            </a:lvl1pPr>
            <a:lvl2pPr marL="742950" indent="-285750">
              <a:buClr>
                <a:schemeClr val="bg2"/>
              </a:buClr>
              <a:buFont typeface="Courier New"/>
              <a:buChar char="o"/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6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Sub-header text will go here</a:t>
            </a:r>
          </a:p>
        </p:txBody>
      </p:sp>
      <p:pic>
        <p:nvPicPr>
          <p:cNvPr id="8" name="Picture 7" descr="L_BCH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3" y="6202440"/>
            <a:ext cx="1147942" cy="3507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457200" y="6202440"/>
            <a:ext cx="359229" cy="365125"/>
          </a:xfrm>
        </p:spPr>
        <p:txBody>
          <a:bodyPr/>
          <a:lstStyle/>
          <a:p>
            <a:fld id="{AD8BD5D9-82A3-C54E-9C5D-A96269961E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2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01527"/>
            <a:ext cx="8229600" cy="1603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2855"/>
            <a:ext cx="8229600" cy="361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59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fld id="{AD8BD5D9-82A3-C54E-9C5D-A96269961E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3" r:id="rId3"/>
    <p:sldLayoutId id="2147483694" r:id="rId4"/>
    <p:sldLayoutId id="2147483696" r:id="rId5"/>
    <p:sldLayoutId id="2147483691" r:id="rId6"/>
    <p:sldLayoutId id="2147483650" r:id="rId7"/>
    <p:sldLayoutId id="2147483678" r:id="rId8"/>
    <p:sldLayoutId id="2147483679" r:id="rId9"/>
    <p:sldLayoutId id="2147483680" r:id="rId10"/>
    <p:sldLayoutId id="2147483684" r:id="rId11"/>
    <p:sldLayoutId id="2147483681" r:id="rId12"/>
    <p:sldLayoutId id="2147483682" r:id="rId13"/>
    <p:sldLayoutId id="2147483700" r:id="rId14"/>
    <p:sldLayoutId id="2147483687" r:id="rId15"/>
  </p:sldLayoutIdLst>
  <p:hf hdr="0" dt="0"/>
  <p:txStyles>
    <p:titleStyle>
      <a:lvl1pPr algn="l" defTabSz="4572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rgbClr val="004F6C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lnSpc>
          <a:spcPct val="140000"/>
        </a:lnSpc>
        <a:spcBef>
          <a:spcPct val="20000"/>
        </a:spcBef>
        <a:buClr>
          <a:srgbClr val="10A3C8"/>
        </a:buClr>
        <a:buFont typeface="Courier New"/>
        <a:buChar char="o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70000"/>
        </a:lnSpc>
        <a:spcBef>
          <a:spcPct val="20000"/>
        </a:spcBef>
        <a:buClr>
          <a:srgbClr val="10A3C8"/>
        </a:buClr>
        <a:buFont typeface="Courier New"/>
        <a:buChar char="o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40000"/>
        </a:lnSpc>
        <a:spcBef>
          <a:spcPct val="20000"/>
        </a:spcBef>
        <a:buClr>
          <a:srgbClr val="10A3C8"/>
        </a:buClr>
        <a:buFont typeface="Courier New"/>
        <a:buChar char="o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40000"/>
        </a:lnSpc>
        <a:spcBef>
          <a:spcPct val="20000"/>
        </a:spcBef>
        <a:buClr>
          <a:srgbClr val="10A3C8"/>
        </a:buClr>
        <a:buFont typeface="Courier New"/>
        <a:buChar char="o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40000"/>
        </a:lnSpc>
        <a:spcBef>
          <a:spcPct val="20000"/>
        </a:spcBef>
        <a:buClr>
          <a:srgbClr val="10A3C8"/>
        </a:buClr>
        <a:buFont typeface="Courier New"/>
        <a:buChar char="o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8456" y="6193993"/>
            <a:ext cx="5967352" cy="365125"/>
          </a:xfrm>
        </p:spPr>
        <p:txBody>
          <a:bodyPr/>
          <a:lstStyle/>
          <a:p>
            <a:r>
              <a:rPr lang="en-US" dirty="0" smtClean="0"/>
              <a:t>September 14, 2021                                   Bob Stewart</a:t>
            </a:r>
            <a:endParaRPr lang="en-US" dirty="0">
              <a:solidFill>
                <a:srgbClr val="004F6C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53999" y="1569157"/>
            <a:ext cx="8202707" cy="235937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CA" sz="3200" dirty="0" smtClean="0"/>
              <a:t>Overview of BC Hydro Proposed 2021 UBC Capstone Project #52</a:t>
            </a:r>
            <a:br>
              <a:rPr lang="en-CA" sz="3200" dirty="0" smtClean="0"/>
            </a:b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en-CA" sz="2400" dirty="0"/>
              <a:t>Personal Electro-Magnetic Field (EMF) Monitoring Device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CA" sz="3200" dirty="0"/>
              <a:t/>
            </a:r>
            <a:br>
              <a:rPr lang="en-CA" sz="3200" dirty="0"/>
            </a:br>
            <a:r>
              <a:rPr lang="en-CA" sz="3200" dirty="0" smtClean="0"/>
              <a:t/>
            </a:r>
            <a:br>
              <a:rPr lang="en-CA" sz="3200" dirty="0" smtClean="0"/>
            </a:br>
            <a:endParaRPr lang="en-US" dirty="0">
              <a:solidFill>
                <a:srgbClr val="004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3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177" y="981174"/>
            <a:ext cx="8673352" cy="5586391"/>
          </a:xfrm>
        </p:spPr>
        <p:txBody>
          <a:bodyPr>
            <a:normAutofit fontScale="40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500" dirty="0" smtClean="0"/>
              <a:t>BC </a:t>
            </a:r>
            <a:r>
              <a:rPr lang="en-CA" sz="4500" dirty="0"/>
              <a:t>Hydro’s Material Management Business Unit (MMBU) is </a:t>
            </a:r>
            <a:r>
              <a:rPr lang="en-CA" sz="4500" dirty="0" smtClean="0"/>
              <a:t>building </a:t>
            </a:r>
            <a:r>
              <a:rPr lang="en-CA" sz="4500" dirty="0"/>
              <a:t>on building a permanent Material Classification Facility (MCF) on an existing BC Hydro Right of Way, which be under  an existing double circuit 230 kV line, and a second double circuit 230 kV line in the distant future. </a:t>
            </a:r>
            <a:endParaRPr lang="en-CA" sz="45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500" dirty="0" smtClean="0"/>
              <a:t>Exposure to EMF is one </a:t>
            </a:r>
            <a:r>
              <a:rPr lang="en-CA" sz="4500" dirty="0"/>
              <a:t>of the concerns of the BC Hydro staff working in this new </a:t>
            </a:r>
            <a:r>
              <a:rPr lang="en-CA" sz="4500" dirty="0" smtClean="0"/>
              <a:t>facility.</a:t>
            </a:r>
            <a:endParaRPr lang="en-US" sz="45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500" dirty="0" smtClean="0"/>
              <a:t>The </a:t>
            </a:r>
            <a:r>
              <a:rPr lang="en-CA" sz="4500" dirty="0"/>
              <a:t>levels of EMF have been shown to be low and acceptable via classic calculation </a:t>
            </a:r>
            <a:r>
              <a:rPr lang="en-CA" sz="4500" dirty="0" smtClean="0"/>
              <a:t>methods.</a:t>
            </a:r>
            <a:endParaRPr lang="en-US" sz="4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500" dirty="0"/>
              <a:t> </a:t>
            </a:r>
            <a:r>
              <a:rPr lang="en-CA" sz="4500" dirty="0" smtClean="0"/>
              <a:t>However</a:t>
            </a:r>
            <a:r>
              <a:rPr lang="en-CA" sz="4500" dirty="0"/>
              <a:t>, to provide the MCF workers with more peace of mind it has been suggested that each individual who works in the MCF should carry a personal EMF monitor with a visual indication of the level of both electric and magnetic </a:t>
            </a:r>
            <a:r>
              <a:rPr lang="en-CA" sz="4500" dirty="0" smtClean="0"/>
              <a:t>fields database </a:t>
            </a:r>
            <a:r>
              <a:rPr lang="en-CA" sz="4500" dirty="0"/>
              <a:t>should be Excel based.</a:t>
            </a:r>
            <a:endParaRPr lang="en-US" sz="4500" dirty="0"/>
          </a:p>
          <a:p>
            <a:r>
              <a:rPr lang="en-CA" sz="2400" dirty="0"/>
              <a:t> </a:t>
            </a:r>
            <a:endParaRPr lang="en-US" sz="2400" dirty="0"/>
          </a:p>
          <a:p>
            <a:endParaRPr lang="en-US" sz="4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lvl="1" indent="0">
              <a:buNone/>
            </a:pPr>
            <a:endParaRPr lang="en-US" sz="2400" b="1" dirty="0"/>
          </a:p>
          <a:p>
            <a:pPr marL="1028700"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6177" y="201016"/>
            <a:ext cx="7974280" cy="80728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>
              <a:solidFill>
                <a:srgbClr val="004F6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8BD5D9-82A3-C54E-9C5D-A96269961E0B}" type="slidenum">
              <a:rPr lang="en-US" smtClean="0">
                <a:solidFill>
                  <a:srgbClr val="004F6C"/>
                </a:solidFill>
              </a:rPr>
              <a:pPr/>
              <a:t>2</a:t>
            </a:fld>
            <a:endParaRPr lang="en-US" dirty="0">
              <a:solidFill>
                <a:srgbClr val="004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177" y="981174"/>
            <a:ext cx="8538881" cy="52212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A </a:t>
            </a:r>
            <a:r>
              <a:rPr lang="en-CA" sz="2400" dirty="0"/>
              <a:t>feasibility design effort was undertaken by a BCIT Capstone Team in 2020, and this effort is documented in the BC Hydro </a:t>
            </a:r>
            <a:r>
              <a:rPr lang="en-CA" sz="2400" dirty="0" smtClean="0"/>
              <a:t>report, </a:t>
            </a:r>
            <a:r>
              <a:rPr lang="en-CA" sz="2400" dirty="0"/>
              <a:t>but no working proto-type was demonstrated to BC Hydro, and no field testing undertaken</a:t>
            </a:r>
            <a:r>
              <a:rPr lang="en-CA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Both the overall risk assessment report and the BCIT report will be provided. </a:t>
            </a:r>
          </a:p>
          <a:p>
            <a:endParaRPr lang="en-CA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No project funding has been confirmed at this time.</a:t>
            </a:r>
            <a:endParaRPr lang="en-US" sz="24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lvl="1" indent="0">
              <a:buNone/>
            </a:pPr>
            <a:endParaRPr lang="en-US" sz="2400" b="1" dirty="0"/>
          </a:p>
          <a:p>
            <a:pPr marL="1028700"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6177" y="201016"/>
            <a:ext cx="7974280" cy="807283"/>
          </a:xfrm>
        </p:spPr>
        <p:txBody>
          <a:bodyPr/>
          <a:lstStyle/>
          <a:p>
            <a:r>
              <a:rPr lang="en-US" dirty="0" smtClean="0"/>
              <a:t>Background  </a:t>
            </a:r>
            <a:r>
              <a:rPr lang="en-US" dirty="0" err="1" smtClean="0"/>
              <a:t>con’t</a:t>
            </a:r>
            <a:endParaRPr lang="en-US" dirty="0">
              <a:solidFill>
                <a:srgbClr val="004F6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8BD5D9-82A3-C54E-9C5D-A96269961E0B}" type="slidenum">
              <a:rPr lang="en-US" smtClean="0">
                <a:solidFill>
                  <a:srgbClr val="004F6C"/>
                </a:solidFill>
              </a:rPr>
              <a:pPr/>
              <a:t>3</a:t>
            </a:fld>
            <a:endParaRPr lang="en-US" dirty="0">
              <a:solidFill>
                <a:srgbClr val="004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4" y="1080656"/>
            <a:ext cx="8740679" cy="4256116"/>
          </a:xfrm>
        </p:spPr>
        <p:txBody>
          <a:bodyPr>
            <a:noAutofit/>
          </a:bodyPr>
          <a:lstStyle/>
          <a:p>
            <a:r>
              <a:rPr lang="en-CA" sz="2400" dirty="0"/>
              <a:t>The main </a:t>
            </a:r>
            <a:r>
              <a:rPr lang="en-CA" sz="2400" dirty="0" smtClean="0"/>
              <a:t>objectives </a:t>
            </a:r>
            <a:r>
              <a:rPr lang="en-CA" sz="2400" dirty="0"/>
              <a:t>of this project are</a:t>
            </a:r>
            <a:r>
              <a:rPr lang="en-CA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to </a:t>
            </a:r>
            <a:r>
              <a:rPr lang="en-CA" sz="2400" dirty="0"/>
              <a:t>create a working proto-type personal (EMF) monitoring device and data logging, plus analysis system for up to 3 individuals with this system being expandable to handle up 20 individuals as required, in the future. </a:t>
            </a:r>
            <a:endParaRPr lang="en-CA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Field </a:t>
            </a:r>
            <a:r>
              <a:rPr lang="en-CA" sz="2400" dirty="0"/>
              <a:t>testing of the proto-type device and documented the results is part of the scope of this project</a:t>
            </a:r>
            <a:r>
              <a:rPr lang="en-CA" sz="24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46A38">
                    <a:lumMod val="50000"/>
                  </a:srgbClr>
                </a:solidFill>
              </a:rPr>
              <a:t>Creation of a project report.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6018" y="273372"/>
            <a:ext cx="6074228" cy="807283"/>
          </a:xfrm>
        </p:spPr>
        <p:txBody>
          <a:bodyPr/>
          <a:lstStyle/>
          <a:p>
            <a:r>
              <a:rPr lang="en-US" dirty="0" smtClean="0">
                <a:solidFill>
                  <a:srgbClr val="004F6C"/>
                </a:solidFill>
              </a:rPr>
              <a:t>Review of Scope of Project</a:t>
            </a:r>
            <a:endParaRPr lang="en-US" dirty="0">
              <a:solidFill>
                <a:srgbClr val="004F6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8BD5D9-82A3-C54E-9C5D-A96269961E0B}" type="slidenum">
              <a:rPr lang="en-US" smtClean="0">
                <a:solidFill>
                  <a:srgbClr val="004F6C"/>
                </a:solidFill>
              </a:rPr>
              <a:pPr/>
              <a:t>4</a:t>
            </a:fld>
            <a:endParaRPr lang="en-US" dirty="0">
              <a:solidFill>
                <a:srgbClr val="004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4835" y="1721224"/>
            <a:ext cx="8071648" cy="4299566"/>
          </a:xfrm>
        </p:spPr>
        <p:txBody>
          <a:bodyPr>
            <a:normAutofit/>
          </a:bodyPr>
          <a:lstStyle/>
          <a:p>
            <a:r>
              <a:rPr lang="en-US" b="1" dirty="0" smtClean="0"/>
              <a:t>BC </a:t>
            </a:r>
            <a:r>
              <a:rPr lang="en-US" b="1" dirty="0"/>
              <a:t>Hydro Capstone </a:t>
            </a:r>
            <a:r>
              <a:rPr lang="en-US" b="1" dirty="0" smtClean="0"/>
              <a:t>Coordinator </a:t>
            </a:r>
          </a:p>
          <a:p>
            <a:r>
              <a:rPr lang="en-US" b="1" dirty="0" smtClean="0"/>
              <a:t>Bob Stewart, P. Eng.</a:t>
            </a:r>
          </a:p>
          <a:p>
            <a:r>
              <a:rPr lang="en-US" b="1" dirty="0" smtClean="0"/>
              <a:t>Principal Engineer - Generating Stations Engineering </a:t>
            </a:r>
          </a:p>
          <a:p>
            <a:r>
              <a:rPr lang="en-US" b="1" dirty="0" smtClean="0"/>
              <a:t>BC </a:t>
            </a:r>
            <a:r>
              <a:rPr lang="en-US" b="1" dirty="0"/>
              <a:t>Hydro - Integrated Planning</a:t>
            </a:r>
          </a:p>
          <a:p>
            <a:pPr marL="1028700"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6017" y="389275"/>
            <a:ext cx="7987339" cy="807283"/>
          </a:xfrm>
        </p:spPr>
        <p:txBody>
          <a:bodyPr/>
          <a:lstStyle/>
          <a:p>
            <a:r>
              <a:rPr lang="en-US" dirty="0" smtClean="0"/>
              <a:t>BC Hydro Project Support Personnel</a:t>
            </a:r>
            <a:r>
              <a:rPr lang="en-US" dirty="0" smtClean="0">
                <a:solidFill>
                  <a:srgbClr val="004F6C"/>
                </a:solidFill>
              </a:rPr>
              <a:t> </a:t>
            </a:r>
            <a:endParaRPr lang="en-US" dirty="0">
              <a:solidFill>
                <a:srgbClr val="004F6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8BD5D9-82A3-C54E-9C5D-A96269961E0B}" type="slidenum">
              <a:rPr lang="en-US" smtClean="0">
                <a:solidFill>
                  <a:srgbClr val="004F6C"/>
                </a:solidFill>
              </a:rPr>
              <a:pPr/>
              <a:t>5</a:t>
            </a:fld>
            <a:endParaRPr lang="en-US" dirty="0">
              <a:solidFill>
                <a:srgbClr val="004F6C"/>
              </a:solidFill>
            </a:endParaRPr>
          </a:p>
        </p:txBody>
      </p:sp>
      <p:pic>
        <p:nvPicPr>
          <p:cNvPr id="6" name="Picture 2" descr="C:\Users\bstewart\Desktop\RPS IMG_04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82" y="1721224"/>
            <a:ext cx="1540156" cy="179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196558"/>
            <a:ext cx="8271163" cy="4956778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lvl="1" indent="0">
              <a:buNone/>
            </a:pPr>
            <a:endParaRPr lang="en-US" sz="2400" b="1" dirty="0"/>
          </a:p>
          <a:p>
            <a:pPr marL="1028700"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1" y="268482"/>
            <a:ext cx="7974280" cy="807283"/>
          </a:xfrm>
        </p:spPr>
        <p:txBody>
          <a:bodyPr/>
          <a:lstStyle/>
          <a:p>
            <a:r>
              <a:rPr lang="en-US" dirty="0" smtClean="0"/>
              <a:t>Additional Project Information con’t</a:t>
            </a:r>
            <a:endParaRPr lang="en-US" dirty="0">
              <a:solidFill>
                <a:srgbClr val="004F6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8BD5D9-82A3-C54E-9C5D-A96269961E0B}" type="slidenum">
              <a:rPr lang="en-US" smtClean="0">
                <a:solidFill>
                  <a:srgbClr val="004F6C"/>
                </a:solidFill>
              </a:rPr>
              <a:pPr/>
              <a:t>6</a:t>
            </a:fld>
            <a:endParaRPr lang="en-US" dirty="0">
              <a:solidFill>
                <a:srgbClr val="004F6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00" t="9478" r="2941" b="12091"/>
          <a:stretch/>
        </p:blipFill>
        <p:spPr>
          <a:xfrm>
            <a:off x="878454" y="1000741"/>
            <a:ext cx="3828017" cy="2191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1470" t="7909" r="29559" b="3987"/>
          <a:stretch/>
        </p:blipFill>
        <p:spPr>
          <a:xfrm>
            <a:off x="1599128" y="3313147"/>
            <a:ext cx="2386667" cy="3035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9265" t="15490" r="50588" b="8692"/>
          <a:stretch/>
        </p:blipFill>
        <p:spPr>
          <a:xfrm>
            <a:off x="5378824" y="1298737"/>
            <a:ext cx="2877669" cy="40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196558"/>
            <a:ext cx="8271163" cy="4956778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lvl="1" indent="0">
              <a:buNone/>
            </a:pPr>
            <a:endParaRPr lang="en-US" sz="2400" b="1" dirty="0"/>
          </a:p>
          <a:p>
            <a:pPr marL="1028700"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1" y="268482"/>
            <a:ext cx="7974280" cy="807283"/>
          </a:xfrm>
        </p:spPr>
        <p:txBody>
          <a:bodyPr/>
          <a:lstStyle/>
          <a:p>
            <a:r>
              <a:rPr lang="en-US" dirty="0" smtClean="0"/>
              <a:t>Additional Project Information con’t</a:t>
            </a:r>
            <a:endParaRPr lang="en-US" dirty="0">
              <a:solidFill>
                <a:srgbClr val="004F6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8BD5D9-82A3-C54E-9C5D-A96269961E0B}" type="slidenum">
              <a:rPr lang="en-US" smtClean="0">
                <a:solidFill>
                  <a:srgbClr val="004F6C"/>
                </a:solidFill>
              </a:rPr>
              <a:pPr/>
              <a:t>7</a:t>
            </a:fld>
            <a:endParaRPr lang="en-US" dirty="0">
              <a:solidFill>
                <a:srgbClr val="004F6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97" y="1343556"/>
            <a:ext cx="6921449" cy="39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196558"/>
            <a:ext cx="8271163" cy="4956778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lvl="1" indent="0">
              <a:buNone/>
            </a:pPr>
            <a:endParaRPr lang="en-US" sz="2400" b="1" dirty="0"/>
          </a:p>
          <a:p>
            <a:pPr marL="1028700"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1" y="268482"/>
            <a:ext cx="7974280" cy="807283"/>
          </a:xfrm>
        </p:spPr>
        <p:txBody>
          <a:bodyPr/>
          <a:lstStyle/>
          <a:p>
            <a:r>
              <a:rPr lang="en-US" dirty="0" smtClean="0"/>
              <a:t>Additional Project Information con’t</a:t>
            </a:r>
            <a:endParaRPr lang="en-US" dirty="0">
              <a:solidFill>
                <a:srgbClr val="004F6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8BD5D9-82A3-C54E-9C5D-A96269961E0B}" type="slidenum">
              <a:rPr lang="en-US" smtClean="0">
                <a:solidFill>
                  <a:srgbClr val="004F6C"/>
                </a:solidFill>
              </a:rPr>
              <a:pPr/>
              <a:t>8</a:t>
            </a:fld>
            <a:endParaRPr lang="en-US" dirty="0">
              <a:solidFill>
                <a:srgbClr val="004F6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54" y="1654434"/>
            <a:ext cx="3627602" cy="1694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53" y="3851135"/>
            <a:ext cx="3747653" cy="17778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920" y="1023298"/>
            <a:ext cx="3023878" cy="274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517" y="1075765"/>
            <a:ext cx="3286029" cy="3535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7423" y="1568752"/>
            <a:ext cx="3755461" cy="18899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341" y="3845803"/>
            <a:ext cx="3755461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47365"/>
            <a:ext cx="8229600" cy="2528047"/>
          </a:xfrm>
        </p:spPr>
        <p:txBody>
          <a:bodyPr/>
          <a:lstStyle/>
          <a:p>
            <a:pPr algn="ctr"/>
            <a:r>
              <a:rPr lang="en-US" dirty="0" smtClean="0"/>
              <a:t>Question and Answer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D5D9-82A3-C54E-9C5D-A96269961E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 Hydro_Power Point_Template">
  <a:themeElements>
    <a:clrScheme name="Custom 3">
      <a:dk1>
        <a:srgbClr val="00587E"/>
      </a:dk1>
      <a:lt1>
        <a:sysClr val="window" lastClr="FFFFFF"/>
      </a:lt1>
      <a:dk2>
        <a:srgbClr val="00587E"/>
      </a:dk2>
      <a:lt2>
        <a:srgbClr val="00B5DF"/>
      </a:lt2>
      <a:accent1>
        <a:srgbClr val="51B848"/>
      </a:accent1>
      <a:accent2>
        <a:srgbClr val="00B5DF"/>
      </a:accent2>
      <a:accent3>
        <a:srgbClr val="FA4616"/>
      </a:accent3>
      <a:accent4>
        <a:srgbClr val="00587E"/>
      </a:accent4>
      <a:accent5>
        <a:srgbClr val="046A38"/>
      </a:accent5>
      <a:accent6>
        <a:srgbClr val="9ADBE8"/>
      </a:accent6>
      <a:hlink>
        <a:srgbClr val="51B848"/>
      </a:hlink>
      <a:folHlink>
        <a:srgbClr val="00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 Hydro_Power Point_Template</Template>
  <TotalTime>840</TotalTime>
  <Words>309</Words>
  <Application>Microsoft Office PowerPoint</Application>
  <PresentationFormat>On-screen Show (4:3)</PresentationFormat>
  <Paragraphs>75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Bold</vt:lpstr>
      <vt:lpstr>Calibri</vt:lpstr>
      <vt:lpstr>Courier New</vt:lpstr>
      <vt:lpstr>BC Hydro_Power Point_Template</vt:lpstr>
      <vt:lpstr>Overview of BC Hydro Proposed 2021 UBC Capstone Project #52  Personal Electro-Magnetic Field (EMF) Monitoring Device   </vt:lpstr>
      <vt:lpstr>Background</vt:lpstr>
      <vt:lpstr>Background  con’t</vt:lpstr>
      <vt:lpstr>Review of Scope of Project</vt:lpstr>
      <vt:lpstr>BC Hydro Project Support Personnel </vt:lpstr>
      <vt:lpstr>Additional Project Information con’t</vt:lpstr>
      <vt:lpstr>Additional Project Information con’t</vt:lpstr>
      <vt:lpstr>Additional Project Information con’t</vt:lpstr>
      <vt:lpstr>Question and Answer        Session</vt:lpstr>
      <vt:lpstr>PowerPoint Presentation</vt:lpstr>
    </vt:vector>
  </TitlesOfParts>
  <Company>BC Hydro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Stewart, Bob</dc:creator>
  <cp:lastModifiedBy>Bob Stewart</cp:lastModifiedBy>
  <cp:revision>88</cp:revision>
  <cp:lastPrinted>2019-06-26T15:52:06Z</cp:lastPrinted>
  <dcterms:created xsi:type="dcterms:W3CDTF">2016-02-16T00:18:01Z</dcterms:created>
  <dcterms:modified xsi:type="dcterms:W3CDTF">2021-09-13T23:34:09Z</dcterms:modified>
</cp:coreProperties>
</file>