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864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141" d="100"/>
          <a:sy n="141" d="100"/>
        </p:scale>
        <p:origin x="2864" y="1680"/>
      </p:cViewPr>
      <p:guideLst>
        <p:guide orient="horz" pos="720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121"/>
            <a:ext cx="41148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00679"/>
            <a:ext cx="41148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0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5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21708"/>
            <a:ext cx="1183005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21708"/>
            <a:ext cx="3480435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5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2" y="569913"/>
            <a:ext cx="473202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2" y="1529821"/>
            <a:ext cx="473202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82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82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608542"/>
            <a:ext cx="233172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608542"/>
            <a:ext cx="233172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6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709"/>
            <a:ext cx="473202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560388"/>
            <a:ext cx="232100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835025"/>
            <a:ext cx="2321004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560388"/>
            <a:ext cx="2332435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835025"/>
            <a:ext cx="2332435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52400"/>
            <a:ext cx="1769507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29142"/>
            <a:ext cx="277749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685800"/>
            <a:ext cx="1769507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52400"/>
            <a:ext cx="1769507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29142"/>
            <a:ext cx="277749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685800"/>
            <a:ext cx="1769507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6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21709"/>
            <a:ext cx="473202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608542"/>
            <a:ext cx="473202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118784"/>
            <a:ext cx="123444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118784"/>
            <a:ext cx="185166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118784"/>
            <a:ext cx="123444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1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8FC016-6678-B0D0-E385-77609CF8D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76" t="20110" r="2716" b="7424"/>
          <a:stretch/>
        </p:blipFill>
        <p:spPr>
          <a:xfrm>
            <a:off x="3065028" y="27159"/>
            <a:ext cx="2421373" cy="2231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C6E330-2A9C-75F2-1818-4149AEFD4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9" t="17633" r="59408" b="9538"/>
          <a:stretch/>
        </p:blipFill>
        <p:spPr>
          <a:xfrm>
            <a:off x="86350" y="27159"/>
            <a:ext cx="2224649" cy="212930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2A39559F-1F67-23FF-CF6B-B0D4EB1C08E3}"/>
              </a:ext>
            </a:extLst>
          </p:cNvPr>
          <p:cNvSpPr/>
          <p:nvPr/>
        </p:nvSpPr>
        <p:spPr>
          <a:xfrm>
            <a:off x="2419772" y="896972"/>
            <a:ext cx="646856" cy="49205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L Chun</dc:creator>
  <cp:lastModifiedBy>Ethan L Chun</cp:lastModifiedBy>
  <cp:revision>5</cp:revision>
  <dcterms:created xsi:type="dcterms:W3CDTF">2024-05-08T23:36:12Z</dcterms:created>
  <dcterms:modified xsi:type="dcterms:W3CDTF">2024-05-09T03:04:43Z</dcterms:modified>
</cp:coreProperties>
</file>