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>
        <p:scale>
          <a:sx n="157" d="100"/>
          <a:sy n="157" d="100"/>
        </p:scale>
        <p:origin x="2576" y="1336"/>
      </p:cViewPr>
      <p:guideLst>
        <p:guide orient="horz" pos="864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1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C1FAD3-0653-0BA0-5672-EBD9C6E6B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7" t="5900" r="8282" b="6195"/>
          <a:stretch/>
        </p:blipFill>
        <p:spPr>
          <a:xfrm>
            <a:off x="57030" y="109685"/>
            <a:ext cx="2395766" cy="2523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533EC-BB5B-0B5C-0B1F-677CA057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604" y="375268"/>
            <a:ext cx="2213406" cy="199266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2A39559F-1F67-23FF-CF6B-B0D4EB1C08E3}"/>
              </a:ext>
            </a:extLst>
          </p:cNvPr>
          <p:cNvSpPr/>
          <p:nvPr/>
        </p:nvSpPr>
        <p:spPr>
          <a:xfrm>
            <a:off x="2553827" y="1195597"/>
            <a:ext cx="509798" cy="35200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L Chun</dc:creator>
  <cp:lastModifiedBy>Ethan L Chun</cp:lastModifiedBy>
  <cp:revision>1</cp:revision>
  <dcterms:created xsi:type="dcterms:W3CDTF">2024-05-08T23:36:12Z</dcterms:created>
  <dcterms:modified xsi:type="dcterms:W3CDTF">2024-05-08T23:48:41Z</dcterms:modified>
</cp:coreProperties>
</file>