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41" d="100"/>
          <a:sy n="141" d="100"/>
        </p:scale>
        <p:origin x="2864" y="1480"/>
      </p:cViewPr>
      <p:guideLst>
        <p:guide orient="horz" pos="86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9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8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2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2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9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1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9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B8B78-D78A-984B-9E1F-7BE00AAFF8AC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F76CD-69B4-6D48-AB06-D9B81B76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1B8C64-BF1A-F2A1-3310-BDB245004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" t="4402" r="5348" b="4402"/>
          <a:stretch/>
        </p:blipFill>
        <p:spPr>
          <a:xfrm>
            <a:off x="1" y="161743"/>
            <a:ext cx="2492680" cy="2487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E1095-48CD-E0B3-1578-032869813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3" t="8088" r="11766" b="7529"/>
          <a:stretch/>
        </p:blipFill>
        <p:spPr>
          <a:xfrm>
            <a:off x="3396298" y="497150"/>
            <a:ext cx="1902323" cy="1902324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2A39559F-1F67-23FF-CF6B-B0D4EB1C08E3}"/>
              </a:ext>
            </a:extLst>
          </p:cNvPr>
          <p:cNvSpPr/>
          <p:nvPr/>
        </p:nvSpPr>
        <p:spPr>
          <a:xfrm>
            <a:off x="2507938" y="1125571"/>
            <a:ext cx="646856" cy="49205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L Chun</dc:creator>
  <cp:lastModifiedBy>Ethan L Chun</cp:lastModifiedBy>
  <cp:revision>3</cp:revision>
  <dcterms:created xsi:type="dcterms:W3CDTF">2024-05-08T23:36:12Z</dcterms:created>
  <dcterms:modified xsi:type="dcterms:W3CDTF">2024-05-08T23:56:51Z</dcterms:modified>
</cp:coreProperties>
</file>