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2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9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20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6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2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F4774-5459-A700-DDE6-629F9F033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US" sz="4400" dirty="0"/>
              <a:t>Parallel &amp; Distributed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CE281-815E-9694-D702-69CDBE05A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2534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/>
              <a:t>Zeeshan Ali (197)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Shayan Hassan (167)</a:t>
            </a:r>
          </a:p>
        </p:txBody>
      </p:sp>
      <p:pic>
        <p:nvPicPr>
          <p:cNvPr id="5" name="Picture 4" descr="A computer chip with many purple and blue lines&#10;&#10;Description automatically generated">
            <a:extLst>
              <a:ext uri="{FF2B5EF4-FFF2-40B4-BE49-F238E27FC236}">
                <a16:creationId xmlns:a16="http://schemas.microsoft.com/office/drawing/2014/main" id="{DFEFEF46-4D33-9F6A-91B0-26EA398A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78" r="-2" b="17920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E76-AC58-0B6F-A96C-5F289AEED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0" y="424544"/>
            <a:ext cx="10014858" cy="1970313"/>
          </a:xfrm>
        </p:spPr>
        <p:txBody>
          <a:bodyPr>
            <a:normAutofit/>
          </a:bodyPr>
          <a:lstStyle/>
          <a:p>
            <a:r>
              <a:rPr lang="en-US" b="1" dirty="0"/>
              <a:t>Title: </a:t>
            </a:r>
            <a:r>
              <a:rPr lang="en-US" sz="3200" b="1" dirty="0">
                <a:solidFill>
                  <a:srgbClr val="0000FF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Parallelization and Optimization of Large-Scale Image Processing in C#</a:t>
            </a:r>
            <a:b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0D9B5F-8C8A-4B49-D452-081CFEBAF600}"/>
              </a:ext>
            </a:extLst>
          </p:cNvPr>
          <p:cNvSpPr txBox="1">
            <a:spLocks/>
          </p:cNvSpPr>
          <p:nvPr/>
        </p:nvSpPr>
        <p:spPr>
          <a:xfrm>
            <a:off x="696684" y="2394857"/>
            <a:ext cx="10798629" cy="34507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Overview: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today’s digital age, the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 and analysis of large-scale images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play a crucial role in various industries such as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healthcare, automotive and security.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Traditional image processing methods can be time-consuming and inefficient particularly when dealing with high-resolution images or vast datasets. This project aims to address these challenges by optimizing image processing through parallelization techniques in C#. 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28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313D-BD25-5D5F-0AA1-87BFF1F6E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685800"/>
            <a:ext cx="7977600" cy="85311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DC785E-F531-E96C-4DBF-C2810D27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85" y="1770995"/>
            <a:ext cx="1110342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serial processing methods: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time-consuming and inefficient for large-scale image datasets.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 performance in tasks such as denoising, enhancement, segmentation,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 solution that: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Leverages modern multi-core processors.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processing time without compromising output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8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7A2D8-E745-4807-0D77-C8AA72E13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393B-5282-ADC4-5744-E915A9065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685800"/>
            <a:ext cx="7977600" cy="85311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6E5DC9-4678-D400-54A7-B04CAB9E5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14" y="1444486"/>
            <a:ext cx="11070771" cy="518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C# application using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Parallel Library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Divide workloads into smaller tasks executed concurrently.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key image processing tasks such as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processing by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easuring speed and output quality.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4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5333E-4A17-F979-C813-E7A675606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DDF9-1CC8-0465-79DC-128A136B0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685800"/>
            <a:ext cx="7977600" cy="853118"/>
          </a:xfrm>
        </p:spPr>
        <p:txBody>
          <a:bodyPr/>
          <a:lstStyle/>
          <a:p>
            <a:r>
              <a:rPr lang="en-US" dirty="0"/>
              <a:t>Tools &amp; Techniques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1058C7-8069-E1E5-EF45-A2A95F40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9" y="1878717"/>
            <a:ext cx="1034142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with C# programming language.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OpenCvSharp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image processing.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[Denoising, Enhancement, Edge detection, 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egmentation &amp; Object Detection]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System.Diagnostics.Stopwatch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Parallel.invoke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execute independent tasks concurrently.</a:t>
            </a:r>
          </a:p>
        </p:txBody>
      </p:sp>
    </p:spTree>
    <p:extLst>
      <p:ext uri="{BB962C8B-B14F-4D97-AF65-F5344CB8AC3E}">
        <p14:creationId xmlns:p14="http://schemas.microsoft.com/office/powerpoint/2010/main" val="8960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FC95-62AB-3AA7-B0F4-177525DD4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CFF1-3E6D-63E6-EDE6-0C358ABC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685800"/>
            <a:ext cx="7977600" cy="853118"/>
          </a:xfrm>
        </p:spPr>
        <p:txBody>
          <a:bodyPr/>
          <a:lstStyle/>
          <a:p>
            <a:r>
              <a:rPr lang="en-US" dirty="0"/>
              <a:t>Pros &amp; Cons: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C32841-AEA2-0B88-59D4-2697A963B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73552"/>
              </p:ext>
            </p:extLst>
          </p:nvPr>
        </p:nvGraphicFramePr>
        <p:xfrm>
          <a:off x="631372" y="2087880"/>
          <a:ext cx="1092925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57">
                  <a:extLst>
                    <a:ext uri="{9D8B030D-6E8A-4147-A177-3AD203B41FA5}">
                      <a16:colId xmlns:a16="http://schemas.microsoft.com/office/drawing/2014/main" val="975726635"/>
                    </a:ext>
                  </a:extLst>
                </a:gridCol>
                <a:gridCol w="2231571">
                  <a:extLst>
                    <a:ext uri="{9D8B030D-6E8A-4147-A177-3AD203B41FA5}">
                      <a16:colId xmlns:a16="http://schemas.microsoft.com/office/drawing/2014/main" val="517416325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4229201221"/>
                    </a:ext>
                  </a:extLst>
                </a:gridCol>
                <a:gridCol w="3439885">
                  <a:extLst>
                    <a:ext uri="{9D8B030D-6E8A-4147-A177-3AD203B41FA5}">
                      <a16:colId xmlns:a16="http://schemas.microsoft.com/office/drawing/2014/main" val="1208774829"/>
                    </a:ext>
                  </a:extLst>
                </a:gridCol>
              </a:tblGrid>
              <a:tr h="4548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Parallel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40003"/>
                  </a:ext>
                </a:extLst>
              </a:tr>
              <a:tr h="4548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99083"/>
                  </a:ext>
                </a:extLst>
              </a:tr>
              <a:tr h="454842">
                <a:tc>
                  <a:txBody>
                    <a:bodyPr/>
                    <a:lstStyle/>
                    <a:p>
                      <a:r>
                        <a:rPr lang="en-US" sz="2400" dirty="0"/>
                        <a:t>The implementation is straightforward.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 Execution.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 Execution.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Requires careful implementation to manage concurrency.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77790"/>
                  </a:ext>
                </a:extLst>
              </a:tr>
              <a:tr h="454842">
                <a:tc>
                  <a:txBody>
                    <a:bodyPr/>
                    <a:lstStyle/>
                    <a:p>
                      <a:r>
                        <a:rPr lang="en-US" sz="2400" dirty="0"/>
                        <a:t>Better output results (especially edge detection)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Under Utilization of Resources.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Efficient Resource Utilization.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Output results quality drops (especially edge detection)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9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83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le with blue text&#10;&#10;Description automatically generated">
            <a:extLst>
              <a:ext uri="{FF2B5EF4-FFF2-40B4-BE49-F238E27FC236}">
                <a16:creationId xmlns:a16="http://schemas.microsoft.com/office/drawing/2014/main" id="{EE8245C9-7CCA-300F-06BE-220943D5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4588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311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Georgia</vt:lpstr>
      <vt:lpstr>Goudy Old Style</vt:lpstr>
      <vt:lpstr>Times New Roman</vt:lpstr>
      <vt:lpstr>Wingdings</vt:lpstr>
      <vt:lpstr>FrostyVTI</vt:lpstr>
      <vt:lpstr>Parallel &amp; Distributed Computing</vt:lpstr>
      <vt:lpstr>Title: Parallelization and Optimization of Large-Scale Image Processing in C# </vt:lpstr>
      <vt:lpstr>Problem Statement</vt:lpstr>
      <vt:lpstr>Solution</vt:lpstr>
      <vt:lpstr>Tools &amp; Techniques</vt:lpstr>
      <vt:lpstr>Pros &amp; Cons: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01-134212-197</dc:creator>
  <cp:lastModifiedBy>01-134212-197</cp:lastModifiedBy>
  <cp:revision>66</cp:revision>
  <dcterms:created xsi:type="dcterms:W3CDTF">2024-12-10T11:13:45Z</dcterms:created>
  <dcterms:modified xsi:type="dcterms:W3CDTF">2024-12-18T12:30:51Z</dcterms:modified>
</cp:coreProperties>
</file>