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78" r:id="rId2"/>
    <p:sldId id="257" r:id="rId3"/>
    <p:sldId id="259" r:id="rId4"/>
    <p:sldId id="279" r:id="rId5"/>
    <p:sldId id="280" r:id="rId6"/>
    <p:sldId id="260" r:id="rId7"/>
    <p:sldId id="281" r:id="rId8"/>
    <p:sldId id="261" r:id="rId9"/>
    <p:sldId id="262" r:id="rId10"/>
    <p:sldId id="263" r:id="rId11"/>
    <p:sldId id="274" r:id="rId12"/>
    <p:sldId id="264" r:id="rId13"/>
    <p:sldId id="267" r:id="rId14"/>
    <p:sldId id="265" r:id="rId15"/>
    <p:sldId id="266" r:id="rId16"/>
    <p:sldId id="282" r:id="rId17"/>
    <p:sldId id="268" r:id="rId18"/>
    <p:sldId id="269" r:id="rId19"/>
    <p:sldId id="270" r:id="rId20"/>
    <p:sldId id="272" r:id="rId21"/>
    <p:sldId id="271" r:id="rId22"/>
    <p:sldId id="273" r:id="rId23"/>
    <p:sldId id="275" r:id="rId24"/>
  </p:sldIdLst>
  <p:sldSz cx="12192000" cy="6858000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FFC"/>
    <a:srgbClr val="FCF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>
        <p:scale>
          <a:sx n="88" d="100"/>
          <a:sy n="88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image" Target="../media/image25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290.png"/><Relationship Id="rId7" Type="http://schemas.openxmlformats.org/officeDocument/2006/relationships/image" Target="../media/image331.png"/><Relationship Id="rId2" Type="http://schemas.openxmlformats.org/officeDocument/2006/relationships/image" Target="../media/image280.png"/><Relationship Id="rId1" Type="http://schemas.openxmlformats.org/officeDocument/2006/relationships/image" Target="../media/image261.png"/><Relationship Id="rId6" Type="http://schemas.openxmlformats.org/officeDocument/2006/relationships/image" Target="../media/image321.png"/><Relationship Id="rId5" Type="http://schemas.openxmlformats.org/officeDocument/2006/relationships/image" Target="../media/image311.png"/><Relationship Id="rId4" Type="http://schemas.openxmlformats.org/officeDocument/2006/relationships/image" Target="../media/image300.png"/><Relationship Id="rId9" Type="http://schemas.openxmlformats.org/officeDocument/2006/relationships/image" Target="../media/image3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7AA4D-DE35-4DA4-BE5F-EBAC7298E0A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9C2480-7755-466E-AC49-50E8311DB9BA}">
      <dgm:prSet phldrT="[Text]" custT="1"/>
      <dgm:spPr/>
      <dgm:t>
        <a:bodyPr/>
        <a:lstStyle/>
        <a:p>
          <a:r>
            <a:rPr lang="en-US" sz="2000" dirty="0">
              <a:latin typeface="+mj-lt"/>
              <a:cs typeface="Times New Roman" panose="02020603050405020304" pitchFamily="18" charset="0"/>
            </a:rPr>
            <a:t>For a system of n particles, </a:t>
          </a:r>
          <a:r>
            <a:rPr lang="en-US" sz="2000" b="1" dirty="0">
              <a:latin typeface="+mj-lt"/>
              <a:cs typeface="Times New Roman" panose="02020603050405020304" pitchFamily="18" charset="0"/>
            </a:rPr>
            <a:t>the amount of work </a:t>
          </a:r>
          <a:r>
            <a:rPr lang="en-US" sz="2000" dirty="0">
              <a:latin typeface="+mj-lt"/>
              <a:cs typeface="Times New Roman" panose="02020603050405020304" pitchFamily="18" charset="0"/>
            </a:rPr>
            <a:t>that is needed to evaluate potential at m point</a:t>
          </a:r>
          <a:endParaRPr lang="en-US" sz="2000" dirty="0">
            <a:latin typeface="+mj-lt"/>
          </a:endParaRPr>
        </a:p>
      </dgm:t>
    </dgm:pt>
    <dgm:pt modelId="{CE57D98D-A2E0-421B-A317-09642E6F2685}" type="parTrans" cxnId="{4603DBC4-80CF-4349-BAD6-F784435ADE90}">
      <dgm:prSet/>
      <dgm:spPr/>
      <dgm:t>
        <a:bodyPr/>
        <a:lstStyle/>
        <a:p>
          <a:endParaRPr lang="en-US"/>
        </a:p>
      </dgm:t>
    </dgm:pt>
    <dgm:pt modelId="{57FBE3A7-8484-4D94-86AA-04A5FD78F3C4}" type="sibTrans" cxnId="{4603DBC4-80CF-4349-BAD6-F784435ADE90}">
      <dgm:prSet/>
      <dgm:spPr/>
      <dgm:t>
        <a:bodyPr/>
        <a:lstStyle/>
        <a:p>
          <a:endParaRPr lang="en-US"/>
        </a:p>
      </dgm:t>
    </dgm:pt>
    <dgm:pt modelId="{65792DB1-55A7-46D4-B96D-F3A9E7C62E63}" type="pres">
      <dgm:prSet presAssocID="{0087AA4D-DE35-4DA4-BE5F-EBAC7298E0A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B793AE-D34F-4906-8368-A6EF29519363}" type="pres">
      <dgm:prSet presAssocID="{769C2480-7755-466E-AC49-50E8311DB9BA}" presName="vertOne" presStyleCnt="0"/>
      <dgm:spPr/>
    </dgm:pt>
    <dgm:pt modelId="{B538ADBC-57C8-4249-9CA5-E9480AC466CA}" type="pres">
      <dgm:prSet presAssocID="{769C2480-7755-466E-AC49-50E8311DB9BA}" presName="txOne" presStyleLbl="node0" presStyleIdx="0" presStyleCnt="1" custScaleY="56391" custLinFactNeighborX="29924" custLinFactNeighborY="9023">
        <dgm:presLayoutVars>
          <dgm:chPref val="3"/>
        </dgm:presLayoutVars>
      </dgm:prSet>
      <dgm:spPr/>
    </dgm:pt>
    <dgm:pt modelId="{625F9C39-6478-4752-B808-697D03B2C504}" type="pres">
      <dgm:prSet presAssocID="{769C2480-7755-466E-AC49-50E8311DB9BA}" presName="horzOne" presStyleCnt="0"/>
      <dgm:spPr/>
    </dgm:pt>
  </dgm:ptLst>
  <dgm:cxnLst>
    <dgm:cxn modelId="{79776F08-131C-43EB-91E7-407E58BE08A2}" type="presOf" srcId="{0087AA4D-DE35-4DA4-BE5F-EBAC7298E0A4}" destId="{65792DB1-55A7-46D4-B96D-F3A9E7C62E63}" srcOrd="0" destOrd="0" presId="urn:microsoft.com/office/officeart/2005/8/layout/hierarchy4"/>
    <dgm:cxn modelId="{FA8C3338-8984-43B2-AB9D-34F0855CD40F}" type="presOf" srcId="{769C2480-7755-466E-AC49-50E8311DB9BA}" destId="{B538ADBC-57C8-4249-9CA5-E9480AC466CA}" srcOrd="0" destOrd="0" presId="urn:microsoft.com/office/officeart/2005/8/layout/hierarchy4"/>
    <dgm:cxn modelId="{4603DBC4-80CF-4349-BAD6-F784435ADE90}" srcId="{0087AA4D-DE35-4DA4-BE5F-EBAC7298E0A4}" destId="{769C2480-7755-466E-AC49-50E8311DB9BA}" srcOrd="0" destOrd="0" parTransId="{CE57D98D-A2E0-421B-A317-09642E6F2685}" sibTransId="{57FBE3A7-8484-4D94-86AA-04A5FD78F3C4}"/>
    <dgm:cxn modelId="{31888BC4-A34A-4D0D-AC0F-601330D334FD}" type="presParOf" srcId="{65792DB1-55A7-46D4-B96D-F3A9E7C62E63}" destId="{68B793AE-D34F-4906-8368-A6EF29519363}" srcOrd="0" destOrd="0" presId="urn:microsoft.com/office/officeart/2005/8/layout/hierarchy4"/>
    <dgm:cxn modelId="{D22718AC-F2E3-4F63-89D5-AB2BA9D98E06}" type="presParOf" srcId="{68B793AE-D34F-4906-8368-A6EF29519363}" destId="{B538ADBC-57C8-4249-9CA5-E9480AC466CA}" srcOrd="0" destOrd="0" presId="urn:microsoft.com/office/officeart/2005/8/layout/hierarchy4"/>
    <dgm:cxn modelId="{82E9B023-A28B-4E0C-9335-D43FDA008705}" type="presParOf" srcId="{68B793AE-D34F-4906-8368-A6EF29519363}" destId="{625F9C39-6478-4752-B808-697D03B2C50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1B772-8004-4EF1-BACE-9D3156ED3F09}" type="doc">
      <dgm:prSet loTypeId="urn:microsoft.com/office/officeart/2005/8/layout/arrow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D5D5B-A69C-4B1D-87B8-36B11A851B56}">
      <dgm:prSet phldrT="[Text]"/>
      <dgm:spPr/>
      <dgm:t>
        <a:bodyPr/>
        <a:lstStyle/>
        <a:p>
          <a:r>
            <a:rPr lang="en-US" b="0" dirty="0">
              <a:latin typeface="+mj-lt"/>
              <a:cs typeface="Times New Roman" panose="02020603050405020304" pitchFamily="18" charset="0"/>
            </a:rPr>
            <a:t>Fast Algorithm</a:t>
          </a:r>
          <a:endParaRPr lang="en-US" dirty="0"/>
        </a:p>
      </dgm:t>
    </dgm:pt>
    <dgm:pt modelId="{FCEF9FC3-34F4-4522-BA4C-85F1535ADB93}" type="parTrans" cxnId="{975DBD59-B02A-4866-9967-224BCEA2196A}">
      <dgm:prSet/>
      <dgm:spPr/>
      <dgm:t>
        <a:bodyPr/>
        <a:lstStyle/>
        <a:p>
          <a:endParaRPr lang="en-US"/>
        </a:p>
      </dgm:t>
    </dgm:pt>
    <dgm:pt modelId="{E9EA01D7-5291-4A50-90FC-59BA6EFFE6E5}" type="sibTrans" cxnId="{975DBD59-B02A-4866-9967-224BCEA2196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2E81397-15F0-4506-A622-63C63E00985B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cs typeface="Times New Roman" panose="02020603050405020304" pitchFamily="18" charset="0"/>
                </a:rPr>
                <a:t>the order of</a:t>
              </a:r>
              <a14:m>
                <m:oMath xmlns:m="http://schemas.openxmlformats.org/officeDocument/2006/math">
                  <m:r>
                    <a:rPr lang="en-US" b="0" i="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𝑂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C2E81397-15F0-4506-A622-63C63E00985B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cs typeface="Times New Roman" panose="02020603050405020304" pitchFamily="18" charset="0"/>
                </a:rPr>
                <a:t>the order of</a:t>
              </a:r>
              <a:r>
                <a:rPr lang="en-US" b="0" i="0">
                  <a:latin typeface="Cambria Math" panose="02040503050406030204" pitchFamily="18" charset="0"/>
                  <a:cs typeface="Times New Roman" panose="02020603050405020304" pitchFamily="18" charset="0"/>
                </a:rPr>
                <a:t> 𝑂(𝑛+𝑚)</a:t>
              </a:r>
              <a:endParaRPr lang="en-US" dirty="0"/>
            </a:p>
          </dgm:t>
        </dgm:pt>
      </mc:Fallback>
    </mc:AlternateContent>
    <dgm:pt modelId="{F63F8970-7C64-4C8F-859C-D89E84CAABC8}" type="parTrans" cxnId="{43290021-F5B7-42AD-8426-CB21AFFF2950}">
      <dgm:prSet/>
      <dgm:spPr/>
      <dgm:t>
        <a:bodyPr/>
        <a:lstStyle/>
        <a:p>
          <a:endParaRPr lang="en-US"/>
        </a:p>
      </dgm:t>
    </dgm:pt>
    <dgm:pt modelId="{A1D415FE-16B9-4281-8115-70D2142C00EE}" type="sibTrans" cxnId="{43290021-F5B7-42AD-8426-CB21AFFF2950}">
      <dgm:prSet/>
      <dgm:spPr/>
      <dgm:t>
        <a:bodyPr/>
        <a:lstStyle/>
        <a:p>
          <a:endParaRPr lang="en-US"/>
        </a:p>
      </dgm:t>
    </dgm:pt>
    <dgm:pt modelId="{6A626686-364F-4C95-853E-7FF6ABF04AAB}">
      <dgm:prSet phldrT="[Text]"/>
      <dgm:spPr/>
      <dgm:t>
        <a:bodyPr/>
        <a:lstStyle/>
        <a:p>
          <a:r>
            <a:rPr lang="en-US" dirty="0">
              <a:latin typeface="+mj-lt"/>
              <a:cs typeface="Times New Roman" panose="02020603050405020304" pitchFamily="18" charset="0"/>
            </a:rPr>
            <a:t>Traditional Method</a:t>
          </a:r>
          <a:endParaRPr lang="en-US" dirty="0"/>
        </a:p>
      </dgm:t>
    </dgm:pt>
    <dgm:pt modelId="{DBE74575-50D0-46D6-BB1D-5A61396662C8}" type="parTrans" cxnId="{9D22143F-A697-4590-85A2-EA2FA40D69E8}">
      <dgm:prSet/>
      <dgm:spPr/>
      <dgm:t>
        <a:bodyPr/>
        <a:lstStyle/>
        <a:p>
          <a:endParaRPr lang="en-US"/>
        </a:p>
      </dgm:t>
    </dgm:pt>
    <dgm:pt modelId="{7D07B9A6-3FBB-418A-8308-B5266E3A29AE}" type="sibTrans" cxnId="{9D22143F-A697-4590-85A2-EA2FA40D69E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7CB6BF-0DE2-4209-8B79-C0506377A7EB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cs typeface="Times New Roman" panose="02020603050405020304" pitchFamily="18" charset="0"/>
                </a:rPr>
                <a:t>the order of</a:t>
              </a:r>
              <a14:m>
                <m:oMath xmlns:m="http://schemas.openxmlformats.org/officeDocument/2006/math">
                  <m:r>
                    <a:rPr lang="en-US" b="0" i="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𝑂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𝑛𝑚</m:t>
                      </m:r>
                    </m:e>
                  </m:d>
                </m:oMath>
              </a14:m>
              <a:endParaRPr lang="en-US" dirty="0"/>
            </a:p>
          </dgm:t>
        </dgm:pt>
      </mc:Choice>
      <mc:Fallback xmlns="">
        <dgm:pt modelId="{0B7CB6BF-0DE2-4209-8B79-C0506377A7EB}">
          <dgm:prSet phldrT="[Text]"/>
          <dgm:spPr/>
          <dgm:t>
            <a:bodyPr/>
            <a:lstStyle/>
            <a:p>
              <a:r>
                <a:rPr lang="en-US" dirty="0">
                  <a:latin typeface="+mj-lt"/>
                  <a:cs typeface="Times New Roman" panose="02020603050405020304" pitchFamily="18" charset="0"/>
                </a:rPr>
                <a:t>the order of</a:t>
              </a:r>
              <a:r>
                <a:rPr lang="en-US" b="0" i="0">
                  <a:latin typeface="Cambria Math" panose="02040503050406030204" pitchFamily="18" charset="0"/>
                  <a:cs typeface="Times New Roman" panose="02020603050405020304" pitchFamily="18" charset="0"/>
                </a:rPr>
                <a:t> 𝑂(𝑛𝑚)</a:t>
              </a:r>
              <a:endParaRPr lang="en-US" dirty="0"/>
            </a:p>
          </dgm:t>
        </dgm:pt>
      </mc:Fallback>
    </mc:AlternateContent>
    <dgm:pt modelId="{C42FA328-F758-4317-BCA1-2082AB5421BC}" type="parTrans" cxnId="{8172DAD5-FD90-4FA0-90F5-5D07471F985D}">
      <dgm:prSet/>
      <dgm:spPr/>
      <dgm:t>
        <a:bodyPr/>
        <a:lstStyle/>
        <a:p>
          <a:endParaRPr lang="en-US"/>
        </a:p>
      </dgm:t>
    </dgm:pt>
    <dgm:pt modelId="{1A9E3CED-8050-445E-B593-C16F3DBC1B28}" type="sibTrans" cxnId="{8172DAD5-FD90-4FA0-90F5-5D07471F985D}">
      <dgm:prSet/>
      <dgm:spPr/>
      <dgm:t>
        <a:bodyPr/>
        <a:lstStyle/>
        <a:p>
          <a:endParaRPr lang="en-US"/>
        </a:p>
      </dgm:t>
    </dgm:pt>
    <dgm:pt modelId="{0FCB3985-E149-4B67-83A4-124687AC140B}" type="pres">
      <dgm:prSet presAssocID="{A6B1B772-8004-4EF1-BACE-9D3156ED3F09}" presName="compositeShape" presStyleCnt="0">
        <dgm:presLayoutVars>
          <dgm:chMax val="2"/>
          <dgm:dir/>
          <dgm:resizeHandles val="exact"/>
        </dgm:presLayoutVars>
      </dgm:prSet>
      <dgm:spPr/>
    </dgm:pt>
    <dgm:pt modelId="{368A572E-9B4A-4A42-AA0F-B8E0E189391F}" type="pres">
      <dgm:prSet presAssocID="{A6B1B772-8004-4EF1-BACE-9D3156ED3F09}" presName="divider" presStyleLbl="fgShp" presStyleIdx="0" presStyleCnt="1"/>
      <dgm:spPr/>
    </dgm:pt>
    <dgm:pt modelId="{F071EC80-810E-41DF-BF91-9360F45F1ED9}" type="pres">
      <dgm:prSet presAssocID="{362D5D5B-A69C-4B1D-87B8-36B11A851B56}" presName="downArrow" presStyleLbl="node1" presStyleIdx="0" presStyleCnt="2"/>
      <dgm:spPr/>
    </dgm:pt>
    <dgm:pt modelId="{48BD49CA-1ACC-4E41-A69D-3D7EA5212BF7}" type="pres">
      <dgm:prSet presAssocID="{362D5D5B-A69C-4B1D-87B8-36B11A851B56}" presName="downArrowText" presStyleLbl="revTx" presStyleIdx="0" presStyleCnt="2">
        <dgm:presLayoutVars>
          <dgm:bulletEnabled val="1"/>
        </dgm:presLayoutVars>
      </dgm:prSet>
      <dgm:spPr/>
    </dgm:pt>
    <dgm:pt modelId="{995B7F0F-5359-4168-9F09-3A67A40BEE15}" type="pres">
      <dgm:prSet presAssocID="{6A626686-364F-4C95-853E-7FF6ABF04AAB}" presName="upArrow" presStyleLbl="node1" presStyleIdx="1" presStyleCnt="2"/>
      <dgm:spPr/>
    </dgm:pt>
    <dgm:pt modelId="{8F5731D7-5549-4D56-8EC4-8BBE23D27B91}" type="pres">
      <dgm:prSet presAssocID="{6A626686-364F-4C95-853E-7FF6ABF04AAB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43290021-F5B7-42AD-8426-CB21AFFF2950}" srcId="{362D5D5B-A69C-4B1D-87B8-36B11A851B56}" destId="{C2E81397-15F0-4506-A622-63C63E00985B}" srcOrd="0" destOrd="0" parTransId="{F63F8970-7C64-4C8F-859C-D89E84CAABC8}" sibTransId="{A1D415FE-16B9-4281-8115-70D2142C00EE}"/>
    <dgm:cxn modelId="{21C51E25-ABCF-41D6-BCFF-9407B1561DEA}" type="presOf" srcId="{A6B1B772-8004-4EF1-BACE-9D3156ED3F09}" destId="{0FCB3985-E149-4B67-83A4-124687AC140B}" srcOrd="0" destOrd="0" presId="urn:microsoft.com/office/officeart/2005/8/layout/arrow3"/>
    <dgm:cxn modelId="{ED6B502B-1C4E-43CB-8B9D-A25B6CA2783A}" type="presOf" srcId="{0B7CB6BF-0DE2-4209-8B79-C0506377A7EB}" destId="{8F5731D7-5549-4D56-8EC4-8BBE23D27B91}" srcOrd="0" destOrd="1" presId="urn:microsoft.com/office/officeart/2005/8/layout/arrow3"/>
    <dgm:cxn modelId="{9D22143F-A697-4590-85A2-EA2FA40D69E8}" srcId="{A6B1B772-8004-4EF1-BACE-9D3156ED3F09}" destId="{6A626686-364F-4C95-853E-7FF6ABF04AAB}" srcOrd="1" destOrd="0" parTransId="{DBE74575-50D0-46D6-BB1D-5A61396662C8}" sibTransId="{7D07B9A6-3FBB-418A-8308-B5266E3A29AE}"/>
    <dgm:cxn modelId="{64EF2449-1D72-4C26-BB0E-591552F82605}" type="presOf" srcId="{6A626686-364F-4C95-853E-7FF6ABF04AAB}" destId="{8F5731D7-5549-4D56-8EC4-8BBE23D27B91}" srcOrd="0" destOrd="0" presId="urn:microsoft.com/office/officeart/2005/8/layout/arrow3"/>
    <dgm:cxn modelId="{975DBD59-B02A-4866-9967-224BCEA2196A}" srcId="{A6B1B772-8004-4EF1-BACE-9D3156ED3F09}" destId="{362D5D5B-A69C-4B1D-87B8-36B11A851B56}" srcOrd="0" destOrd="0" parTransId="{FCEF9FC3-34F4-4522-BA4C-85F1535ADB93}" sibTransId="{E9EA01D7-5291-4A50-90FC-59BA6EFFE6E5}"/>
    <dgm:cxn modelId="{02B59683-D44E-456A-889A-941544BF33DF}" type="presOf" srcId="{362D5D5B-A69C-4B1D-87B8-36B11A851B56}" destId="{48BD49CA-1ACC-4E41-A69D-3D7EA5212BF7}" srcOrd="0" destOrd="0" presId="urn:microsoft.com/office/officeart/2005/8/layout/arrow3"/>
    <dgm:cxn modelId="{9B3642D4-55F1-415F-9D6D-12CEC3894CB2}" type="presOf" srcId="{C2E81397-15F0-4506-A622-63C63E00985B}" destId="{48BD49CA-1ACC-4E41-A69D-3D7EA5212BF7}" srcOrd="0" destOrd="1" presId="urn:microsoft.com/office/officeart/2005/8/layout/arrow3"/>
    <dgm:cxn modelId="{8172DAD5-FD90-4FA0-90F5-5D07471F985D}" srcId="{6A626686-364F-4C95-853E-7FF6ABF04AAB}" destId="{0B7CB6BF-0DE2-4209-8B79-C0506377A7EB}" srcOrd="0" destOrd="0" parTransId="{C42FA328-F758-4317-BCA1-2082AB5421BC}" sibTransId="{1A9E3CED-8050-445E-B593-C16F3DBC1B28}"/>
    <dgm:cxn modelId="{47E6AE3D-23DE-4162-AD65-716F47014565}" type="presParOf" srcId="{0FCB3985-E149-4B67-83A4-124687AC140B}" destId="{368A572E-9B4A-4A42-AA0F-B8E0E189391F}" srcOrd="0" destOrd="0" presId="urn:microsoft.com/office/officeart/2005/8/layout/arrow3"/>
    <dgm:cxn modelId="{1590B90B-90C8-4F71-B5CA-111647895679}" type="presParOf" srcId="{0FCB3985-E149-4B67-83A4-124687AC140B}" destId="{F071EC80-810E-41DF-BF91-9360F45F1ED9}" srcOrd="1" destOrd="0" presId="urn:microsoft.com/office/officeart/2005/8/layout/arrow3"/>
    <dgm:cxn modelId="{B85466F5-9768-4BD3-98F8-873780BCA1D3}" type="presParOf" srcId="{0FCB3985-E149-4B67-83A4-124687AC140B}" destId="{48BD49CA-1ACC-4E41-A69D-3D7EA5212BF7}" srcOrd="2" destOrd="0" presId="urn:microsoft.com/office/officeart/2005/8/layout/arrow3"/>
    <dgm:cxn modelId="{60652622-4161-45C6-89AF-0BFFE9EF5BB5}" type="presParOf" srcId="{0FCB3985-E149-4B67-83A4-124687AC140B}" destId="{995B7F0F-5359-4168-9F09-3A67A40BEE15}" srcOrd="3" destOrd="0" presId="urn:microsoft.com/office/officeart/2005/8/layout/arrow3"/>
    <dgm:cxn modelId="{393914BE-58A7-42FB-8C17-65B207566B1B}" type="presParOf" srcId="{0FCB3985-E149-4B67-83A4-124687AC140B}" destId="{8F5731D7-5549-4D56-8EC4-8BBE23D27B9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02D0C7-B25C-450E-8A9C-3E7A20ED507C}" type="doc">
      <dgm:prSet loTypeId="urn:microsoft.com/office/officeart/2005/8/layout/hierarchy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0B4BDE-0991-4E2B-B172-F092687C8409}">
      <dgm:prSet phldrT="[Text]" custT="1"/>
      <dgm:spPr/>
      <dgm:t>
        <a:bodyPr/>
        <a:lstStyle/>
        <a:p>
          <a:r>
            <a:rPr lang="en-US" sz="2800" dirty="0">
              <a:latin typeface="+mj-lt"/>
            </a:rPr>
            <a:t>Clustering particles</a:t>
          </a:r>
        </a:p>
      </dgm:t>
    </dgm:pt>
    <dgm:pt modelId="{25964D85-B75F-4CF1-BA75-02714CFC9BBA}" type="parTrans" cxnId="{DFDA06CF-44D9-4410-A11D-CE88E405F65D}">
      <dgm:prSet/>
      <dgm:spPr/>
      <dgm:t>
        <a:bodyPr/>
        <a:lstStyle/>
        <a:p>
          <a:endParaRPr lang="en-US"/>
        </a:p>
      </dgm:t>
    </dgm:pt>
    <dgm:pt modelId="{209ABBB8-DA33-4F11-9062-F52EF9472ABA}" type="sibTrans" cxnId="{DFDA06CF-44D9-4410-A11D-CE88E405F65D}">
      <dgm:prSet/>
      <dgm:spPr/>
      <dgm:t>
        <a:bodyPr/>
        <a:lstStyle/>
        <a:p>
          <a:endParaRPr lang="en-US"/>
        </a:p>
      </dgm:t>
    </dgm:pt>
    <dgm:pt modelId="{2E7A76D6-0354-4747-87E7-513A0F75EE38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Interactions with </a:t>
          </a:r>
          <a:r>
            <a:rPr lang="en-US" sz="2000" b="1" u="sng" dirty="0">
              <a:latin typeface="+mj-lt"/>
            </a:rPr>
            <a:t>particles</a:t>
          </a:r>
          <a:r>
            <a:rPr lang="en-US" sz="2000" dirty="0">
              <a:latin typeface="+mj-lt"/>
            </a:rPr>
            <a:t> which are </a:t>
          </a:r>
          <a:r>
            <a:rPr lang="en-US" sz="2000" b="1" u="sng" dirty="0">
              <a:latin typeface="+mj-lt"/>
            </a:rPr>
            <a:t>nearby</a:t>
          </a:r>
        </a:p>
      </dgm:t>
    </dgm:pt>
    <dgm:pt modelId="{AAFF8BC3-E948-46BC-B97E-5BBAE923F677}" type="parTrans" cxnId="{5BA099D9-8719-4E9D-8A1E-669D1C6FFFF1}">
      <dgm:prSet/>
      <dgm:spPr/>
      <dgm:t>
        <a:bodyPr/>
        <a:lstStyle/>
        <a:p>
          <a:endParaRPr lang="en-US"/>
        </a:p>
      </dgm:t>
    </dgm:pt>
    <dgm:pt modelId="{01F40AFB-3E3D-4D97-87AC-FE4D113F2809}" type="sibTrans" cxnId="{5BA099D9-8719-4E9D-8A1E-669D1C6FFFF1}">
      <dgm:prSet/>
      <dgm:spPr/>
      <dgm:t>
        <a:bodyPr/>
        <a:lstStyle/>
        <a:p>
          <a:endParaRPr lang="en-US"/>
        </a:p>
      </dgm:t>
    </dgm:pt>
    <dgm:pt modelId="{F7CE9DE5-7A21-40B2-B355-AA3BA74523CD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Interactions with </a:t>
          </a:r>
          <a:r>
            <a:rPr lang="en-US" sz="2000" b="1" u="sng" dirty="0">
              <a:latin typeface="+mj-lt"/>
            </a:rPr>
            <a:t>clusters</a:t>
          </a:r>
          <a:r>
            <a:rPr lang="en-US" sz="2000" dirty="0">
              <a:latin typeface="+mj-lt"/>
            </a:rPr>
            <a:t> which are sufficiently </a:t>
          </a:r>
          <a:r>
            <a:rPr lang="en-US" sz="2000" b="1" u="sng" dirty="0">
              <a:latin typeface="+mj-lt"/>
            </a:rPr>
            <a:t>far away</a:t>
          </a:r>
        </a:p>
      </dgm:t>
    </dgm:pt>
    <dgm:pt modelId="{B864D774-3307-4D2C-BA85-1D7AE2346D95}" type="parTrans" cxnId="{08C0BB04-086C-4E24-B3FF-1136C963BEF2}">
      <dgm:prSet/>
      <dgm:spPr/>
      <dgm:t>
        <a:bodyPr/>
        <a:lstStyle/>
        <a:p>
          <a:endParaRPr lang="en-US"/>
        </a:p>
      </dgm:t>
    </dgm:pt>
    <dgm:pt modelId="{70E60FA5-6DA7-48FD-8703-B0EBB419EF0C}" type="sibTrans" cxnId="{08C0BB04-086C-4E24-B3FF-1136C963BEF2}">
      <dgm:prSet/>
      <dgm:spPr/>
      <dgm:t>
        <a:bodyPr/>
        <a:lstStyle/>
        <a:p>
          <a:endParaRPr lang="en-US"/>
        </a:p>
      </dgm:t>
    </dgm:pt>
    <dgm:pt modelId="{6EB66BFF-B3FB-4D73-B371-76F2CE539EEC}" type="pres">
      <dgm:prSet presAssocID="{2902D0C7-B25C-450E-8A9C-3E7A20ED50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E79023-6823-48BA-A449-F6CBAE7A4243}" type="pres">
      <dgm:prSet presAssocID="{180B4BDE-0991-4E2B-B172-F092687C8409}" presName="hierRoot1" presStyleCnt="0"/>
      <dgm:spPr/>
    </dgm:pt>
    <dgm:pt modelId="{015351AE-6E23-4266-94A5-FE65917C9964}" type="pres">
      <dgm:prSet presAssocID="{180B4BDE-0991-4E2B-B172-F092687C8409}" presName="composite" presStyleCnt="0"/>
      <dgm:spPr/>
    </dgm:pt>
    <dgm:pt modelId="{511BEE6B-8ABA-45A9-A0D8-E41927C574FE}" type="pres">
      <dgm:prSet presAssocID="{180B4BDE-0991-4E2B-B172-F092687C8409}" presName="background" presStyleLbl="node0" presStyleIdx="0" presStyleCnt="1"/>
      <dgm:spPr/>
    </dgm:pt>
    <dgm:pt modelId="{0F7FA9B0-318C-4616-8FF3-65C5B77538B9}" type="pres">
      <dgm:prSet presAssocID="{180B4BDE-0991-4E2B-B172-F092687C8409}" presName="text" presStyleLbl="fgAcc0" presStyleIdx="0" presStyleCnt="1">
        <dgm:presLayoutVars>
          <dgm:chPref val="3"/>
        </dgm:presLayoutVars>
      </dgm:prSet>
      <dgm:spPr/>
    </dgm:pt>
    <dgm:pt modelId="{5794C7A4-690A-405B-8909-29CF87107A47}" type="pres">
      <dgm:prSet presAssocID="{180B4BDE-0991-4E2B-B172-F092687C8409}" presName="hierChild2" presStyleCnt="0"/>
      <dgm:spPr/>
    </dgm:pt>
    <dgm:pt modelId="{E014D1D8-03E2-4F44-A9F9-4B5B81B4977E}" type="pres">
      <dgm:prSet presAssocID="{AAFF8BC3-E948-46BC-B97E-5BBAE923F677}" presName="Name10" presStyleLbl="parChTrans1D2" presStyleIdx="0" presStyleCnt="2"/>
      <dgm:spPr/>
    </dgm:pt>
    <dgm:pt modelId="{AEE3B88D-7F9F-4735-94B1-BEE9D72B0C93}" type="pres">
      <dgm:prSet presAssocID="{2E7A76D6-0354-4747-87E7-513A0F75EE38}" presName="hierRoot2" presStyleCnt="0"/>
      <dgm:spPr/>
    </dgm:pt>
    <dgm:pt modelId="{1BCA54A8-53AD-491A-9FDD-E102B383B535}" type="pres">
      <dgm:prSet presAssocID="{2E7A76D6-0354-4747-87E7-513A0F75EE38}" presName="composite2" presStyleCnt="0"/>
      <dgm:spPr/>
    </dgm:pt>
    <dgm:pt modelId="{7BBC86EC-AAAB-4067-B158-9E8840F966A1}" type="pres">
      <dgm:prSet presAssocID="{2E7A76D6-0354-4747-87E7-513A0F75EE38}" presName="background2" presStyleLbl="node2" presStyleIdx="0" presStyleCnt="2"/>
      <dgm:spPr/>
    </dgm:pt>
    <dgm:pt modelId="{6834E303-5B70-47A5-837E-5E3C00F579AE}" type="pres">
      <dgm:prSet presAssocID="{2E7A76D6-0354-4747-87E7-513A0F75EE38}" presName="text2" presStyleLbl="fgAcc2" presStyleIdx="0" presStyleCnt="2">
        <dgm:presLayoutVars>
          <dgm:chPref val="3"/>
        </dgm:presLayoutVars>
      </dgm:prSet>
      <dgm:spPr/>
    </dgm:pt>
    <dgm:pt modelId="{346FE798-D9BC-4A87-BAB6-74B153B3E21D}" type="pres">
      <dgm:prSet presAssocID="{2E7A76D6-0354-4747-87E7-513A0F75EE38}" presName="hierChild3" presStyleCnt="0"/>
      <dgm:spPr/>
    </dgm:pt>
    <dgm:pt modelId="{A1DF374B-CF12-45D2-82F6-831BD935D360}" type="pres">
      <dgm:prSet presAssocID="{B864D774-3307-4D2C-BA85-1D7AE2346D95}" presName="Name10" presStyleLbl="parChTrans1D2" presStyleIdx="1" presStyleCnt="2"/>
      <dgm:spPr/>
    </dgm:pt>
    <dgm:pt modelId="{80548435-A358-426B-A501-EE9C50B0F853}" type="pres">
      <dgm:prSet presAssocID="{F7CE9DE5-7A21-40B2-B355-AA3BA74523CD}" presName="hierRoot2" presStyleCnt="0"/>
      <dgm:spPr/>
    </dgm:pt>
    <dgm:pt modelId="{9A450901-A059-4C8C-B3E0-C12C79AFD6D8}" type="pres">
      <dgm:prSet presAssocID="{F7CE9DE5-7A21-40B2-B355-AA3BA74523CD}" presName="composite2" presStyleCnt="0"/>
      <dgm:spPr/>
    </dgm:pt>
    <dgm:pt modelId="{2D9391EB-80D1-4A99-8250-C0FAA9950924}" type="pres">
      <dgm:prSet presAssocID="{F7CE9DE5-7A21-40B2-B355-AA3BA74523CD}" presName="background2" presStyleLbl="node2" presStyleIdx="1" presStyleCnt="2"/>
      <dgm:spPr/>
    </dgm:pt>
    <dgm:pt modelId="{FF69B6F9-0D7B-4D80-ADF8-2EF32400EDD0}" type="pres">
      <dgm:prSet presAssocID="{F7CE9DE5-7A21-40B2-B355-AA3BA74523CD}" presName="text2" presStyleLbl="fgAcc2" presStyleIdx="1" presStyleCnt="2">
        <dgm:presLayoutVars>
          <dgm:chPref val="3"/>
        </dgm:presLayoutVars>
      </dgm:prSet>
      <dgm:spPr/>
    </dgm:pt>
    <dgm:pt modelId="{7B597237-E02C-464D-83CF-F11D7EB2F299}" type="pres">
      <dgm:prSet presAssocID="{F7CE9DE5-7A21-40B2-B355-AA3BA74523CD}" presName="hierChild3" presStyleCnt="0"/>
      <dgm:spPr/>
    </dgm:pt>
  </dgm:ptLst>
  <dgm:cxnLst>
    <dgm:cxn modelId="{08C0BB04-086C-4E24-B3FF-1136C963BEF2}" srcId="{180B4BDE-0991-4E2B-B172-F092687C8409}" destId="{F7CE9DE5-7A21-40B2-B355-AA3BA74523CD}" srcOrd="1" destOrd="0" parTransId="{B864D774-3307-4D2C-BA85-1D7AE2346D95}" sibTransId="{70E60FA5-6DA7-48FD-8703-B0EBB419EF0C}"/>
    <dgm:cxn modelId="{41547D10-B1E1-4FC9-90D7-3D3106BC471D}" type="presOf" srcId="{2902D0C7-B25C-450E-8A9C-3E7A20ED507C}" destId="{6EB66BFF-B3FB-4D73-B371-76F2CE539EEC}" srcOrd="0" destOrd="0" presId="urn:microsoft.com/office/officeart/2005/8/layout/hierarchy1"/>
    <dgm:cxn modelId="{64419465-35C7-441C-8C20-6D663638FE6C}" type="presOf" srcId="{F7CE9DE5-7A21-40B2-B355-AA3BA74523CD}" destId="{FF69B6F9-0D7B-4D80-ADF8-2EF32400EDD0}" srcOrd="0" destOrd="0" presId="urn:microsoft.com/office/officeart/2005/8/layout/hierarchy1"/>
    <dgm:cxn modelId="{39B64E84-74D1-4E3B-8CFD-6BC84EE15316}" type="presOf" srcId="{180B4BDE-0991-4E2B-B172-F092687C8409}" destId="{0F7FA9B0-318C-4616-8FF3-65C5B77538B9}" srcOrd="0" destOrd="0" presId="urn:microsoft.com/office/officeart/2005/8/layout/hierarchy1"/>
    <dgm:cxn modelId="{D296C2A8-1030-424E-93C7-20D07614DEA9}" type="presOf" srcId="{2E7A76D6-0354-4747-87E7-513A0F75EE38}" destId="{6834E303-5B70-47A5-837E-5E3C00F579AE}" srcOrd="0" destOrd="0" presId="urn:microsoft.com/office/officeart/2005/8/layout/hierarchy1"/>
    <dgm:cxn modelId="{DFDA06CF-44D9-4410-A11D-CE88E405F65D}" srcId="{2902D0C7-B25C-450E-8A9C-3E7A20ED507C}" destId="{180B4BDE-0991-4E2B-B172-F092687C8409}" srcOrd="0" destOrd="0" parTransId="{25964D85-B75F-4CF1-BA75-02714CFC9BBA}" sibTransId="{209ABBB8-DA33-4F11-9062-F52EF9472ABA}"/>
    <dgm:cxn modelId="{5BA099D9-8719-4E9D-8A1E-669D1C6FFFF1}" srcId="{180B4BDE-0991-4E2B-B172-F092687C8409}" destId="{2E7A76D6-0354-4747-87E7-513A0F75EE38}" srcOrd="0" destOrd="0" parTransId="{AAFF8BC3-E948-46BC-B97E-5BBAE923F677}" sibTransId="{01F40AFB-3E3D-4D97-87AC-FE4D113F2809}"/>
    <dgm:cxn modelId="{0E9B2FF1-48F1-4308-8F63-37B46FA6EF43}" type="presOf" srcId="{AAFF8BC3-E948-46BC-B97E-5BBAE923F677}" destId="{E014D1D8-03E2-4F44-A9F9-4B5B81B4977E}" srcOrd="0" destOrd="0" presId="urn:microsoft.com/office/officeart/2005/8/layout/hierarchy1"/>
    <dgm:cxn modelId="{8779CEFC-886B-4C8A-9D75-7D6B23C49FF5}" type="presOf" srcId="{B864D774-3307-4D2C-BA85-1D7AE2346D95}" destId="{A1DF374B-CF12-45D2-82F6-831BD935D360}" srcOrd="0" destOrd="0" presId="urn:microsoft.com/office/officeart/2005/8/layout/hierarchy1"/>
    <dgm:cxn modelId="{3DCBEE21-2E55-4791-9A46-D97A3CB31927}" type="presParOf" srcId="{6EB66BFF-B3FB-4D73-B371-76F2CE539EEC}" destId="{9BE79023-6823-48BA-A449-F6CBAE7A4243}" srcOrd="0" destOrd="0" presId="urn:microsoft.com/office/officeart/2005/8/layout/hierarchy1"/>
    <dgm:cxn modelId="{15244447-269E-4C52-8EB9-5479F8C0DF46}" type="presParOf" srcId="{9BE79023-6823-48BA-A449-F6CBAE7A4243}" destId="{015351AE-6E23-4266-94A5-FE65917C9964}" srcOrd="0" destOrd="0" presId="urn:microsoft.com/office/officeart/2005/8/layout/hierarchy1"/>
    <dgm:cxn modelId="{E344E1C3-AC96-407F-8487-39356B6E975E}" type="presParOf" srcId="{015351AE-6E23-4266-94A5-FE65917C9964}" destId="{511BEE6B-8ABA-45A9-A0D8-E41927C574FE}" srcOrd="0" destOrd="0" presId="urn:microsoft.com/office/officeart/2005/8/layout/hierarchy1"/>
    <dgm:cxn modelId="{274135F8-4E89-4A1F-BD79-70E24C3D5BC8}" type="presParOf" srcId="{015351AE-6E23-4266-94A5-FE65917C9964}" destId="{0F7FA9B0-318C-4616-8FF3-65C5B77538B9}" srcOrd="1" destOrd="0" presId="urn:microsoft.com/office/officeart/2005/8/layout/hierarchy1"/>
    <dgm:cxn modelId="{0DA71C8E-EC54-46F0-AFBA-2B22DFCF67C8}" type="presParOf" srcId="{9BE79023-6823-48BA-A449-F6CBAE7A4243}" destId="{5794C7A4-690A-405B-8909-29CF87107A47}" srcOrd="1" destOrd="0" presId="urn:microsoft.com/office/officeart/2005/8/layout/hierarchy1"/>
    <dgm:cxn modelId="{BE85161B-4C99-4F13-A974-DEBC2C7AD459}" type="presParOf" srcId="{5794C7A4-690A-405B-8909-29CF87107A47}" destId="{E014D1D8-03E2-4F44-A9F9-4B5B81B4977E}" srcOrd="0" destOrd="0" presId="urn:microsoft.com/office/officeart/2005/8/layout/hierarchy1"/>
    <dgm:cxn modelId="{22565210-9C1B-4F5D-90EE-046FB74A7CE5}" type="presParOf" srcId="{5794C7A4-690A-405B-8909-29CF87107A47}" destId="{AEE3B88D-7F9F-4735-94B1-BEE9D72B0C93}" srcOrd="1" destOrd="0" presId="urn:microsoft.com/office/officeart/2005/8/layout/hierarchy1"/>
    <dgm:cxn modelId="{460622FE-0986-4765-907D-99F33E57E7F1}" type="presParOf" srcId="{AEE3B88D-7F9F-4735-94B1-BEE9D72B0C93}" destId="{1BCA54A8-53AD-491A-9FDD-E102B383B535}" srcOrd="0" destOrd="0" presId="urn:microsoft.com/office/officeart/2005/8/layout/hierarchy1"/>
    <dgm:cxn modelId="{F85362D8-B630-4159-8420-00A1705B2216}" type="presParOf" srcId="{1BCA54A8-53AD-491A-9FDD-E102B383B535}" destId="{7BBC86EC-AAAB-4067-B158-9E8840F966A1}" srcOrd="0" destOrd="0" presId="urn:microsoft.com/office/officeart/2005/8/layout/hierarchy1"/>
    <dgm:cxn modelId="{44EA7ABA-08D5-4026-AFC6-804FE01A80B7}" type="presParOf" srcId="{1BCA54A8-53AD-491A-9FDD-E102B383B535}" destId="{6834E303-5B70-47A5-837E-5E3C00F579AE}" srcOrd="1" destOrd="0" presId="urn:microsoft.com/office/officeart/2005/8/layout/hierarchy1"/>
    <dgm:cxn modelId="{FA2E72F6-4494-409E-BD3B-5FE82F034B2A}" type="presParOf" srcId="{AEE3B88D-7F9F-4735-94B1-BEE9D72B0C93}" destId="{346FE798-D9BC-4A87-BAB6-74B153B3E21D}" srcOrd="1" destOrd="0" presId="urn:microsoft.com/office/officeart/2005/8/layout/hierarchy1"/>
    <dgm:cxn modelId="{846EDE5D-FA09-4799-8BF2-B7A6C0986898}" type="presParOf" srcId="{5794C7A4-690A-405B-8909-29CF87107A47}" destId="{A1DF374B-CF12-45D2-82F6-831BD935D360}" srcOrd="2" destOrd="0" presId="urn:microsoft.com/office/officeart/2005/8/layout/hierarchy1"/>
    <dgm:cxn modelId="{6BB051B0-9CA6-4A0F-971B-73725A9C9860}" type="presParOf" srcId="{5794C7A4-690A-405B-8909-29CF87107A47}" destId="{80548435-A358-426B-A501-EE9C50B0F853}" srcOrd="3" destOrd="0" presId="urn:microsoft.com/office/officeart/2005/8/layout/hierarchy1"/>
    <dgm:cxn modelId="{546D0A9A-D673-444B-850D-EA49F94671BD}" type="presParOf" srcId="{80548435-A358-426B-A501-EE9C50B0F853}" destId="{9A450901-A059-4C8C-B3E0-C12C79AFD6D8}" srcOrd="0" destOrd="0" presId="urn:microsoft.com/office/officeart/2005/8/layout/hierarchy1"/>
    <dgm:cxn modelId="{564B2D8C-5FBE-4AEF-805B-1EB792BB7BC7}" type="presParOf" srcId="{9A450901-A059-4C8C-B3E0-C12C79AFD6D8}" destId="{2D9391EB-80D1-4A99-8250-C0FAA9950924}" srcOrd="0" destOrd="0" presId="urn:microsoft.com/office/officeart/2005/8/layout/hierarchy1"/>
    <dgm:cxn modelId="{07453596-FAD3-4F42-98F0-E859BBDA2556}" type="presParOf" srcId="{9A450901-A059-4C8C-B3E0-C12C79AFD6D8}" destId="{FF69B6F9-0D7B-4D80-ADF8-2EF32400EDD0}" srcOrd="1" destOrd="0" presId="urn:microsoft.com/office/officeart/2005/8/layout/hierarchy1"/>
    <dgm:cxn modelId="{44F3EFBF-49B5-4470-BB51-52E6E2D49A2F}" type="presParOf" srcId="{80548435-A358-426B-A501-EE9C50B0F853}" destId="{7B597237-E02C-464D-83CF-F11D7EB2F2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869CAD-0438-4E9D-B81D-6EF4AF93823A}" type="doc">
      <dgm:prSet loTypeId="urn:microsoft.com/office/officeart/2011/layout/TabLis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8EEB734-99D9-4160-BC72-96757DB0AA95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1. </a:t>
          </a:r>
        </a:p>
      </dgm:t>
    </dgm:pt>
    <dgm:pt modelId="{3DDE1EAC-91C4-4C23-8C56-7C86A9F05D13}" type="parTrans" cxnId="{FE3EDA57-7CB8-4EF4-A9E2-C2791A9DB1DA}">
      <dgm:prSet/>
      <dgm:spPr/>
      <dgm:t>
        <a:bodyPr/>
        <a:lstStyle/>
        <a:p>
          <a:endParaRPr lang="en-US"/>
        </a:p>
      </dgm:t>
    </dgm:pt>
    <dgm:pt modelId="{58C30ECC-D85E-4CA9-AE79-0FE78B819F79}" type="sibTrans" cxnId="{FE3EDA57-7CB8-4EF4-A9E2-C2791A9DB1DA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82A4245-F1DA-4A5E-8D3C-9D52B4D54D0E}">
          <dgm:prSet phldrT="[Text]" custT="1"/>
          <dgm:spPr>
            <a:solidFill>
              <a:schemeClr val="accent6">
                <a:lumMod val="20000"/>
                <a:lumOff val="80000"/>
              </a:schemeClr>
            </a:solidFill>
          </dgm:spPr>
          <dgm:t>
            <a:bodyPr/>
            <a:lstStyle/>
            <a:p>
              <a:r>
                <a:rPr lang="en-US" sz="1800" dirty="0">
                  <a:latin typeface="+mj-lt"/>
                </a:rPr>
                <a:t>Form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b="0" i="1" u="none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l-GR" sz="1800" b="0" i="0" u="none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lang="en-US" sz="1800" b="0" i="1" u="none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𝑓𝑖𝑛𝑒𝑠𝑡</m:t>
                      </m:r>
                      <m:r>
                        <a:rPr lang="en-US" sz="1800" b="0" i="1" u="none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u="none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𝑚𝑒𝑠h</m:t>
                      </m:r>
                      <m:r>
                        <a:rPr lang="en-US" sz="1800" b="0" i="1" u="none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u="none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𝑖𝑏𝑜𝑥</m:t>
                      </m:r>
                    </m:sub>
                  </m:sSub>
                  <m:r>
                    <a:rPr lang="en-US" sz="1800" b="0" i="1" u="none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(</m:t>
                  </m:r>
                  <m:r>
                    <a:rPr lang="en-US" sz="1800" b="0" i="1" u="none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𝑏𝑜𝑥</m:t>
                  </m:r>
                  <m:r>
                    <a:rPr lang="en-US" sz="1800" b="0" i="1" u="none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 </m:t>
                  </m:r>
                  <m:r>
                    <a:rPr lang="en-US" sz="1800" b="0" i="1" u="none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𝑐𝑒𝑛𝑡𝑒𝑟</m:t>
                  </m:r>
                  <m:r>
                    <a:rPr lang="en-US" sz="1800" b="0" i="1" u="none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sz="1800" dirty="0">
                  <a:latin typeface="+mj-lt"/>
                </a:rPr>
                <a:t> due to particles in each child box</a:t>
              </a:r>
            </a:p>
          </dgm:t>
        </dgm:pt>
      </mc:Choice>
      <mc:Fallback xmlns="">
        <dgm:pt modelId="{282A4245-F1DA-4A5E-8D3C-9D52B4D54D0E}">
          <dgm:prSet phldrT="[Text]" custT="1"/>
          <dgm:spPr>
            <a:solidFill>
              <a:schemeClr val="accent6">
                <a:lumMod val="20000"/>
                <a:lumOff val="80000"/>
              </a:schemeClr>
            </a:solidFill>
          </dgm:spPr>
          <dgm:t>
            <a:bodyPr/>
            <a:lstStyle/>
            <a:p>
              <a:r>
                <a:rPr lang="en-US" sz="1800" dirty="0">
                  <a:latin typeface="+mj-lt"/>
                </a:rPr>
                <a:t>Form </a:t>
              </a:r>
              <a:r>
                <a:rPr lang="el-GR" sz="1800" b="0" i="0" u="none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Φ</a:t>
              </a:r>
              <a:r>
                <a:rPr lang="en-US" sz="1800" b="0" i="0" u="none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sz="1800" b="0" i="0" u="none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a:t>𝑓𝑖𝑛𝑒𝑠𝑡 𝑚𝑒𝑠ℎ, 𝑖𝑏𝑜𝑥) (𝑏𝑜𝑥 𝑐𝑒𝑛𝑡𝑒𝑟)</a:t>
              </a:r>
              <a:r>
                <a:rPr lang="en-US" sz="1800" dirty="0">
                  <a:latin typeface="+mj-lt"/>
                </a:rPr>
                <a:t> due to particles in each child box</a:t>
              </a:r>
            </a:p>
          </dgm:t>
        </dgm:pt>
      </mc:Fallback>
    </mc:AlternateContent>
    <dgm:pt modelId="{075B4157-8037-47DC-8B6E-72AE5CDB3D33}" type="parTrans" cxnId="{46D8B790-E4D4-48ED-A9D7-F99D9B1C533A}">
      <dgm:prSet/>
      <dgm:spPr/>
      <dgm:t>
        <a:bodyPr/>
        <a:lstStyle/>
        <a:p>
          <a:endParaRPr lang="en-US"/>
        </a:p>
      </dgm:t>
    </dgm:pt>
    <dgm:pt modelId="{D3CE792A-52AB-4295-8BEB-CB53B47103F6}" type="sibTrans" cxnId="{46D8B790-E4D4-48ED-A9D7-F99D9B1C533A}">
      <dgm:prSet/>
      <dgm:spPr/>
      <dgm:t>
        <a:bodyPr/>
        <a:lstStyle/>
        <a:p>
          <a:endParaRPr lang="en-US"/>
        </a:p>
      </dgm:t>
    </dgm:pt>
    <dgm:pt modelId="{CCFF6332-D8F9-4521-8E89-9A1C4A2CCA29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2. </a:t>
          </a:r>
        </a:p>
      </dgm:t>
    </dgm:pt>
    <dgm:pt modelId="{13152BE1-ADEB-4A51-A2A5-A8249FE0A6D3}" type="parTrans" cxnId="{31E1D5CB-DC8F-4F93-B5C3-8B7CF89554C8}">
      <dgm:prSet/>
      <dgm:spPr/>
      <dgm:t>
        <a:bodyPr/>
        <a:lstStyle/>
        <a:p>
          <a:endParaRPr lang="en-US"/>
        </a:p>
      </dgm:t>
    </dgm:pt>
    <dgm:pt modelId="{55A48C79-317B-47A0-B5BB-1B3AC4DF8456}" type="sibTrans" cxnId="{31E1D5CB-DC8F-4F93-B5C3-8B7CF89554C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FAE2C2-5647-4F6D-B590-B4C0CC85A06B}">
          <dgm:prSet phldrT="[Text]" custT="1"/>
          <dgm:spPr>
            <a:solidFill>
              <a:schemeClr val="accent6">
                <a:lumMod val="20000"/>
                <a:lumOff val="80000"/>
              </a:schemeClr>
            </a:solidFill>
          </dgm:spPr>
          <dgm:t>
            <a:bodyPr/>
            <a:lstStyle/>
            <a:p>
              <a:r>
                <a:rPr lang="en-US" sz="1800" dirty="0">
                  <a:latin typeface="+mj-lt"/>
                </a:rPr>
                <a:t>Form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l-GR" sz="18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lang="en-US" sz="1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𝑐𝑜𝑎𝑟𝑠𝑒𝑟</m:t>
                      </m:r>
                      <m:r>
                        <a:rPr lang="en-US" sz="1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𝑚𝑒𝑠h</m:t>
                      </m:r>
                      <m:r>
                        <a:rPr lang="en-US" sz="1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𝑖𝑏𝑜𝑥</m:t>
                      </m:r>
                    </m:sub>
                  </m:sSub>
                  <m:r>
                    <a:rPr lang="en-US" sz="1800" b="0" i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(</m:t>
                  </m:r>
                  <m:r>
                    <a:rPr lang="en-US" sz="1800" b="0" i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𝑏𝑜𝑥</m:t>
                  </m:r>
                  <m:r>
                    <a:rPr lang="en-US" sz="1800" b="0" i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 </m:t>
                  </m:r>
                  <m:r>
                    <a:rPr lang="en-US" sz="1800" b="0" i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𝑐𝑒𝑛𝑡𝑒𝑟</m:t>
                  </m:r>
                  <m:r>
                    <a:rPr lang="en-US" sz="1800" b="0" i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sz="1800" dirty="0">
                  <a:latin typeface="+mj-lt"/>
                </a:rPr>
                <a:t> due to particles in each child box</a:t>
              </a:r>
            </a:p>
          </dgm:t>
        </dgm:pt>
      </mc:Choice>
      <mc:Fallback xmlns="">
        <dgm:pt modelId="{02FAE2C2-5647-4F6D-B590-B4C0CC85A06B}">
          <dgm:prSet phldrT="[Text]" custT="1"/>
          <dgm:spPr>
            <a:solidFill>
              <a:schemeClr val="accent6">
                <a:lumMod val="20000"/>
                <a:lumOff val="80000"/>
              </a:schemeClr>
            </a:solidFill>
          </dgm:spPr>
          <dgm:t>
            <a:bodyPr/>
            <a:lstStyle/>
            <a:p>
              <a:r>
                <a:rPr lang="en-US" sz="1800" dirty="0">
                  <a:latin typeface="+mj-lt"/>
                </a:rPr>
                <a:t>Form </a:t>
              </a:r>
              <a:r>
                <a:rPr lang="el-GR" sz="1800" i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Φ</a:t>
              </a:r>
              <a:r>
                <a:rPr lang="en-US" sz="1800" i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sz="1800" b="0" i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a:t>𝑐𝑜𝑎𝑟𝑠𝑒𝑟 𝑚𝑒𝑠ℎ, 𝑖𝑏𝑜𝑥) (𝑏𝑜𝑥 𝑐𝑒𝑛𝑡𝑒𝑟)</a:t>
              </a:r>
              <a:r>
                <a:rPr lang="en-US" sz="1800" dirty="0">
                  <a:latin typeface="+mj-lt"/>
                </a:rPr>
                <a:t> due to particles in each child box</a:t>
              </a:r>
            </a:p>
          </dgm:t>
        </dgm:pt>
      </mc:Fallback>
    </mc:AlternateContent>
    <dgm:pt modelId="{253A2832-B20F-4F3B-9424-75C32B312956}" type="parTrans" cxnId="{033BFAD1-3F36-43EF-9338-152FD1ECC7CD}">
      <dgm:prSet/>
      <dgm:spPr/>
      <dgm:t>
        <a:bodyPr/>
        <a:lstStyle/>
        <a:p>
          <a:endParaRPr lang="en-US"/>
        </a:p>
      </dgm:t>
    </dgm:pt>
    <dgm:pt modelId="{32EE684D-F596-4F49-AB23-C207EF76EA4F}" type="sibTrans" cxnId="{033BFAD1-3F36-43EF-9338-152FD1ECC7CD}">
      <dgm:prSet/>
      <dgm:spPr/>
      <dgm:t>
        <a:bodyPr/>
        <a:lstStyle/>
        <a:p>
          <a:endParaRPr lang="en-US"/>
        </a:p>
      </dgm:t>
    </dgm:pt>
    <dgm:pt modelId="{D5BAB037-86B1-46B1-9F75-A2861C973642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800" dirty="0">
              <a:latin typeface="+mj-lt"/>
              <a:cs typeface="Times New Roman" panose="02020603050405020304" pitchFamily="18" charset="0"/>
            </a:rPr>
            <a:t>For every particle in box ibox, </a:t>
          </a:r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rPr>
            <a:t>add</a:t>
          </a:r>
          <a:r>
            <a:rPr lang="en-US" sz="1800" dirty="0">
              <a:latin typeface="+mj-lt"/>
              <a:cs typeface="Times New Roman" panose="02020603050405020304" pitchFamily="18" charset="0"/>
            </a:rPr>
            <a:t> </a:t>
          </a:r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rPr>
            <a:t>direct</a:t>
          </a:r>
          <a:r>
            <a:rPr lang="en-US" sz="1800" dirty="0">
              <a:latin typeface="+mj-lt"/>
              <a:cs typeface="Times New Roman" panose="02020603050405020304" pitchFamily="18" charset="0"/>
            </a:rPr>
            <a:t> and </a:t>
          </a:r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rPr>
            <a:t>far</a:t>
          </a:r>
          <a:r>
            <a:rPr lang="en-US" sz="1800" dirty="0">
              <a:latin typeface="+mj-lt"/>
              <a:cs typeface="Times New Roman" panose="02020603050405020304" pitchFamily="18" charset="0"/>
            </a:rPr>
            <a:t> field terms together</a:t>
          </a:r>
          <a:endParaRPr lang="en-US" sz="1800" dirty="0">
            <a:latin typeface="+mj-lt"/>
          </a:endParaRPr>
        </a:p>
      </dgm:t>
    </dgm:pt>
    <dgm:pt modelId="{9FED4656-FACA-40D3-A63D-1181D0E8388F}" type="parTrans" cxnId="{7F1E24EB-C00E-49A7-8B1D-253F6399C669}">
      <dgm:prSet/>
      <dgm:spPr/>
      <dgm:t>
        <a:bodyPr/>
        <a:lstStyle/>
        <a:p>
          <a:endParaRPr lang="en-US"/>
        </a:p>
      </dgm:t>
    </dgm:pt>
    <dgm:pt modelId="{E354A8AC-ED96-43B3-B9E6-D43090B9CCDA}" type="sibTrans" cxnId="{7F1E24EB-C00E-49A7-8B1D-253F6399C669}">
      <dgm:prSet/>
      <dgm:spPr/>
      <dgm:t>
        <a:bodyPr/>
        <a:lstStyle/>
        <a:p>
          <a:endParaRPr lang="en-US"/>
        </a:p>
      </dgm:t>
    </dgm:pt>
    <dgm:pt modelId="{8E6C7C58-9600-49FE-8A51-0B551D73CB6F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3. </a:t>
          </a:r>
        </a:p>
      </dgm:t>
    </dgm:pt>
    <dgm:pt modelId="{998DC35C-BB1E-45EB-8A71-367329A05194}" type="parTrans" cxnId="{D5F4DDB2-1F00-4DB6-84AB-DEA0AF92D73B}">
      <dgm:prSet/>
      <dgm:spPr/>
      <dgm:t>
        <a:bodyPr/>
        <a:lstStyle/>
        <a:p>
          <a:endParaRPr lang="en-US"/>
        </a:p>
      </dgm:t>
    </dgm:pt>
    <dgm:pt modelId="{D3B5E1D9-327D-4BDE-B307-D8F24DCFB738}" type="sibTrans" cxnId="{D5F4DDB2-1F00-4DB6-84AB-DEA0AF92D73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17A222D-4891-4498-BBEE-C6200D9A7F3E}">
          <dgm:prSet phldrT="[Text]" custT="1"/>
          <dgm:spPr>
            <a:solidFill>
              <a:schemeClr val="accent6">
                <a:lumMod val="20000"/>
                <a:lumOff val="80000"/>
              </a:schemeClr>
            </a:solidFill>
          </dgm:spPr>
          <dgm:t>
            <a:bodyPr/>
            <a:lstStyle/>
            <a:p>
              <a:r>
                <a:rPr lang="en-US" sz="1800" dirty="0">
                  <a:latin typeface="+mj-lt"/>
                </a:rPr>
                <a:t>Form a </a:t>
              </a: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local expansion </a:t>
              </a:r>
              <a:r>
                <a:rPr lang="en-US" sz="1800" dirty="0">
                  <a:latin typeface="+mj-lt"/>
                </a:rPr>
                <a:t>about the center of each box at 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coarser</a:t>
              </a:r>
              <a:r>
                <a:rPr lang="en-US" sz="1800" dirty="0">
                  <a:latin typeface="+mj-lt"/>
                </a:rPr>
                <a:t> mesh </a:t>
              </a:r>
              <a14:m>
                <m:oMath xmlns:m="http://schemas.openxmlformats.org/officeDocument/2006/math">
                  <m:r>
                    <a:rPr lang="en-US" sz="1800" b="0" i="1" smtClean="0">
                      <a:latin typeface="Cambria Math" panose="02040503050406030204" pitchFamily="18" charset="0"/>
                    </a:rPr>
                    <m:t>𝑙</m:t>
                  </m:r>
                  <m:r>
                    <a:rPr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≤</m:t>
                  </m:r>
                  <m:r>
                    <a:rPr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𝑛</m:t>
                  </m:r>
                  <m:r>
                    <a:rPr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−1</m:t>
                  </m:r>
                </m:oMath>
              </a14:m>
              <a:r>
                <a:rPr lang="en-US" sz="1800" dirty="0">
                  <a:latin typeface="+mj-lt"/>
                </a:rPr>
                <a:t> </a:t>
              </a:r>
            </a:p>
          </dgm:t>
        </dgm:pt>
      </mc:Choice>
      <mc:Fallback xmlns="">
        <dgm:pt modelId="{917A222D-4891-4498-BBEE-C6200D9A7F3E}">
          <dgm:prSet phldrT="[Text]" custT="1"/>
          <dgm:spPr>
            <a:solidFill>
              <a:schemeClr val="accent6">
                <a:lumMod val="20000"/>
                <a:lumOff val="80000"/>
              </a:schemeClr>
            </a:solidFill>
          </dgm:spPr>
          <dgm:t>
            <a:bodyPr/>
            <a:lstStyle/>
            <a:p>
              <a:r>
                <a:rPr lang="en-US" sz="1800" dirty="0">
                  <a:latin typeface="+mj-lt"/>
                </a:rPr>
                <a:t>Form a </a:t>
              </a: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local expansion </a:t>
              </a:r>
              <a:r>
                <a:rPr lang="en-US" sz="1800" dirty="0">
                  <a:latin typeface="+mj-lt"/>
                </a:rPr>
                <a:t>about the center of each box at 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coarser</a:t>
              </a:r>
              <a:r>
                <a:rPr lang="en-US" sz="1800" dirty="0">
                  <a:latin typeface="+mj-lt"/>
                </a:rPr>
                <a:t> mesh </a:t>
              </a:r>
              <a:r>
                <a:rPr lang="en-US" sz="1800" b="0" i="0">
                  <a:latin typeface="Cambria Math" panose="02040503050406030204" pitchFamily="18" charset="0"/>
                </a:rPr>
                <a:t>𝑙</a:t>
              </a:r>
              <a:r>
                <a:rPr lang="en-US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≤𝑛−1</a:t>
              </a:r>
              <a:r>
                <a:rPr lang="en-US" sz="1800" dirty="0">
                  <a:latin typeface="+mj-lt"/>
                </a:rPr>
                <a:t> </a:t>
              </a:r>
            </a:p>
          </dgm:t>
        </dgm:pt>
      </mc:Fallback>
    </mc:AlternateContent>
    <dgm:pt modelId="{34549000-1385-45A5-9E4E-2216BF230D36}" type="parTrans" cxnId="{FCBC944F-5131-435B-8503-6ABDBCF23F93}">
      <dgm:prSet/>
      <dgm:spPr/>
      <dgm:t>
        <a:bodyPr/>
        <a:lstStyle/>
        <a:p>
          <a:endParaRPr lang="en-US"/>
        </a:p>
      </dgm:t>
    </dgm:pt>
    <dgm:pt modelId="{44A90337-443B-482C-B5D6-976B6AF90A00}" type="sibTrans" cxnId="{FCBC944F-5131-435B-8503-6ABDBCF23F93}">
      <dgm:prSet/>
      <dgm:spPr/>
      <dgm:t>
        <a:bodyPr/>
        <a:lstStyle/>
        <a:p>
          <a:endParaRPr lang="en-US"/>
        </a:p>
      </dgm:t>
    </dgm:pt>
    <dgm:pt modelId="{05EE2C61-6260-4C87-9C79-5C72E1F1695A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4. </a:t>
          </a:r>
        </a:p>
      </dgm:t>
    </dgm:pt>
    <dgm:pt modelId="{A0AA81B5-18D6-4736-BFCE-D49DA8591527}" type="parTrans" cxnId="{D2ACB518-8476-483E-ABE5-282D94FCDB88}">
      <dgm:prSet/>
      <dgm:spPr/>
      <dgm:t>
        <a:bodyPr/>
        <a:lstStyle/>
        <a:p>
          <a:endParaRPr lang="en-US"/>
        </a:p>
      </dgm:t>
    </dgm:pt>
    <dgm:pt modelId="{1C590A93-1A3B-4599-B426-5A3F03A6643B}" type="sibTrans" cxnId="{D2ACB518-8476-483E-ABE5-282D94FCDB8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9770A98-83D8-4FAC-AE3D-66F47A0A56E7}">
          <dgm:prSet phldrT="[Text]" custT="1"/>
          <dgm:spPr>
            <a:solidFill>
              <a:schemeClr val="accent6">
                <a:lumMod val="20000"/>
                <a:lumOff val="80000"/>
              </a:schemeClr>
            </a:solidFill>
          </dgm:spPr>
          <dgm:t>
            <a:bodyPr/>
            <a:lstStyle/>
            <a:p>
              <a:r>
                <a:rPr lang="en-US" sz="1800" dirty="0">
                  <a:latin typeface="+mj-lt"/>
                </a:rPr>
                <a:t>Form a 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local expansion</a:t>
              </a:r>
              <a:r>
                <a:rPr lang="en-US" sz="1800" dirty="0">
                  <a:latin typeface="+mj-lt"/>
                </a:rPr>
                <a:t> at 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finest</a:t>
              </a:r>
              <a:r>
                <a:rPr lang="en-US" sz="1800" dirty="0">
                  <a:latin typeface="+mj-lt"/>
                </a:rPr>
                <a:t> mesh level </a:t>
              </a:r>
              <a14:m>
                <m:oMath xmlns:m="http://schemas.openxmlformats.org/officeDocument/2006/math">
                  <m:r>
                    <a:rPr lang="en-US" sz="1800" b="0" i="1" smtClean="0">
                      <a:latin typeface="Cambria Math" panose="02040503050406030204" pitchFamily="18" charset="0"/>
                    </a:rPr>
                    <m:t>𝑙</m:t>
                  </m:r>
                  <m:r>
                    <a:rPr lang="en-US" sz="1800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𝑛</m:t>
                  </m:r>
                </m:oMath>
              </a14:m>
              <a:endParaRPr lang="en-US" sz="1800" dirty="0">
                <a:latin typeface="+mj-lt"/>
              </a:endParaRPr>
            </a:p>
          </dgm:t>
        </dgm:pt>
      </mc:Choice>
      <mc:Fallback xmlns="">
        <dgm:pt modelId="{B9770A98-83D8-4FAC-AE3D-66F47A0A56E7}">
          <dgm:prSet phldrT="[Text]" custT="1"/>
          <dgm:spPr>
            <a:solidFill>
              <a:schemeClr val="accent6">
                <a:lumMod val="20000"/>
                <a:lumOff val="80000"/>
              </a:schemeClr>
            </a:solidFill>
          </dgm:spPr>
          <dgm:t>
            <a:bodyPr/>
            <a:lstStyle/>
            <a:p>
              <a:r>
                <a:rPr lang="en-US" sz="1800" dirty="0">
                  <a:latin typeface="+mj-lt"/>
                </a:rPr>
                <a:t>Form a 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local expansion</a:t>
              </a:r>
              <a:r>
                <a:rPr lang="en-US" sz="1800" dirty="0">
                  <a:latin typeface="+mj-lt"/>
                </a:rPr>
                <a:t> at 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finest</a:t>
              </a:r>
              <a:r>
                <a:rPr lang="en-US" sz="1800" dirty="0">
                  <a:latin typeface="+mj-lt"/>
                </a:rPr>
                <a:t> mesh level </a:t>
              </a:r>
              <a:r>
                <a:rPr lang="en-US" sz="1800" b="0" i="0">
                  <a:latin typeface="Cambria Math" panose="02040503050406030204" pitchFamily="18" charset="0"/>
                </a:rPr>
                <a:t>𝑙=</a:t>
              </a:r>
              <a:r>
                <a:rPr lang="en-US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𝑛</a:t>
              </a:r>
              <a:endParaRPr lang="en-US" sz="1800" dirty="0">
                <a:latin typeface="+mj-lt"/>
              </a:endParaRPr>
            </a:p>
          </dgm:t>
        </dgm:pt>
      </mc:Fallback>
    </mc:AlternateContent>
    <dgm:pt modelId="{026905DB-F72B-4E87-BA25-2126BD17D3FF}" type="parTrans" cxnId="{257D22CE-1EBB-40B4-9E1B-EE3261A397BA}">
      <dgm:prSet/>
      <dgm:spPr/>
      <dgm:t>
        <a:bodyPr/>
        <a:lstStyle/>
        <a:p>
          <a:endParaRPr lang="en-US"/>
        </a:p>
      </dgm:t>
    </dgm:pt>
    <dgm:pt modelId="{53F958B2-D833-4E73-BE94-F2E18F16C4CB}" type="sibTrans" cxnId="{257D22CE-1EBB-40B4-9E1B-EE3261A397BA}">
      <dgm:prSet/>
      <dgm:spPr/>
      <dgm:t>
        <a:bodyPr/>
        <a:lstStyle/>
        <a:p>
          <a:endParaRPr lang="en-US"/>
        </a:p>
      </dgm:t>
    </dgm:pt>
    <dgm:pt modelId="{AB7E740E-D198-4674-A308-34A4B1656D2D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5. </a:t>
          </a:r>
        </a:p>
      </dgm:t>
    </dgm:pt>
    <dgm:pt modelId="{551EC4B0-F453-4D3C-88A4-40A7E1501104}" type="parTrans" cxnId="{A2C085F1-144D-4D5D-A8F7-990A38569E6C}">
      <dgm:prSet/>
      <dgm:spPr/>
      <dgm:t>
        <a:bodyPr/>
        <a:lstStyle/>
        <a:p>
          <a:endParaRPr lang="en-US"/>
        </a:p>
      </dgm:t>
    </dgm:pt>
    <dgm:pt modelId="{63C8DD1F-7B20-46CF-ACCE-4D2F93522B16}" type="sibTrans" cxnId="{A2C085F1-144D-4D5D-A8F7-990A38569E6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F8B3E56-7E08-48B1-A7C9-8AEBDFBBBCDB}">
          <dgm:prSet phldrT="[Text]" custT="1"/>
          <dgm:spPr>
            <a:solidFill>
              <a:schemeClr val="accent6">
                <a:lumMod val="20000"/>
                <a:lumOff val="80000"/>
              </a:schemeClr>
            </a:solidFill>
          </dgm:spPr>
          <dgm:t>
            <a:bodyPr/>
            <a:lstStyle/>
            <a:p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Evaluate local expansion </a:t>
              </a:r>
              <a14:m>
                <m:oMath xmlns:m="http://schemas.openxmlformats.org/officeDocument/2006/math">
                  <m:sSub>
                    <m:sSubPr>
                      <m:ctrl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̃"/>
                          <m:ctrl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acc>
                    </m:e>
                    <m: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𝑖𝑏𝑜𝑥</m:t>
                      </m:r>
                    </m:sub>
                  </m:sSub>
                  <m:r>
                    <a:rPr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sub>
                  </m:sSub>
                  <m:r>
                    <a:rPr lang="en-US" sz="1800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r>
                <a:rPr lang="en-US" sz="1800" dirty="0">
                  <a:latin typeface="+mj-lt"/>
                </a:rPr>
                <a:t> at 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particle positions</a:t>
              </a:r>
            </a:p>
          </dgm:t>
        </dgm:pt>
      </mc:Choice>
      <mc:Fallback xmlns="">
        <dgm:pt modelId="{6F8B3E56-7E08-48B1-A7C9-8AEBDFBBBCDB}">
          <dgm:prSet phldrT="[Text]" custT="1"/>
          <dgm:spPr>
            <a:solidFill>
              <a:schemeClr val="accent6">
                <a:lumMod val="20000"/>
                <a:lumOff val="80000"/>
              </a:schemeClr>
            </a:solidFill>
          </dgm:spPr>
          <dgm:t>
            <a:bodyPr/>
            <a:lstStyle/>
            <a:p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Evaluate local expansion </a:t>
              </a:r>
              <a:r>
                <a:rPr lang="el-GR" sz="1800" i="0">
                  <a:latin typeface="Cambria Math" panose="02040503050406030204" pitchFamily="18" charset="0"/>
                  <a:ea typeface="Cambria Math" panose="02040503050406030204" pitchFamily="18" charset="0"/>
                </a:rPr>
                <a:t>Ψ ̃_(</a:t>
              </a:r>
              <a:r>
                <a:rPr lang="en-US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𝑛</a:t>
              </a:r>
              <a:r>
                <a:rPr lang="en-US" sz="1800" i="0">
                  <a:latin typeface="Cambria Math" panose="02040503050406030204" pitchFamily="18" charset="0"/>
                  <a:ea typeface="Cambria Math" panose="02040503050406030204" pitchFamily="18" charset="0"/>
                </a:rPr>
                <a:t>,  𝑖𝑏𝑜𝑥</a:t>
              </a:r>
              <a:r>
                <a:rPr lang="el-GR" sz="180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US" sz="18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(𝑧_𝑗)</a:t>
              </a:r>
              <a:r>
                <a:rPr lang="en-US" sz="1800" dirty="0">
                  <a:latin typeface="+mj-lt"/>
                </a:rPr>
                <a:t> at 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particle positions</a:t>
              </a:r>
            </a:p>
          </dgm:t>
        </dgm:pt>
      </mc:Fallback>
    </mc:AlternateContent>
    <dgm:pt modelId="{6F14269D-0370-41D0-8671-3457DC73B3E9}" type="parTrans" cxnId="{22769439-A6D5-47E2-82E5-F4C93D4254C5}">
      <dgm:prSet/>
      <dgm:spPr/>
      <dgm:t>
        <a:bodyPr/>
        <a:lstStyle/>
        <a:p>
          <a:endParaRPr lang="en-US"/>
        </a:p>
      </dgm:t>
    </dgm:pt>
    <dgm:pt modelId="{7C06D9D8-A8D1-4B5F-9399-A6B43FFB01DC}" type="sibTrans" cxnId="{22769439-A6D5-47E2-82E5-F4C93D4254C5}">
      <dgm:prSet/>
      <dgm:spPr/>
      <dgm:t>
        <a:bodyPr/>
        <a:lstStyle/>
        <a:p>
          <a:endParaRPr lang="en-US"/>
        </a:p>
      </dgm:t>
    </dgm:pt>
    <dgm:pt modelId="{157D7C08-E30F-4F6F-9E02-96AA698820FB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6. </a:t>
          </a:r>
        </a:p>
      </dgm:t>
    </dgm:pt>
    <dgm:pt modelId="{BABF475C-1373-4E5E-8B69-57D1884E0472}" type="parTrans" cxnId="{2394C63F-14C0-4255-9C29-CBDEB8B01A75}">
      <dgm:prSet/>
      <dgm:spPr/>
      <dgm:t>
        <a:bodyPr/>
        <a:lstStyle/>
        <a:p>
          <a:endParaRPr lang="en-US"/>
        </a:p>
      </dgm:t>
    </dgm:pt>
    <dgm:pt modelId="{0D9886FB-0F01-48BF-8A95-CAFE5094B837}" type="sibTrans" cxnId="{2394C63F-14C0-4255-9C29-CBDEB8B01A75}">
      <dgm:prSet/>
      <dgm:spPr/>
      <dgm:t>
        <a:bodyPr/>
        <a:lstStyle/>
        <a:p>
          <a:endParaRPr lang="en-US"/>
        </a:p>
      </dgm:t>
    </dgm:pt>
    <dgm:pt modelId="{C74FC99D-CB48-4D91-9198-9F7CD022700D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800" dirty="0">
              <a:latin typeface="+mj-lt"/>
            </a:rPr>
            <a:t>Compute </a:t>
          </a:r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potential</a:t>
          </a:r>
          <a:r>
            <a:rPr lang="en-US" sz="1800" dirty="0">
              <a:latin typeface="+mj-lt"/>
            </a:rPr>
            <a:t> due to </a:t>
          </a:r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nearest neighbors directly</a:t>
          </a:r>
        </a:p>
      </dgm:t>
    </dgm:pt>
    <dgm:pt modelId="{F5659279-A292-4BFD-80B4-63C530F24D35}" type="parTrans" cxnId="{3E3CFEC8-51F8-4592-9CA8-C61DA1CA0A5E}">
      <dgm:prSet/>
      <dgm:spPr/>
      <dgm:t>
        <a:bodyPr/>
        <a:lstStyle/>
        <a:p>
          <a:endParaRPr lang="en-US"/>
        </a:p>
      </dgm:t>
    </dgm:pt>
    <dgm:pt modelId="{A255F150-5E38-4110-85AC-9DE7DF6C8E85}" type="sibTrans" cxnId="{3E3CFEC8-51F8-4592-9CA8-C61DA1CA0A5E}">
      <dgm:prSet/>
      <dgm:spPr/>
      <dgm:t>
        <a:bodyPr/>
        <a:lstStyle/>
        <a:p>
          <a:endParaRPr lang="en-US"/>
        </a:p>
      </dgm:t>
    </dgm:pt>
    <dgm:pt modelId="{827AF180-71E0-445F-980C-D5FECD75A6F2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7. </a:t>
          </a:r>
        </a:p>
      </dgm:t>
    </dgm:pt>
    <dgm:pt modelId="{D7ACC0F5-A15A-4926-9A15-CADDB659C925}" type="parTrans" cxnId="{87708D6A-0FFF-4A23-A40B-E94F06FE6E3F}">
      <dgm:prSet/>
      <dgm:spPr/>
      <dgm:t>
        <a:bodyPr/>
        <a:lstStyle/>
        <a:p>
          <a:endParaRPr lang="en-US"/>
        </a:p>
      </dgm:t>
    </dgm:pt>
    <dgm:pt modelId="{6C265557-5A67-4130-A65B-DAF07E246541}" type="sibTrans" cxnId="{87708D6A-0FFF-4A23-A40B-E94F06FE6E3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FD10A03-FB03-4047-B1D4-05B6B8B8E006}">
          <dgm:prSet phldrT="[Text]" custT="1"/>
          <dgm:spPr/>
          <dgm:t>
            <a:bodyPr/>
            <a:lstStyle/>
            <a:p>
              <a:r>
                <a:rPr lang="en-US" sz="1400" dirty="0">
                  <a:latin typeface="+mj-lt"/>
                </a:rPr>
                <a:t>Form a </a:t>
              </a:r>
              <a:r>
                <a:rPr lang="en-US" sz="1400" u="sng" dirty="0">
                  <a:latin typeface="+mj-lt"/>
                </a:rPr>
                <a:t>p-term multipole expansion</a:t>
              </a:r>
              <a:r>
                <a:rPr lang="en-US" sz="1400" dirty="0">
                  <a:latin typeface="+mj-lt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𝑓𝑖𝑛𝑒𝑠𝑡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𝑚𝑒𝑠h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𝑖𝑏𝑜𝑥</m:t>
                      </m:r>
                    </m:sub>
                  </m:sSub>
                </m:oMath>
              </a14:m>
              <a:r>
                <a:rPr lang="en-US" sz="1400" dirty="0">
                  <a:latin typeface="+mj-lt"/>
                </a:rPr>
                <a:t> , by using </a:t>
              </a:r>
              <a:r>
                <a:rPr lang="en-US" sz="1400" u="sng" dirty="0">
                  <a:latin typeface="+mj-lt"/>
                </a:rPr>
                <a:t>Theorem 2.1</a:t>
              </a:r>
              <a:r>
                <a:rPr lang="en-US" sz="1400" dirty="0">
                  <a:latin typeface="+mj-lt"/>
                </a:rPr>
                <a:t>.</a:t>
              </a:r>
            </a:p>
          </dgm:t>
        </dgm:pt>
      </mc:Choice>
      <mc:Fallback xmlns="">
        <dgm:pt modelId="{CFD10A03-FB03-4047-B1D4-05B6B8B8E006}">
          <dgm:prSet phldrT="[Text]" custT="1"/>
          <dgm:spPr/>
          <dgm:t>
            <a:bodyPr/>
            <a:lstStyle/>
            <a:p>
              <a:r>
                <a:rPr lang="en-US" sz="1400" dirty="0">
                  <a:latin typeface="+mj-lt"/>
                </a:rPr>
                <a:t>Form a </a:t>
              </a:r>
              <a:r>
                <a:rPr lang="en-US" sz="1400" u="sng" dirty="0">
                  <a:latin typeface="+mj-lt"/>
                </a:rPr>
                <a:t>p-term multipole expansion</a:t>
              </a:r>
              <a:r>
                <a:rPr lang="en-US" sz="1400" dirty="0">
                  <a:latin typeface="+mj-lt"/>
                </a:rPr>
                <a:t> </a:t>
              </a:r>
              <a:r>
                <a:rPr lang="el-GR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Φ</a:t>
              </a:r>
              <a:r>
                <a:rPr lang="en-US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sz="1400" b="0" i="0">
                  <a:latin typeface="Cambria Math" panose="02040503050406030204" pitchFamily="18" charset="0"/>
                </a:rPr>
                <a:t>𝑓𝑖𝑛𝑒𝑠𝑡 𝑚𝑒𝑠ℎ, 𝑖𝑏𝑜𝑥)</a:t>
              </a:r>
              <a:r>
                <a:rPr lang="en-US" sz="1400" dirty="0">
                  <a:latin typeface="+mj-lt"/>
                </a:rPr>
                <a:t> , by using </a:t>
              </a:r>
              <a:r>
                <a:rPr lang="en-US" sz="1400" u="sng" dirty="0">
                  <a:latin typeface="+mj-lt"/>
                </a:rPr>
                <a:t>Theorem 2.1</a:t>
              </a:r>
              <a:r>
                <a:rPr lang="en-US" sz="1400" dirty="0">
                  <a:latin typeface="+mj-lt"/>
                </a:rPr>
                <a:t>.</a:t>
              </a:r>
            </a:p>
          </dgm:t>
        </dgm:pt>
      </mc:Fallback>
    </mc:AlternateContent>
    <dgm:pt modelId="{54F6A646-FCAD-4CEB-AF3D-8C97408CCF2E}" type="parTrans" cxnId="{46903FC0-35E9-4C15-A1B7-42C33C6E0835}">
      <dgm:prSet/>
      <dgm:spPr/>
      <dgm:t>
        <a:bodyPr/>
        <a:lstStyle/>
        <a:p>
          <a:endParaRPr lang="en-US"/>
        </a:p>
      </dgm:t>
    </dgm:pt>
    <dgm:pt modelId="{AB8EF98E-AD38-419C-AE74-294344ECAE63}" type="sibTrans" cxnId="{46903FC0-35E9-4C15-A1B7-42C33C6E083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29B73CA-6A0A-4BD5-9AE5-69F2C2567209}">
          <dgm:prSet phldrT="[Text]" custT="1"/>
          <dgm:spPr/>
          <dgm:t>
            <a:bodyPr/>
            <a:lstStyle/>
            <a:p>
              <a:r>
                <a:rPr lang="en-US" sz="1400" dirty="0">
                  <a:latin typeface="+mj-lt"/>
                </a:rPr>
                <a:t>Form a </a:t>
              </a:r>
              <a:r>
                <a:rPr lang="en-US" sz="1400" u="sng" dirty="0">
                  <a:latin typeface="+mj-lt"/>
                </a:rPr>
                <a:t>p-term multipole expansion</a:t>
              </a:r>
              <a:r>
                <a:rPr lang="en-US" sz="1400" dirty="0">
                  <a:latin typeface="+mj-lt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𝑐𝑜𝑎𝑟𝑠𝑒𝑟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𝑚𝑒𝑠h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𝑖𝑏𝑜𝑥</m:t>
                      </m:r>
                    </m:sub>
                  </m:sSub>
                </m:oMath>
              </a14:m>
              <a:r>
                <a:rPr lang="en-US" sz="1400" dirty="0">
                  <a:latin typeface="+mj-lt"/>
                </a:rPr>
                <a:t> , by using </a:t>
              </a:r>
              <a:r>
                <a:rPr lang="en-US" sz="1400" u="sng" dirty="0">
                  <a:latin typeface="+mj-lt"/>
                </a:rPr>
                <a:t>Lemma 2.3 </a:t>
              </a:r>
              <a:r>
                <a:rPr lang="en-US" sz="1400" dirty="0">
                  <a:latin typeface="+mj-lt"/>
                </a:rPr>
                <a:t>to shift the center of each child box’s expansion to the current box center and adding them together.</a:t>
              </a:r>
            </a:p>
          </dgm:t>
        </dgm:pt>
      </mc:Choice>
      <mc:Fallback xmlns="">
        <dgm:pt modelId="{D29B73CA-6A0A-4BD5-9AE5-69F2C2567209}">
          <dgm:prSet phldrT="[Text]" custT="1"/>
          <dgm:spPr/>
          <dgm:t>
            <a:bodyPr/>
            <a:lstStyle/>
            <a:p>
              <a:r>
                <a:rPr lang="en-US" sz="1400" dirty="0">
                  <a:latin typeface="+mj-lt"/>
                </a:rPr>
                <a:t>Form a </a:t>
              </a:r>
              <a:r>
                <a:rPr lang="en-US" sz="1400" u="sng" dirty="0">
                  <a:latin typeface="+mj-lt"/>
                </a:rPr>
                <a:t>p-term multipole expansion</a:t>
              </a:r>
              <a:r>
                <a:rPr lang="en-US" sz="1400" dirty="0">
                  <a:latin typeface="+mj-lt"/>
                </a:rPr>
                <a:t> </a:t>
              </a:r>
              <a:r>
                <a:rPr lang="el-GR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Φ</a:t>
              </a:r>
              <a:r>
                <a:rPr lang="en-US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sz="1400" b="0" i="0">
                  <a:latin typeface="Cambria Math" panose="02040503050406030204" pitchFamily="18" charset="0"/>
                </a:rPr>
                <a:t>𝑐𝑜𝑎𝑟𝑠𝑒𝑟 𝑚𝑒𝑠ℎ, 𝑖𝑏𝑜𝑥)</a:t>
              </a:r>
              <a:r>
                <a:rPr lang="en-US" sz="1400" dirty="0">
                  <a:latin typeface="+mj-lt"/>
                </a:rPr>
                <a:t> , by using </a:t>
              </a:r>
              <a:r>
                <a:rPr lang="en-US" sz="1400" u="sng" dirty="0">
                  <a:latin typeface="+mj-lt"/>
                </a:rPr>
                <a:t>Lemma 2.3 </a:t>
              </a:r>
              <a:r>
                <a:rPr lang="en-US" sz="1400" dirty="0">
                  <a:latin typeface="+mj-lt"/>
                </a:rPr>
                <a:t>to shift the center of each child box’s expansion to the current box center and adding them together.</a:t>
              </a:r>
            </a:p>
          </dgm:t>
        </dgm:pt>
      </mc:Fallback>
    </mc:AlternateContent>
    <dgm:pt modelId="{6766A385-7B36-4AAF-BF31-97DB87A15EAF}" type="parTrans" cxnId="{D5C8BA9C-5085-45EE-8172-02CF14A3549B}">
      <dgm:prSet/>
      <dgm:spPr/>
      <dgm:t>
        <a:bodyPr/>
        <a:lstStyle/>
        <a:p>
          <a:endParaRPr lang="en-US"/>
        </a:p>
      </dgm:t>
    </dgm:pt>
    <dgm:pt modelId="{5C89F47E-40B9-4308-BE48-86CE7AAC1EA4}" type="sibTrans" cxnId="{D5C8BA9C-5085-45EE-8172-02CF14A3549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94C496B-B918-4BD3-90E2-4627794EA0E1}">
          <dgm:prSet phldrT="[Text]" custT="1"/>
          <dgm:spPr/>
          <dgm:t>
            <a:bodyPr/>
            <a:lstStyle/>
            <a:p>
              <a:r>
                <a:rPr lang="en-US" sz="1400" dirty="0">
                  <a:latin typeface="+mj-lt"/>
                </a:rPr>
                <a:t>Form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lang="en-US" sz="14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𝑖𝑏𝑜𝑥</m:t>
                      </m:r>
                    </m:sub>
                  </m:sSub>
                </m:oMath>
              </a14:m>
              <a:r>
                <a:rPr lang="en-US" sz="1400" dirty="0">
                  <a:latin typeface="+mj-lt"/>
                </a:rPr>
                <a:t> by using </a:t>
              </a:r>
              <a:r>
                <a:rPr lang="en-US" sz="1400" u="sng" dirty="0">
                  <a:latin typeface="+mj-lt"/>
                </a:rPr>
                <a:t>Lemma 2.4</a:t>
              </a:r>
              <a:r>
                <a:rPr lang="en-US" sz="1400" dirty="0">
                  <a:latin typeface="+mj-lt"/>
                </a:rPr>
                <a:t> to </a:t>
              </a:r>
              <a:r>
                <a:rPr lang="en-US" sz="1400" u="sng" dirty="0">
                  <a:latin typeface="+mj-lt"/>
                </a:rPr>
                <a:t>convert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u="sng" dirty="0">
                  <a:latin typeface="+mj-lt"/>
                </a:rPr>
                <a:t>multipole expansion</a:t>
              </a:r>
              <a:r>
                <a:rPr lang="en-US" sz="1400" dirty="0">
                  <a:latin typeface="+mj-lt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𝑖𝑛𝑡𝑒𝑟𝑎𝑐𝑡𝑖𝑜𝑛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</m:sub>
                  </m:sSub>
                </m:oMath>
              </a14:m>
              <a:r>
                <a:rPr lang="en-US" sz="1400" dirty="0">
                  <a:latin typeface="+mj-lt"/>
                </a:rPr>
                <a:t> to </a:t>
              </a:r>
              <a:r>
                <a:rPr lang="en-US" sz="1400" u="sng" dirty="0">
                  <a:latin typeface="+mj-lt"/>
                </a:rPr>
                <a:t>local expansion</a:t>
              </a:r>
              <a:r>
                <a:rPr lang="en-US" sz="1400" dirty="0">
                  <a:latin typeface="+mj-lt"/>
                </a:rPr>
                <a:t>, </a:t>
              </a:r>
              <a:r>
                <a:rPr lang="en-US" sz="1400" u="sng" dirty="0">
                  <a:latin typeface="+mj-lt"/>
                </a:rPr>
                <a:t>adding</a:t>
              </a:r>
              <a:r>
                <a:rPr lang="en-US" sz="1400" dirty="0">
                  <a:latin typeface="+mj-lt"/>
                </a:rPr>
                <a:t> these expansions </a:t>
              </a:r>
              <a:r>
                <a:rPr lang="en-US" sz="1400" u="sng" dirty="0">
                  <a:latin typeface="+mj-lt"/>
                </a:rPr>
                <a:t>together</a:t>
              </a:r>
              <a:r>
                <a:rPr lang="en-US" sz="1400" dirty="0">
                  <a:latin typeface="+mj-lt"/>
                </a:rPr>
                <a:t>.</a:t>
              </a:r>
            </a:p>
          </dgm:t>
        </dgm:pt>
      </mc:Choice>
      <mc:Fallback xmlns="">
        <dgm:pt modelId="{294C496B-B918-4BD3-90E2-4627794EA0E1}">
          <dgm:prSet phldrT="[Text]" custT="1"/>
          <dgm:spPr/>
          <dgm:t>
            <a:bodyPr/>
            <a:lstStyle/>
            <a:p>
              <a:r>
                <a:rPr lang="en-US" sz="1400" dirty="0">
                  <a:latin typeface="+mj-lt"/>
                </a:rPr>
                <a:t>Form </a:t>
              </a:r>
              <a:r>
                <a:rPr lang="el-GR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Ψ</a:t>
              </a:r>
              <a:r>
                <a:rPr lang="en-US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sz="1400" i="0">
                  <a:latin typeface="Cambria Math" panose="02040503050406030204" pitchFamily="18" charset="0"/>
                </a:rPr>
                <a:t>𝑙,𝑖𝑏𝑜𝑥)</a:t>
              </a:r>
              <a:r>
                <a:rPr lang="en-US" sz="1400" dirty="0">
                  <a:latin typeface="+mj-lt"/>
                </a:rPr>
                <a:t> by using </a:t>
              </a:r>
              <a:r>
                <a:rPr lang="en-US" sz="1400" u="sng" dirty="0">
                  <a:latin typeface="+mj-lt"/>
                </a:rPr>
                <a:t>Lemma 2.4</a:t>
              </a:r>
              <a:r>
                <a:rPr lang="en-US" sz="1400" dirty="0">
                  <a:latin typeface="+mj-lt"/>
                </a:rPr>
                <a:t> to </a:t>
              </a:r>
              <a:r>
                <a:rPr lang="en-US" sz="1400" u="sng" dirty="0">
                  <a:latin typeface="+mj-lt"/>
                </a:rPr>
                <a:t>convert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u="sng" dirty="0">
                  <a:latin typeface="+mj-lt"/>
                </a:rPr>
                <a:t>multipole expansion</a:t>
              </a:r>
              <a:r>
                <a:rPr lang="en-US" sz="1400" dirty="0">
                  <a:latin typeface="+mj-lt"/>
                </a:rPr>
                <a:t> </a:t>
              </a:r>
              <a:r>
                <a:rPr lang="el-GR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Φ</a:t>
              </a:r>
              <a:r>
                <a:rPr lang="en-US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sz="1400" b="0" i="0">
                  <a:latin typeface="Cambria Math" panose="02040503050406030204" pitchFamily="18" charset="0"/>
                </a:rPr>
                <a:t>𝑙, 𝑖𝑛𝑡𝑒𝑟𝑎𝑐𝑡𝑖𝑜𝑛 𝑙𝑖𝑠𝑡)</a:t>
              </a:r>
              <a:r>
                <a:rPr lang="en-US" sz="1400" dirty="0">
                  <a:latin typeface="+mj-lt"/>
                </a:rPr>
                <a:t> to </a:t>
              </a:r>
              <a:r>
                <a:rPr lang="en-US" sz="1400" u="sng" dirty="0">
                  <a:latin typeface="+mj-lt"/>
                </a:rPr>
                <a:t>local expansion</a:t>
              </a:r>
              <a:r>
                <a:rPr lang="en-US" sz="1400" dirty="0">
                  <a:latin typeface="+mj-lt"/>
                </a:rPr>
                <a:t>, </a:t>
              </a:r>
              <a:r>
                <a:rPr lang="en-US" sz="1400" u="sng" dirty="0">
                  <a:latin typeface="+mj-lt"/>
                </a:rPr>
                <a:t>adding</a:t>
              </a:r>
              <a:r>
                <a:rPr lang="en-US" sz="1400" dirty="0">
                  <a:latin typeface="+mj-lt"/>
                </a:rPr>
                <a:t> these expansions </a:t>
              </a:r>
              <a:r>
                <a:rPr lang="en-US" sz="1400" u="sng" dirty="0">
                  <a:latin typeface="+mj-lt"/>
                </a:rPr>
                <a:t>together</a:t>
              </a:r>
              <a:r>
                <a:rPr lang="en-US" sz="1400" dirty="0">
                  <a:latin typeface="+mj-lt"/>
                </a:rPr>
                <a:t>.</a:t>
              </a:r>
            </a:p>
          </dgm:t>
        </dgm:pt>
      </mc:Fallback>
    </mc:AlternateContent>
    <dgm:pt modelId="{9A42B091-76CD-420E-995F-D1C3BC7CC0BB}" type="parTrans" cxnId="{D0D9A229-C4FF-4075-AA11-BDA3605B22F8}">
      <dgm:prSet/>
      <dgm:spPr/>
      <dgm:t>
        <a:bodyPr/>
        <a:lstStyle/>
        <a:p>
          <a:endParaRPr lang="en-US"/>
        </a:p>
      </dgm:t>
    </dgm:pt>
    <dgm:pt modelId="{ADA201E0-6FA3-4574-B11D-4E758D08911C}" type="sibTrans" cxnId="{D0D9A229-C4FF-4075-AA11-BDA3605B22F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7CC536E-3A5E-4471-BEB1-C8A7F968FBE3}">
          <dgm:prSet phldrT="[Text]" custT="1"/>
          <dgm:spPr/>
          <dgm:t>
            <a:bodyPr/>
            <a:lstStyle/>
            <a:p>
              <a:r>
                <a:rPr lang="en-US" sz="1400" dirty="0">
                  <a:latin typeface="+mj-lt"/>
                </a:rPr>
                <a:t>Adding result to </a:t>
              </a:r>
              <a14:m>
                <m:oMath xmlns:m="http://schemas.openxmlformats.org/officeDocument/2006/math">
                  <m:sSub>
                    <m:sSubPr>
                      <m:ctrlPr>
                        <a:rPr 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̃"/>
                          <m:ctrl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acc>
                    </m:e>
                    <m: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𝑖𝑏𝑜𝑥</m:t>
                      </m:r>
                    </m:sub>
                  </m:sSub>
                </m:oMath>
              </a14:m>
              <a:endParaRPr lang="en-US" sz="1400" dirty="0">
                <a:latin typeface="+mj-lt"/>
              </a:endParaRPr>
            </a:p>
          </dgm:t>
        </dgm:pt>
      </mc:Choice>
      <mc:Fallback xmlns="">
        <dgm:pt modelId="{A7CC536E-3A5E-4471-BEB1-C8A7F968FBE3}">
          <dgm:prSet phldrT="[Text]" custT="1"/>
          <dgm:spPr/>
          <dgm:t>
            <a:bodyPr/>
            <a:lstStyle/>
            <a:p>
              <a:r>
                <a:rPr lang="en-US" sz="1400" dirty="0">
                  <a:latin typeface="+mj-lt"/>
                </a:rPr>
                <a:t>Adding result to </a:t>
              </a:r>
              <a:r>
                <a:rPr lang="el-GR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Ψ ̃_(</a:t>
              </a:r>
              <a:r>
                <a:rPr lang="en-US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𝑙,</a:t>
              </a:r>
              <a:r>
                <a:rPr lang="en-US" sz="1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  <a:r>
                <a:rPr lang="en-US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𝑖</a:t>
              </a:r>
              <a:r>
                <a:rPr lang="en-US" sz="1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𝑏𝑜𝑥</a:t>
              </a:r>
              <a:r>
                <a:rPr lang="el-GR" sz="1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400" dirty="0">
                <a:latin typeface="+mj-lt"/>
              </a:endParaRPr>
            </a:p>
          </dgm:t>
        </dgm:pt>
      </mc:Fallback>
    </mc:AlternateContent>
    <dgm:pt modelId="{FCBBCF14-8AE8-44B5-99FD-93ED0AB9BF17}" type="parTrans" cxnId="{50003E9F-A932-4D45-9DCA-9775BA7B16EC}">
      <dgm:prSet/>
      <dgm:spPr/>
      <dgm:t>
        <a:bodyPr/>
        <a:lstStyle/>
        <a:p>
          <a:endParaRPr lang="en-US"/>
        </a:p>
      </dgm:t>
    </dgm:pt>
    <dgm:pt modelId="{E2644519-CCBB-40C2-A03C-614A863799F4}" type="sibTrans" cxnId="{50003E9F-A932-4D45-9DCA-9775BA7B16E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520063-5D07-4ADA-B0F7-6982F4748872}">
          <dgm:prSet phldrT="[Text]" custT="1"/>
          <dgm:spPr/>
          <dgm:t>
            <a:bodyPr/>
            <a:lstStyle/>
            <a:p>
              <a:r>
                <a:rPr lang="en-US" sz="1400" b="0" u="none" dirty="0">
                  <a:latin typeface="+mj-lt"/>
                  <a:cs typeface="Times New Roman" panose="02020603050405020304" pitchFamily="18" charset="0"/>
                </a:rPr>
                <a:t>Form</a:t>
              </a:r>
              <a14:m>
                <m:oMath xmlns:m="http://schemas.openxmlformats.org/officeDocument/2006/math">
                  <m:sSub>
                    <m:sSubPr>
                      <m:ctrlPr>
                        <a:rPr lang="el-GR" sz="1400" b="0" i="1" u="non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̃"/>
                          <m:ctrlPr>
                            <a:rPr lang="el-GR" sz="1400" b="0" i="1" u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1400" b="0" i="1" u="non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𝛹</m:t>
                          </m:r>
                        </m:e>
                      </m:acc>
                    </m:e>
                    <m:sub>
                      <m:r>
                        <a:rPr lang="en-US" sz="1400" b="0" i="1" u="non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400" b="0" i="1" u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sz="1400" b="0" i="1" u="non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b="0" i="1" u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u="non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u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𝑏𝑜</m:t>
                      </m:r>
                      <m:sSup>
                        <m:sSupPr>
                          <m:ctrlPr>
                            <a:rPr lang="en-US" sz="1400" b="0" i="1" u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u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u="none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u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u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u="none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𝑐h𝑖𝑙𝑑𝑟𝑒𝑛</m:t>
                      </m:r>
                    </m:sub>
                  </m:sSub>
                </m:oMath>
              </a14:m>
              <a:r>
                <a:rPr lang="en-US" sz="1400" b="0" u="none" dirty="0">
                  <a:latin typeface="+mj-lt"/>
                  <a:cs typeface="Times New Roman" panose="02020603050405020304" pitchFamily="18" charset="0"/>
                </a:rPr>
                <a:t>by using </a:t>
              </a:r>
              <a:r>
                <a:rPr lang="en-US" sz="1400" b="0" u="sng" dirty="0">
                  <a:latin typeface="+mj-lt"/>
                  <a:cs typeface="Times New Roman" panose="02020603050405020304" pitchFamily="18" charset="0"/>
                </a:rPr>
                <a:t>lemma 2.5</a:t>
              </a:r>
              <a:r>
                <a:rPr lang="en-US" sz="1400" b="0" u="none" dirty="0">
                  <a:latin typeface="+mj-lt"/>
                  <a:cs typeface="Times New Roman" panose="02020603050405020304" pitchFamily="18" charset="0"/>
                </a:rPr>
                <a:t> to </a:t>
              </a:r>
              <a:r>
                <a:rPr lang="en-US" sz="1400" b="0" u="sng" dirty="0">
                  <a:latin typeface="+mj-lt"/>
                  <a:cs typeface="Times New Roman" panose="02020603050405020304" pitchFamily="18" charset="0"/>
                </a:rPr>
                <a:t>expand</a:t>
              </a:r>
              <a:r>
                <a:rPr lang="en-US" sz="1400" b="0" u="none" dirty="0">
                  <a:latin typeface="+mj-lt"/>
                  <a:cs typeface="Times New Roman" panose="02020603050405020304" pitchFamily="18" charset="0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b="0" i="1" u="none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l-GR" sz="1400" b="0" i="1" u="non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</m:e>
                    <m:sub>
                      <m:r>
                        <a:rPr lang="en-US" sz="1400" b="0" i="1" u="non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400" b="0" i="1" u="non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u="none">
                          <a:latin typeface="Cambria Math" panose="02040503050406030204" pitchFamily="18" charset="0"/>
                        </a:rPr>
                        <m:t>𝑖𝑏𝑜𝑥</m:t>
                      </m:r>
                    </m:sub>
                  </m:sSub>
                </m:oMath>
              </a14:m>
              <a:r>
                <a:rPr lang="en-US" sz="1400" b="0" u="none" dirty="0">
                  <a:latin typeface="+mj-lt"/>
                  <a:cs typeface="Times New Roman" panose="02020603050405020304" pitchFamily="18" charset="0"/>
                </a:rPr>
                <a:t> about the </a:t>
              </a:r>
              <a:r>
                <a:rPr lang="en-US" sz="1400" b="0" u="sng" dirty="0">
                  <a:latin typeface="+mj-lt"/>
                  <a:cs typeface="Times New Roman" panose="02020603050405020304" pitchFamily="18" charset="0"/>
                </a:rPr>
                <a:t>children’s box centers</a:t>
              </a:r>
              <a:r>
                <a:rPr lang="en-US" sz="1400" b="0" u="none" dirty="0">
                  <a:latin typeface="+mj-lt"/>
                  <a:cs typeface="Times New Roman" panose="02020603050405020304" pitchFamily="18" charset="0"/>
                </a:rPr>
                <a:t>.</a:t>
              </a:r>
              <a:endParaRPr lang="en-US" sz="1400" b="0" u="none" dirty="0">
                <a:latin typeface="+mj-lt"/>
              </a:endParaRPr>
            </a:p>
          </dgm:t>
        </dgm:pt>
      </mc:Choice>
      <mc:Fallback xmlns="">
        <dgm:pt modelId="{66520063-5D07-4ADA-B0F7-6982F4748872}">
          <dgm:prSet phldrT="[Text]" custT="1"/>
          <dgm:spPr/>
          <dgm:t>
            <a:bodyPr/>
            <a:lstStyle/>
            <a:p>
              <a:r>
                <a:rPr lang="en-US" sz="1400" b="0" u="none" dirty="0">
                  <a:latin typeface="+mj-lt"/>
                  <a:cs typeface="Times New Roman" panose="02020603050405020304" pitchFamily="18" charset="0"/>
                </a:rPr>
                <a:t>Form</a:t>
              </a:r>
              <a:r>
                <a:rPr lang="el-GR" sz="1400" b="0" i="0" u="none">
                  <a:latin typeface="Cambria Math" panose="02040503050406030204" pitchFamily="18" charset="0"/>
                  <a:ea typeface="Cambria Math" panose="02040503050406030204" pitchFamily="18" charset="0"/>
                </a:rPr>
                <a:t>𝛹 ̃_(</a:t>
              </a:r>
              <a:r>
                <a:rPr lang="en-US" sz="1400" b="0" i="0" u="none">
                  <a:latin typeface="Cambria Math" panose="02040503050406030204" pitchFamily="18" charset="0"/>
                  <a:ea typeface="Cambria Math" panose="02040503050406030204" pitchFamily="18" charset="0"/>
                </a:rPr>
                <a:t>𝑙+1,  𝑖𝑏𝑜𝑥^′ 𝑠 𝑐ℎ𝑖𝑙𝑑𝑟𝑒𝑛</a:t>
              </a:r>
              <a:r>
                <a:rPr lang="el-GR" sz="1400" b="0" i="0" u="none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US" sz="1400" b="0" u="none" dirty="0">
                  <a:latin typeface="+mj-lt"/>
                  <a:cs typeface="Times New Roman" panose="02020603050405020304" pitchFamily="18" charset="0"/>
                </a:rPr>
                <a:t>by using </a:t>
              </a:r>
              <a:r>
                <a:rPr lang="en-US" sz="1400" b="0" u="sng" dirty="0">
                  <a:latin typeface="+mj-lt"/>
                  <a:cs typeface="Times New Roman" panose="02020603050405020304" pitchFamily="18" charset="0"/>
                </a:rPr>
                <a:t>lemma 2.5</a:t>
              </a:r>
              <a:r>
                <a:rPr lang="en-US" sz="1400" b="0" u="none" dirty="0">
                  <a:latin typeface="+mj-lt"/>
                  <a:cs typeface="Times New Roman" panose="02020603050405020304" pitchFamily="18" charset="0"/>
                </a:rPr>
                <a:t> to </a:t>
              </a:r>
              <a:r>
                <a:rPr lang="en-US" sz="1400" b="0" u="sng" dirty="0">
                  <a:latin typeface="+mj-lt"/>
                  <a:cs typeface="Times New Roman" panose="02020603050405020304" pitchFamily="18" charset="0"/>
                </a:rPr>
                <a:t>expand</a:t>
              </a:r>
              <a:r>
                <a:rPr lang="en-US" sz="1400" b="0" u="none" dirty="0"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l-GR" sz="1400" b="0" i="0" u="none">
                  <a:latin typeface="Cambria Math" panose="02040503050406030204" pitchFamily="18" charset="0"/>
                  <a:ea typeface="Cambria Math" panose="02040503050406030204" pitchFamily="18" charset="0"/>
                </a:rPr>
                <a:t>𝛹</a:t>
              </a:r>
              <a:r>
                <a:rPr lang="en-US" sz="1400" b="0" i="0" u="none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sz="1400" b="0" i="0" u="none">
                  <a:latin typeface="Cambria Math" panose="02040503050406030204" pitchFamily="18" charset="0"/>
                </a:rPr>
                <a:t>𝑙,𝑖𝑏𝑜𝑥)</a:t>
              </a:r>
              <a:r>
                <a:rPr lang="en-US" sz="1400" b="0" u="none" dirty="0">
                  <a:latin typeface="+mj-lt"/>
                  <a:cs typeface="Times New Roman" panose="02020603050405020304" pitchFamily="18" charset="0"/>
                </a:rPr>
                <a:t> about the </a:t>
              </a:r>
              <a:r>
                <a:rPr lang="en-US" sz="1400" b="0" u="sng" dirty="0">
                  <a:latin typeface="+mj-lt"/>
                  <a:cs typeface="Times New Roman" panose="02020603050405020304" pitchFamily="18" charset="0"/>
                </a:rPr>
                <a:t>children’s box centers</a:t>
              </a:r>
              <a:r>
                <a:rPr lang="en-US" sz="1400" b="0" u="none" dirty="0">
                  <a:latin typeface="+mj-lt"/>
                  <a:cs typeface="Times New Roman" panose="02020603050405020304" pitchFamily="18" charset="0"/>
                </a:rPr>
                <a:t>.</a:t>
              </a:r>
              <a:endParaRPr lang="en-US" sz="1400" b="0" u="none" dirty="0">
                <a:latin typeface="+mj-lt"/>
              </a:endParaRPr>
            </a:p>
          </dgm:t>
        </dgm:pt>
      </mc:Fallback>
    </mc:AlternateContent>
    <dgm:pt modelId="{EFF7ED92-75F5-4CF9-BA06-CDBA871DFEF5}" type="parTrans" cxnId="{8403A4F9-E6F8-48C7-89FD-0C49F7CE42E5}">
      <dgm:prSet/>
      <dgm:spPr/>
      <dgm:t>
        <a:bodyPr/>
        <a:lstStyle/>
        <a:p>
          <a:endParaRPr lang="en-US"/>
        </a:p>
      </dgm:t>
    </dgm:pt>
    <dgm:pt modelId="{B1D8C20C-AFE2-4548-A89B-59F8FBC7F397}" type="sibTrans" cxnId="{8403A4F9-E6F8-48C7-89FD-0C49F7CE42E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195207F-2838-489E-A075-5F13461F30FF}">
          <dgm:prSet phldrT="[Text]" custT="1"/>
          <dgm:spPr/>
          <dgm:t>
            <a:bodyPr/>
            <a:lstStyle/>
            <a:p>
              <a:r>
                <a:rPr lang="en-US" sz="1400" dirty="0">
                  <a:latin typeface="+mj-lt"/>
                </a:rPr>
                <a:t>Form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lang="en-US" sz="14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𝑖𝑏𝑜𝑥</m:t>
                      </m:r>
                    </m:sub>
                  </m:sSub>
                </m:oMath>
              </a14:m>
              <a:r>
                <a:rPr lang="en-US" sz="1400" dirty="0">
                  <a:latin typeface="+mj-lt"/>
                </a:rPr>
                <a:t> by using </a:t>
              </a:r>
              <a:r>
                <a:rPr lang="en-US" sz="1400" u="sng" dirty="0">
                  <a:latin typeface="+mj-lt"/>
                </a:rPr>
                <a:t>Lemma 2.4</a:t>
              </a:r>
              <a:r>
                <a:rPr lang="en-US" sz="1400" dirty="0">
                  <a:latin typeface="+mj-lt"/>
                </a:rPr>
                <a:t> to </a:t>
              </a:r>
              <a:r>
                <a:rPr lang="en-US" sz="1400" u="sng" dirty="0">
                  <a:latin typeface="+mj-lt"/>
                </a:rPr>
                <a:t>convert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u="sng" dirty="0">
                  <a:latin typeface="+mj-lt"/>
                </a:rPr>
                <a:t>multipole expansion</a:t>
              </a:r>
              <a:r>
                <a:rPr lang="en-US" sz="1400" dirty="0">
                  <a:latin typeface="+mj-lt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e>
                    <m: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𝑖𝑛𝑡𝑒𝑟𝑎𝑐𝑡𝑖𝑜𝑛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</m:sub>
                  </m:sSub>
                </m:oMath>
              </a14:m>
              <a:r>
                <a:rPr lang="en-US" sz="1400" dirty="0">
                  <a:latin typeface="+mj-lt"/>
                </a:rPr>
                <a:t> to </a:t>
              </a:r>
              <a:r>
                <a:rPr lang="en-US" sz="1400" u="sng" dirty="0">
                  <a:latin typeface="+mj-lt"/>
                </a:rPr>
                <a:t>local expansion</a:t>
              </a:r>
              <a:r>
                <a:rPr lang="en-US" sz="1400" dirty="0">
                  <a:latin typeface="+mj-lt"/>
                </a:rPr>
                <a:t>, </a:t>
              </a:r>
              <a:r>
                <a:rPr lang="en-US" sz="1400" u="sng" dirty="0">
                  <a:latin typeface="+mj-lt"/>
                </a:rPr>
                <a:t>adding</a:t>
              </a:r>
              <a:r>
                <a:rPr lang="en-US" sz="1400" dirty="0">
                  <a:latin typeface="+mj-lt"/>
                </a:rPr>
                <a:t> these expansions </a:t>
              </a:r>
              <a:r>
                <a:rPr lang="en-US" sz="1400" u="sng" dirty="0">
                  <a:latin typeface="+mj-lt"/>
                </a:rPr>
                <a:t>together</a:t>
              </a:r>
              <a:r>
                <a:rPr lang="en-US" sz="1400" dirty="0">
                  <a:latin typeface="+mj-lt"/>
                </a:rPr>
                <a:t>.</a:t>
              </a:r>
            </a:p>
          </dgm:t>
        </dgm:pt>
      </mc:Choice>
      <mc:Fallback xmlns="">
        <dgm:pt modelId="{6195207F-2838-489E-A075-5F13461F30FF}">
          <dgm:prSet phldrT="[Text]" custT="1"/>
          <dgm:spPr/>
          <dgm:t>
            <a:bodyPr/>
            <a:lstStyle/>
            <a:p>
              <a:r>
                <a:rPr lang="en-US" sz="1400" dirty="0">
                  <a:latin typeface="+mj-lt"/>
                </a:rPr>
                <a:t>Form </a:t>
              </a:r>
              <a:r>
                <a:rPr lang="el-GR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Ψ</a:t>
              </a:r>
              <a:r>
                <a:rPr lang="en-US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sz="1400" i="0">
                  <a:latin typeface="Cambria Math" panose="02040503050406030204" pitchFamily="18" charset="0"/>
                </a:rPr>
                <a:t>𝑙,𝑖𝑏𝑜𝑥)</a:t>
              </a:r>
              <a:r>
                <a:rPr lang="en-US" sz="1400" dirty="0">
                  <a:latin typeface="+mj-lt"/>
                </a:rPr>
                <a:t> by using </a:t>
              </a:r>
              <a:r>
                <a:rPr lang="en-US" sz="1400" u="sng" dirty="0">
                  <a:latin typeface="+mj-lt"/>
                </a:rPr>
                <a:t>Lemma 2.4</a:t>
              </a:r>
              <a:r>
                <a:rPr lang="en-US" sz="1400" dirty="0">
                  <a:latin typeface="+mj-lt"/>
                </a:rPr>
                <a:t> to </a:t>
              </a:r>
              <a:r>
                <a:rPr lang="en-US" sz="1400" u="sng" dirty="0">
                  <a:latin typeface="+mj-lt"/>
                </a:rPr>
                <a:t>convert</a:t>
              </a:r>
              <a:r>
                <a:rPr lang="en-US" sz="1400" dirty="0">
                  <a:latin typeface="+mj-lt"/>
                </a:rPr>
                <a:t> </a:t>
              </a:r>
              <a:r>
                <a:rPr lang="en-US" sz="1400" u="sng" dirty="0">
                  <a:latin typeface="+mj-lt"/>
                </a:rPr>
                <a:t>multipole expansion</a:t>
              </a:r>
              <a:r>
                <a:rPr lang="en-US" sz="1400" dirty="0">
                  <a:latin typeface="+mj-lt"/>
                </a:rPr>
                <a:t> </a:t>
              </a:r>
              <a:r>
                <a:rPr lang="el-GR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Φ</a:t>
              </a:r>
              <a:r>
                <a:rPr lang="en-US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_(</a:t>
              </a:r>
              <a:r>
                <a:rPr lang="en-US" sz="1400" b="0" i="0">
                  <a:latin typeface="Cambria Math" panose="02040503050406030204" pitchFamily="18" charset="0"/>
                </a:rPr>
                <a:t>𝑙, 𝑖𝑛𝑡𝑒𝑟𝑎𝑐𝑡𝑖𝑜𝑛 𝑙𝑖𝑠𝑡)</a:t>
              </a:r>
              <a:r>
                <a:rPr lang="en-US" sz="1400" dirty="0">
                  <a:latin typeface="+mj-lt"/>
                </a:rPr>
                <a:t> to </a:t>
              </a:r>
              <a:r>
                <a:rPr lang="en-US" sz="1400" u="sng" dirty="0">
                  <a:latin typeface="+mj-lt"/>
                </a:rPr>
                <a:t>local expansion</a:t>
              </a:r>
              <a:r>
                <a:rPr lang="en-US" sz="1400" dirty="0">
                  <a:latin typeface="+mj-lt"/>
                </a:rPr>
                <a:t>, </a:t>
              </a:r>
              <a:r>
                <a:rPr lang="en-US" sz="1400" u="sng" dirty="0">
                  <a:latin typeface="+mj-lt"/>
                </a:rPr>
                <a:t>adding</a:t>
              </a:r>
              <a:r>
                <a:rPr lang="en-US" sz="1400" dirty="0">
                  <a:latin typeface="+mj-lt"/>
                </a:rPr>
                <a:t> these expansions </a:t>
              </a:r>
              <a:r>
                <a:rPr lang="en-US" sz="1400" u="sng" dirty="0">
                  <a:latin typeface="+mj-lt"/>
                </a:rPr>
                <a:t>together</a:t>
              </a:r>
              <a:r>
                <a:rPr lang="en-US" sz="1400" dirty="0">
                  <a:latin typeface="+mj-lt"/>
                </a:rPr>
                <a:t>.</a:t>
              </a:r>
            </a:p>
          </dgm:t>
        </dgm:pt>
      </mc:Fallback>
    </mc:AlternateContent>
    <dgm:pt modelId="{F14F2697-F9C2-4A8B-9AE4-46D2F8336847}" type="parTrans" cxnId="{9D205FE5-16A5-4382-A5F4-74A515FEBC9B}">
      <dgm:prSet/>
      <dgm:spPr/>
      <dgm:t>
        <a:bodyPr/>
        <a:lstStyle/>
        <a:p>
          <a:endParaRPr lang="en-US"/>
        </a:p>
      </dgm:t>
    </dgm:pt>
    <dgm:pt modelId="{16634EF7-BDA0-4808-BEBD-A7C571C87757}" type="sibTrans" cxnId="{9D205FE5-16A5-4382-A5F4-74A515FEBC9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FB25BF-DC20-4470-B0AB-20C68E99B6E3}">
          <dgm:prSet custT="1"/>
          <dgm:spPr/>
          <dgm:t>
            <a:bodyPr/>
            <a:lstStyle/>
            <a:p>
              <a:r>
                <a:rPr lang="en-US" sz="1400" dirty="0">
                  <a:latin typeface="+mj-lt"/>
                </a:rPr>
                <a:t>Adding result to </a:t>
              </a:r>
              <a14:m>
                <m:oMath xmlns:m="http://schemas.openxmlformats.org/officeDocument/2006/math">
                  <m:sSub>
                    <m:sSubPr>
                      <m:ctrlPr>
                        <a:rPr lang="el-G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̃"/>
                          <m:ctrl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acc>
                    </m:e>
                    <m: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𝑖𝑏𝑜𝑥</m:t>
                      </m:r>
                    </m:sub>
                  </m:sSub>
                </m:oMath>
              </a14:m>
              <a:endParaRPr lang="en-US" sz="1400" dirty="0"/>
            </a:p>
          </dgm:t>
        </dgm:pt>
      </mc:Choice>
      <mc:Fallback xmlns="">
        <dgm:pt modelId="{0BFB25BF-DC20-4470-B0AB-20C68E99B6E3}">
          <dgm:prSet custT="1"/>
          <dgm:spPr/>
          <dgm:t>
            <a:bodyPr/>
            <a:lstStyle/>
            <a:p>
              <a:r>
                <a:rPr lang="en-US" sz="1400" dirty="0">
                  <a:latin typeface="+mj-lt"/>
                </a:rPr>
                <a:t>Adding result to </a:t>
              </a:r>
              <a:r>
                <a:rPr lang="el-GR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Ψ ̃_(</a:t>
              </a:r>
              <a:r>
                <a:rPr lang="en-US" sz="14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𝑙,  𝑖</a:t>
              </a:r>
              <a:r>
                <a:rPr lang="en-US" sz="1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𝑏𝑜𝑥</a:t>
              </a:r>
              <a:r>
                <a:rPr lang="el-GR" sz="14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400" dirty="0"/>
            </a:p>
          </dgm:t>
        </dgm:pt>
      </mc:Fallback>
    </mc:AlternateContent>
    <dgm:pt modelId="{1C3B57B4-26A7-451B-ADD2-D9830029CB40}" type="sibTrans" cxnId="{0D0DB750-498A-4CCF-B53D-7FCB0EFA89A4}">
      <dgm:prSet/>
      <dgm:spPr/>
      <dgm:t>
        <a:bodyPr/>
        <a:lstStyle/>
        <a:p>
          <a:endParaRPr lang="en-US"/>
        </a:p>
      </dgm:t>
    </dgm:pt>
    <dgm:pt modelId="{546973A2-549F-4D9F-9A8C-0C8319A23FCA}" type="parTrans" cxnId="{0D0DB750-498A-4CCF-B53D-7FCB0EFA89A4}">
      <dgm:prSet/>
      <dgm:spPr/>
      <dgm:t>
        <a:bodyPr/>
        <a:lstStyle/>
        <a:p>
          <a:endParaRPr lang="en-US"/>
        </a:p>
      </dgm:t>
    </dgm:pt>
    <dgm:pt modelId="{F563A928-E5E5-48DA-B01A-8ED62B997610}" type="pres">
      <dgm:prSet presAssocID="{CF869CAD-0438-4E9D-B81D-6EF4AF93823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242B794-2EEE-4DDE-83B6-12EED67F9876}" type="pres">
      <dgm:prSet presAssocID="{08EEB734-99D9-4160-BC72-96757DB0AA95}" presName="composite" presStyleCnt="0"/>
      <dgm:spPr/>
    </dgm:pt>
    <dgm:pt modelId="{AFA8E5A1-5B06-483D-A52E-1C58A3E465A2}" type="pres">
      <dgm:prSet presAssocID="{08EEB734-99D9-4160-BC72-96757DB0AA95}" presName="FirstChild" presStyleLbl="revTx" presStyleIdx="0" presStyleCnt="11">
        <dgm:presLayoutVars>
          <dgm:chMax val="0"/>
          <dgm:chPref val="0"/>
          <dgm:bulletEnabled val="1"/>
        </dgm:presLayoutVars>
      </dgm:prSet>
      <dgm:spPr/>
    </dgm:pt>
    <dgm:pt modelId="{CB30115C-4294-4DDA-922B-0F8A9ADF44ED}" type="pres">
      <dgm:prSet presAssocID="{08EEB734-99D9-4160-BC72-96757DB0AA95}" presName="Parent" presStyleLbl="alignNode1" presStyleIdx="0" presStyleCnt="7">
        <dgm:presLayoutVars>
          <dgm:chMax val="3"/>
          <dgm:chPref val="3"/>
          <dgm:bulletEnabled val="1"/>
        </dgm:presLayoutVars>
      </dgm:prSet>
      <dgm:spPr/>
    </dgm:pt>
    <dgm:pt modelId="{165D73E8-361F-47AE-BE23-798202D59D2F}" type="pres">
      <dgm:prSet presAssocID="{08EEB734-99D9-4160-BC72-96757DB0AA95}" presName="Accent" presStyleLbl="parChTrans1D1" presStyleIdx="0" presStyleCnt="7"/>
      <dgm:spPr/>
    </dgm:pt>
    <dgm:pt modelId="{8588AD59-5CBE-4947-B2BF-802BEBDB1515}" type="pres">
      <dgm:prSet presAssocID="{08EEB734-99D9-4160-BC72-96757DB0AA95}" presName="Child" presStyleLbl="revTx" presStyleIdx="1" presStyleCnt="11" custScaleY="35896">
        <dgm:presLayoutVars>
          <dgm:chMax val="0"/>
          <dgm:chPref val="0"/>
          <dgm:bulletEnabled val="1"/>
        </dgm:presLayoutVars>
      </dgm:prSet>
      <dgm:spPr/>
    </dgm:pt>
    <dgm:pt modelId="{CC7446A9-28DB-4842-9833-BBC93E896C37}" type="pres">
      <dgm:prSet presAssocID="{58C30ECC-D85E-4CA9-AE79-0FE78B819F79}" presName="sibTrans" presStyleCnt="0"/>
      <dgm:spPr/>
    </dgm:pt>
    <dgm:pt modelId="{F8AD1B12-7DF6-42C8-BF1B-BB057A2D69CE}" type="pres">
      <dgm:prSet presAssocID="{CCFF6332-D8F9-4521-8E89-9A1C4A2CCA29}" presName="composite" presStyleCnt="0"/>
      <dgm:spPr/>
    </dgm:pt>
    <dgm:pt modelId="{811A6669-C584-4EDC-86EA-ECD18CCD9033}" type="pres">
      <dgm:prSet presAssocID="{CCFF6332-D8F9-4521-8E89-9A1C4A2CCA29}" presName="First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A78D13BF-FDF7-4656-9EB0-65919C2C0633}" type="pres">
      <dgm:prSet presAssocID="{CCFF6332-D8F9-4521-8E89-9A1C4A2CCA29}" presName="Parent" presStyleLbl="alignNode1" presStyleIdx="1" presStyleCnt="7">
        <dgm:presLayoutVars>
          <dgm:chMax val="3"/>
          <dgm:chPref val="3"/>
          <dgm:bulletEnabled val="1"/>
        </dgm:presLayoutVars>
      </dgm:prSet>
      <dgm:spPr/>
    </dgm:pt>
    <dgm:pt modelId="{18BCE271-962F-4BD3-8145-3F87B2766AA6}" type="pres">
      <dgm:prSet presAssocID="{CCFF6332-D8F9-4521-8E89-9A1C4A2CCA29}" presName="Accent" presStyleLbl="parChTrans1D1" presStyleIdx="1" presStyleCnt="7"/>
      <dgm:spPr/>
    </dgm:pt>
    <dgm:pt modelId="{41CEA081-070D-4B25-9D39-75BA8DB2A307}" type="pres">
      <dgm:prSet presAssocID="{CCFF6332-D8F9-4521-8E89-9A1C4A2CCA29}" presName="Child" presStyleLbl="revTx" presStyleIdx="3" presStyleCnt="11" custScaleY="53262">
        <dgm:presLayoutVars>
          <dgm:chMax val="0"/>
          <dgm:chPref val="0"/>
          <dgm:bulletEnabled val="1"/>
        </dgm:presLayoutVars>
      </dgm:prSet>
      <dgm:spPr/>
    </dgm:pt>
    <dgm:pt modelId="{38DF0410-A02F-4477-AF89-65C12949B30E}" type="pres">
      <dgm:prSet presAssocID="{55A48C79-317B-47A0-B5BB-1B3AC4DF8456}" presName="sibTrans" presStyleCnt="0"/>
      <dgm:spPr/>
    </dgm:pt>
    <dgm:pt modelId="{8536C968-875A-4B57-A910-3A70FD3306CB}" type="pres">
      <dgm:prSet presAssocID="{8E6C7C58-9600-49FE-8A51-0B551D73CB6F}" presName="composite" presStyleCnt="0"/>
      <dgm:spPr/>
    </dgm:pt>
    <dgm:pt modelId="{4A6E92FC-70B4-448F-9AD0-2BB07D56C75E}" type="pres">
      <dgm:prSet presAssocID="{8E6C7C58-9600-49FE-8A51-0B551D73CB6F}" presName="FirstChild" presStyleLbl="revTx" presStyleIdx="4" presStyleCnt="11">
        <dgm:presLayoutVars>
          <dgm:chMax val="0"/>
          <dgm:chPref val="0"/>
          <dgm:bulletEnabled val="1"/>
        </dgm:presLayoutVars>
      </dgm:prSet>
      <dgm:spPr/>
    </dgm:pt>
    <dgm:pt modelId="{777A41BD-10B6-4CFB-B8C6-E4B46861E120}" type="pres">
      <dgm:prSet presAssocID="{8E6C7C58-9600-49FE-8A51-0B551D73CB6F}" presName="Parent" presStyleLbl="alignNode1" presStyleIdx="2" presStyleCnt="7">
        <dgm:presLayoutVars>
          <dgm:chMax val="3"/>
          <dgm:chPref val="3"/>
          <dgm:bulletEnabled val="1"/>
        </dgm:presLayoutVars>
      </dgm:prSet>
      <dgm:spPr/>
    </dgm:pt>
    <dgm:pt modelId="{B5B241E1-D2D6-4227-BE9E-0C8FD3306CDD}" type="pres">
      <dgm:prSet presAssocID="{8E6C7C58-9600-49FE-8A51-0B551D73CB6F}" presName="Accent" presStyleLbl="parChTrans1D1" presStyleIdx="2" presStyleCnt="7"/>
      <dgm:spPr/>
    </dgm:pt>
    <dgm:pt modelId="{EF6C2B3A-74FE-44F2-99CF-44B7353B24D7}" type="pres">
      <dgm:prSet presAssocID="{8E6C7C58-9600-49FE-8A51-0B551D73CB6F}" presName="Child" presStyleLbl="revTx" presStyleIdx="5" presStyleCnt="11" custScaleY="75173">
        <dgm:presLayoutVars>
          <dgm:chMax val="0"/>
          <dgm:chPref val="0"/>
          <dgm:bulletEnabled val="1"/>
        </dgm:presLayoutVars>
      </dgm:prSet>
      <dgm:spPr/>
    </dgm:pt>
    <dgm:pt modelId="{0B3BE728-8366-4963-936E-569E08377E64}" type="pres">
      <dgm:prSet presAssocID="{D3B5E1D9-327D-4BDE-B307-D8F24DCFB738}" presName="sibTrans" presStyleCnt="0"/>
      <dgm:spPr/>
    </dgm:pt>
    <dgm:pt modelId="{66C0C161-CF91-4A27-BAF8-50B9F6B99D80}" type="pres">
      <dgm:prSet presAssocID="{05EE2C61-6260-4C87-9C79-5C72E1F1695A}" presName="composite" presStyleCnt="0"/>
      <dgm:spPr/>
    </dgm:pt>
    <dgm:pt modelId="{55C391B4-76CC-40F5-AF66-0B2720CFD477}" type="pres">
      <dgm:prSet presAssocID="{05EE2C61-6260-4C87-9C79-5C72E1F1695A}" presName="First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9FAE57A7-0400-4CAF-9050-EFAA264541B2}" type="pres">
      <dgm:prSet presAssocID="{05EE2C61-6260-4C87-9C79-5C72E1F1695A}" presName="Parent" presStyleLbl="alignNode1" presStyleIdx="3" presStyleCnt="7">
        <dgm:presLayoutVars>
          <dgm:chMax val="3"/>
          <dgm:chPref val="3"/>
          <dgm:bulletEnabled val="1"/>
        </dgm:presLayoutVars>
      </dgm:prSet>
      <dgm:spPr/>
    </dgm:pt>
    <dgm:pt modelId="{C37BFFBE-9EBF-4CB6-82B8-FDA53466723E}" type="pres">
      <dgm:prSet presAssocID="{05EE2C61-6260-4C87-9C79-5C72E1F1695A}" presName="Accent" presStyleLbl="parChTrans1D1" presStyleIdx="3" presStyleCnt="7"/>
      <dgm:spPr/>
    </dgm:pt>
    <dgm:pt modelId="{914C09B4-9B58-4049-84FF-4440F7BF64E3}" type="pres">
      <dgm:prSet presAssocID="{05EE2C61-6260-4C87-9C79-5C72E1F1695A}" presName="Child" presStyleLbl="revTx" presStyleIdx="7" presStyleCnt="11" custScaleY="59575">
        <dgm:presLayoutVars>
          <dgm:chMax val="0"/>
          <dgm:chPref val="0"/>
          <dgm:bulletEnabled val="1"/>
        </dgm:presLayoutVars>
      </dgm:prSet>
      <dgm:spPr/>
    </dgm:pt>
    <dgm:pt modelId="{5F5B3A20-07C9-4998-96EB-1DF846B09442}" type="pres">
      <dgm:prSet presAssocID="{1C590A93-1A3B-4599-B426-5A3F03A6643B}" presName="sibTrans" presStyleCnt="0"/>
      <dgm:spPr/>
    </dgm:pt>
    <dgm:pt modelId="{E0403AB1-7689-4174-9C8F-C16077463C95}" type="pres">
      <dgm:prSet presAssocID="{AB7E740E-D198-4674-A308-34A4B1656D2D}" presName="composite" presStyleCnt="0"/>
      <dgm:spPr/>
    </dgm:pt>
    <dgm:pt modelId="{02C34533-D4BD-47B6-8A8E-5D4D101B1A51}" type="pres">
      <dgm:prSet presAssocID="{AB7E740E-D198-4674-A308-34A4B1656D2D}" presName="First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A84DA100-DE8C-41D4-AB57-EA5680FBF69C}" type="pres">
      <dgm:prSet presAssocID="{AB7E740E-D198-4674-A308-34A4B1656D2D}" presName="Parent" presStyleLbl="alignNode1" presStyleIdx="4" presStyleCnt="7">
        <dgm:presLayoutVars>
          <dgm:chMax val="3"/>
          <dgm:chPref val="3"/>
          <dgm:bulletEnabled val="1"/>
        </dgm:presLayoutVars>
      </dgm:prSet>
      <dgm:spPr/>
    </dgm:pt>
    <dgm:pt modelId="{A0A1C6FC-1DB1-47A5-B3D2-8416952B02AE}" type="pres">
      <dgm:prSet presAssocID="{AB7E740E-D198-4674-A308-34A4B1656D2D}" presName="Accent" presStyleLbl="parChTrans1D1" presStyleIdx="4" presStyleCnt="7"/>
      <dgm:spPr/>
    </dgm:pt>
    <dgm:pt modelId="{F9066DDF-5FFD-4DDC-AEBF-03FB82FDB7A0}" type="pres">
      <dgm:prSet presAssocID="{63C8DD1F-7B20-46CF-ACCE-4D2F93522B16}" presName="sibTrans" presStyleCnt="0"/>
      <dgm:spPr/>
    </dgm:pt>
    <dgm:pt modelId="{693B281C-4AB8-4C37-8EC1-89AA91296771}" type="pres">
      <dgm:prSet presAssocID="{157D7C08-E30F-4F6F-9E02-96AA698820FB}" presName="composite" presStyleCnt="0"/>
      <dgm:spPr/>
    </dgm:pt>
    <dgm:pt modelId="{93E7E14D-94D5-4778-AB28-C6EDE5F3ACC5}" type="pres">
      <dgm:prSet presAssocID="{157D7C08-E30F-4F6F-9E02-96AA698820FB}" presName="First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04247918-5E76-49D3-A592-6C7A6343CAB1}" type="pres">
      <dgm:prSet presAssocID="{157D7C08-E30F-4F6F-9E02-96AA698820FB}" presName="Parent" presStyleLbl="alignNode1" presStyleIdx="5" presStyleCnt="7">
        <dgm:presLayoutVars>
          <dgm:chMax val="3"/>
          <dgm:chPref val="3"/>
          <dgm:bulletEnabled val="1"/>
        </dgm:presLayoutVars>
      </dgm:prSet>
      <dgm:spPr/>
    </dgm:pt>
    <dgm:pt modelId="{96D863BE-F610-4FDD-8C2E-D75017616697}" type="pres">
      <dgm:prSet presAssocID="{157D7C08-E30F-4F6F-9E02-96AA698820FB}" presName="Accent" presStyleLbl="parChTrans1D1" presStyleIdx="5" presStyleCnt="7"/>
      <dgm:spPr/>
    </dgm:pt>
    <dgm:pt modelId="{8129BEA0-038D-4779-9B50-9B35162BA05B}" type="pres">
      <dgm:prSet presAssocID="{0D9886FB-0F01-48BF-8A95-CAFE5094B837}" presName="sibTrans" presStyleCnt="0"/>
      <dgm:spPr/>
    </dgm:pt>
    <dgm:pt modelId="{877C6A60-44DA-432A-9BCC-900E8A2F2B9E}" type="pres">
      <dgm:prSet presAssocID="{827AF180-71E0-445F-980C-D5FECD75A6F2}" presName="composite" presStyleCnt="0"/>
      <dgm:spPr/>
    </dgm:pt>
    <dgm:pt modelId="{7127CEA6-3B89-410B-9E04-D3138C94CAA9}" type="pres">
      <dgm:prSet presAssocID="{827AF180-71E0-445F-980C-D5FECD75A6F2}" presName="FirstChild" presStyleLbl="revTx" presStyleIdx="10" presStyleCnt="11">
        <dgm:presLayoutVars>
          <dgm:chMax val="0"/>
          <dgm:chPref val="0"/>
          <dgm:bulletEnabled val="1"/>
        </dgm:presLayoutVars>
      </dgm:prSet>
      <dgm:spPr/>
    </dgm:pt>
    <dgm:pt modelId="{30D37FA9-2F62-4729-9F66-4D34F855CD44}" type="pres">
      <dgm:prSet presAssocID="{827AF180-71E0-445F-980C-D5FECD75A6F2}" presName="Parent" presStyleLbl="alignNode1" presStyleIdx="6" presStyleCnt="7">
        <dgm:presLayoutVars>
          <dgm:chMax val="3"/>
          <dgm:chPref val="3"/>
          <dgm:bulletEnabled val="1"/>
        </dgm:presLayoutVars>
      </dgm:prSet>
      <dgm:spPr/>
    </dgm:pt>
    <dgm:pt modelId="{C1386359-D298-404D-A3A2-C27B4B0D1C4E}" type="pres">
      <dgm:prSet presAssocID="{827AF180-71E0-445F-980C-D5FECD75A6F2}" presName="Accent" presStyleLbl="parChTrans1D1" presStyleIdx="6" presStyleCnt="7"/>
      <dgm:spPr/>
    </dgm:pt>
  </dgm:ptLst>
  <dgm:cxnLst>
    <dgm:cxn modelId="{68197611-35D5-4995-821D-7674567F6DB9}" type="presOf" srcId="{294C496B-B918-4BD3-90E2-4627794EA0E1}" destId="{EF6C2B3A-74FE-44F2-99CF-44B7353B24D7}" srcOrd="0" destOrd="0" presId="urn:microsoft.com/office/officeart/2011/layout/TabList"/>
    <dgm:cxn modelId="{D2ACB518-8476-483E-ABE5-282D94FCDB88}" srcId="{CF869CAD-0438-4E9D-B81D-6EF4AF93823A}" destId="{05EE2C61-6260-4C87-9C79-5C72E1F1695A}" srcOrd="3" destOrd="0" parTransId="{A0AA81B5-18D6-4736-BFCE-D49DA8591527}" sibTransId="{1C590A93-1A3B-4599-B426-5A3F03A6643B}"/>
    <dgm:cxn modelId="{A6902428-8C28-4CDB-90E5-48A4C06FF945}" type="presOf" srcId="{66520063-5D07-4ADA-B0F7-6982F4748872}" destId="{EF6C2B3A-74FE-44F2-99CF-44B7353B24D7}" srcOrd="0" destOrd="2" presId="urn:microsoft.com/office/officeart/2011/layout/TabList"/>
    <dgm:cxn modelId="{D0D9A229-C4FF-4075-AA11-BDA3605B22F8}" srcId="{8E6C7C58-9600-49FE-8A51-0B551D73CB6F}" destId="{294C496B-B918-4BD3-90E2-4627794EA0E1}" srcOrd="1" destOrd="0" parTransId="{9A42B091-76CD-420E-995F-D1C3BC7CC0BB}" sibTransId="{ADA201E0-6FA3-4574-B11D-4E758D08911C}"/>
    <dgm:cxn modelId="{22769439-A6D5-47E2-82E5-F4C93D4254C5}" srcId="{AB7E740E-D198-4674-A308-34A4B1656D2D}" destId="{6F8B3E56-7E08-48B1-A7C9-8AEBDFBBBCDB}" srcOrd="0" destOrd="0" parTransId="{6F14269D-0370-41D0-8671-3457DC73B3E9}" sibTransId="{7C06D9D8-A8D1-4B5F-9399-A6B43FFB01DC}"/>
    <dgm:cxn modelId="{2394C63F-14C0-4255-9C29-CBDEB8B01A75}" srcId="{CF869CAD-0438-4E9D-B81D-6EF4AF93823A}" destId="{157D7C08-E30F-4F6F-9E02-96AA698820FB}" srcOrd="5" destOrd="0" parTransId="{BABF475C-1373-4E5E-8B69-57D1884E0472}" sibTransId="{0D9886FB-0F01-48BF-8A95-CAFE5094B837}"/>
    <dgm:cxn modelId="{383C795B-3715-4551-BCCE-A3742BD0B578}" type="presOf" srcId="{CF869CAD-0438-4E9D-B81D-6EF4AF93823A}" destId="{F563A928-E5E5-48DA-B01A-8ED62B997610}" srcOrd="0" destOrd="0" presId="urn:microsoft.com/office/officeart/2011/layout/TabList"/>
    <dgm:cxn modelId="{AFF7265E-7A7B-495E-92CB-4DA73A61B0C9}" type="presOf" srcId="{B9770A98-83D8-4FAC-AE3D-66F47A0A56E7}" destId="{55C391B4-76CC-40F5-AF66-0B2720CFD477}" srcOrd="0" destOrd="0" presId="urn:microsoft.com/office/officeart/2011/layout/TabList"/>
    <dgm:cxn modelId="{1DF81962-2F48-4296-81F3-FBCE7C485B21}" type="presOf" srcId="{CCFF6332-D8F9-4521-8E89-9A1C4A2CCA29}" destId="{A78D13BF-FDF7-4656-9EB0-65919C2C0633}" srcOrd="0" destOrd="0" presId="urn:microsoft.com/office/officeart/2011/layout/TabList"/>
    <dgm:cxn modelId="{E54C6D62-DB8D-45DF-A53B-BF90908EB132}" type="presOf" srcId="{08EEB734-99D9-4160-BC72-96757DB0AA95}" destId="{CB30115C-4294-4DDA-922B-0F8A9ADF44ED}" srcOrd="0" destOrd="0" presId="urn:microsoft.com/office/officeart/2011/layout/TabList"/>
    <dgm:cxn modelId="{8FAA0A63-CF7B-401A-A0F7-D3B2881F4A96}" type="presOf" srcId="{C74FC99D-CB48-4D91-9198-9F7CD022700D}" destId="{93E7E14D-94D5-4778-AB28-C6EDE5F3ACC5}" srcOrd="0" destOrd="0" presId="urn:microsoft.com/office/officeart/2011/layout/TabList"/>
    <dgm:cxn modelId="{555E0965-0E97-4872-B5CE-746D2A5E6E21}" type="presOf" srcId="{157D7C08-E30F-4F6F-9E02-96AA698820FB}" destId="{04247918-5E76-49D3-A592-6C7A6343CAB1}" srcOrd="0" destOrd="0" presId="urn:microsoft.com/office/officeart/2011/layout/TabList"/>
    <dgm:cxn modelId="{2C92F347-A8D5-4054-A43E-969F9EBFF063}" type="presOf" srcId="{D5BAB037-86B1-46B1-9F75-A2861C973642}" destId="{7127CEA6-3B89-410B-9E04-D3138C94CAA9}" srcOrd="0" destOrd="0" presId="urn:microsoft.com/office/officeart/2011/layout/TabList"/>
    <dgm:cxn modelId="{87708D6A-0FFF-4A23-A40B-E94F06FE6E3F}" srcId="{CF869CAD-0438-4E9D-B81D-6EF4AF93823A}" destId="{827AF180-71E0-445F-980C-D5FECD75A6F2}" srcOrd="6" destOrd="0" parTransId="{D7ACC0F5-A15A-4926-9A15-CADDB659C925}" sibTransId="{6C265557-5A67-4130-A65B-DAF07E246541}"/>
    <dgm:cxn modelId="{E694ED4B-0EB6-4B8A-81F7-3D204504F92D}" type="presOf" srcId="{6F8B3E56-7E08-48B1-A7C9-8AEBDFBBBCDB}" destId="{02C34533-D4BD-47B6-8A8E-5D4D101B1A51}" srcOrd="0" destOrd="0" presId="urn:microsoft.com/office/officeart/2011/layout/TabList"/>
    <dgm:cxn modelId="{29AD8C4D-76EF-4A45-BE9D-B10A85C2DD94}" type="presOf" srcId="{A7CC536E-3A5E-4471-BEB1-C8A7F968FBE3}" destId="{EF6C2B3A-74FE-44F2-99CF-44B7353B24D7}" srcOrd="0" destOrd="1" presId="urn:microsoft.com/office/officeart/2011/layout/TabList"/>
    <dgm:cxn modelId="{EE98E94D-1FFC-4E02-B587-DC7924B1DE0F}" type="presOf" srcId="{8E6C7C58-9600-49FE-8A51-0B551D73CB6F}" destId="{777A41BD-10B6-4CFB-B8C6-E4B46861E120}" srcOrd="0" destOrd="0" presId="urn:microsoft.com/office/officeart/2011/layout/TabList"/>
    <dgm:cxn modelId="{FBE3264F-E729-492E-AD49-53A8D70DAD62}" type="presOf" srcId="{CFD10A03-FB03-4047-B1D4-05B6B8B8E006}" destId="{8588AD59-5CBE-4947-B2BF-802BEBDB1515}" srcOrd="0" destOrd="0" presId="urn:microsoft.com/office/officeart/2011/layout/TabList"/>
    <dgm:cxn modelId="{FCBC944F-5131-435B-8503-6ABDBCF23F93}" srcId="{8E6C7C58-9600-49FE-8A51-0B551D73CB6F}" destId="{917A222D-4891-4498-BBEE-C6200D9A7F3E}" srcOrd="0" destOrd="0" parTransId="{34549000-1385-45A5-9E4E-2216BF230D36}" sibTransId="{44A90337-443B-482C-B5D6-976B6AF90A00}"/>
    <dgm:cxn modelId="{0D0DB750-498A-4CCF-B53D-7FCB0EFA89A4}" srcId="{05EE2C61-6260-4C87-9C79-5C72E1F1695A}" destId="{0BFB25BF-DC20-4470-B0AB-20C68E99B6E3}" srcOrd="2" destOrd="0" parTransId="{546973A2-549F-4D9F-9A8C-0C8319A23FCA}" sibTransId="{1C3B57B4-26A7-451B-ADD2-D9830029CB40}"/>
    <dgm:cxn modelId="{B5BF4F53-3338-4941-A9FC-6BA75A9E5461}" type="presOf" srcId="{282A4245-F1DA-4A5E-8D3C-9D52B4D54D0E}" destId="{AFA8E5A1-5B06-483D-A52E-1C58A3E465A2}" srcOrd="0" destOrd="0" presId="urn:microsoft.com/office/officeart/2011/layout/TabList"/>
    <dgm:cxn modelId="{FE3EDA57-7CB8-4EF4-A9E2-C2791A9DB1DA}" srcId="{CF869CAD-0438-4E9D-B81D-6EF4AF93823A}" destId="{08EEB734-99D9-4160-BC72-96757DB0AA95}" srcOrd="0" destOrd="0" parTransId="{3DDE1EAC-91C4-4C23-8C56-7C86A9F05D13}" sibTransId="{58C30ECC-D85E-4CA9-AE79-0FE78B819F79}"/>
    <dgm:cxn modelId="{5975DF58-D442-4A6A-970F-C1DD3886D318}" type="presOf" srcId="{02FAE2C2-5647-4F6D-B590-B4C0CC85A06B}" destId="{811A6669-C584-4EDC-86EA-ECD18CCD9033}" srcOrd="0" destOrd="0" presId="urn:microsoft.com/office/officeart/2011/layout/TabList"/>
    <dgm:cxn modelId="{0559397D-75FB-44DC-9700-7A6741E5B764}" type="presOf" srcId="{0BFB25BF-DC20-4470-B0AB-20C68E99B6E3}" destId="{914C09B4-9B58-4049-84FF-4440F7BF64E3}" srcOrd="0" destOrd="1" presId="urn:microsoft.com/office/officeart/2011/layout/TabList"/>
    <dgm:cxn modelId="{46D8B790-E4D4-48ED-A9D7-F99D9B1C533A}" srcId="{08EEB734-99D9-4160-BC72-96757DB0AA95}" destId="{282A4245-F1DA-4A5E-8D3C-9D52B4D54D0E}" srcOrd="0" destOrd="0" parTransId="{075B4157-8037-47DC-8B6E-72AE5CDB3D33}" sibTransId="{D3CE792A-52AB-4295-8BEB-CB53B47103F6}"/>
    <dgm:cxn modelId="{9F362A92-6570-42BA-8813-CD9C758900C4}" type="presOf" srcId="{827AF180-71E0-445F-980C-D5FECD75A6F2}" destId="{30D37FA9-2F62-4729-9F66-4D34F855CD44}" srcOrd="0" destOrd="0" presId="urn:microsoft.com/office/officeart/2011/layout/TabList"/>
    <dgm:cxn modelId="{C1666A96-69F3-4C6D-B723-7BB2E3DE7239}" type="presOf" srcId="{05EE2C61-6260-4C87-9C79-5C72E1F1695A}" destId="{9FAE57A7-0400-4CAF-9050-EFAA264541B2}" srcOrd="0" destOrd="0" presId="urn:microsoft.com/office/officeart/2011/layout/TabList"/>
    <dgm:cxn modelId="{D5C8BA9C-5085-45EE-8172-02CF14A3549B}" srcId="{CCFF6332-D8F9-4521-8E89-9A1C4A2CCA29}" destId="{D29B73CA-6A0A-4BD5-9AE5-69F2C2567209}" srcOrd="1" destOrd="0" parTransId="{6766A385-7B36-4AAF-BF31-97DB87A15EAF}" sibTransId="{5C89F47E-40B9-4308-BE48-86CE7AAC1EA4}"/>
    <dgm:cxn modelId="{50003E9F-A932-4D45-9DCA-9775BA7B16EC}" srcId="{8E6C7C58-9600-49FE-8A51-0B551D73CB6F}" destId="{A7CC536E-3A5E-4471-BEB1-C8A7F968FBE3}" srcOrd="2" destOrd="0" parTransId="{FCBBCF14-8AE8-44B5-99FD-93ED0AB9BF17}" sibTransId="{E2644519-CCBB-40C2-A03C-614A863799F4}"/>
    <dgm:cxn modelId="{7D15DBB0-51C8-4E01-9682-75A548C51378}" type="presOf" srcId="{917A222D-4891-4498-BBEE-C6200D9A7F3E}" destId="{4A6E92FC-70B4-448F-9AD0-2BB07D56C75E}" srcOrd="0" destOrd="0" presId="urn:microsoft.com/office/officeart/2011/layout/TabList"/>
    <dgm:cxn modelId="{D5F4DDB2-1F00-4DB6-84AB-DEA0AF92D73B}" srcId="{CF869CAD-0438-4E9D-B81D-6EF4AF93823A}" destId="{8E6C7C58-9600-49FE-8A51-0B551D73CB6F}" srcOrd="2" destOrd="0" parTransId="{998DC35C-BB1E-45EB-8A71-367329A05194}" sibTransId="{D3B5E1D9-327D-4BDE-B307-D8F24DCFB738}"/>
    <dgm:cxn modelId="{46903FC0-35E9-4C15-A1B7-42C33C6E0835}" srcId="{08EEB734-99D9-4160-BC72-96757DB0AA95}" destId="{CFD10A03-FB03-4047-B1D4-05B6B8B8E006}" srcOrd="1" destOrd="0" parTransId="{54F6A646-FCAD-4CEB-AF3D-8C97408CCF2E}" sibTransId="{AB8EF98E-AD38-419C-AE74-294344ECAE63}"/>
    <dgm:cxn modelId="{3E3CFEC8-51F8-4592-9CA8-C61DA1CA0A5E}" srcId="{157D7C08-E30F-4F6F-9E02-96AA698820FB}" destId="{C74FC99D-CB48-4D91-9198-9F7CD022700D}" srcOrd="0" destOrd="0" parTransId="{F5659279-A292-4BFD-80B4-63C530F24D35}" sibTransId="{A255F150-5E38-4110-85AC-9DE7DF6C8E85}"/>
    <dgm:cxn modelId="{31E1D5CB-DC8F-4F93-B5C3-8B7CF89554C8}" srcId="{CF869CAD-0438-4E9D-B81D-6EF4AF93823A}" destId="{CCFF6332-D8F9-4521-8E89-9A1C4A2CCA29}" srcOrd="1" destOrd="0" parTransId="{13152BE1-ADEB-4A51-A2A5-A8249FE0A6D3}" sibTransId="{55A48C79-317B-47A0-B5BB-1B3AC4DF8456}"/>
    <dgm:cxn modelId="{BF987ACC-FE30-4556-B7F9-B173268FBEB1}" type="presOf" srcId="{D29B73CA-6A0A-4BD5-9AE5-69F2C2567209}" destId="{41CEA081-070D-4B25-9D39-75BA8DB2A307}" srcOrd="0" destOrd="0" presId="urn:microsoft.com/office/officeart/2011/layout/TabList"/>
    <dgm:cxn modelId="{257D22CE-1EBB-40B4-9E1B-EE3261A397BA}" srcId="{05EE2C61-6260-4C87-9C79-5C72E1F1695A}" destId="{B9770A98-83D8-4FAC-AE3D-66F47A0A56E7}" srcOrd="0" destOrd="0" parTransId="{026905DB-F72B-4E87-BA25-2126BD17D3FF}" sibTransId="{53F958B2-D833-4E73-BE94-F2E18F16C4CB}"/>
    <dgm:cxn modelId="{6EC4FED0-975B-4422-9CBE-419AF46CE094}" type="presOf" srcId="{6195207F-2838-489E-A075-5F13461F30FF}" destId="{914C09B4-9B58-4049-84FF-4440F7BF64E3}" srcOrd="0" destOrd="0" presId="urn:microsoft.com/office/officeart/2011/layout/TabList"/>
    <dgm:cxn modelId="{033BFAD1-3F36-43EF-9338-152FD1ECC7CD}" srcId="{CCFF6332-D8F9-4521-8E89-9A1C4A2CCA29}" destId="{02FAE2C2-5647-4F6D-B590-B4C0CC85A06B}" srcOrd="0" destOrd="0" parTransId="{253A2832-B20F-4F3B-9424-75C32B312956}" sibTransId="{32EE684D-F596-4F49-AB23-C207EF76EA4F}"/>
    <dgm:cxn modelId="{9D205FE5-16A5-4382-A5F4-74A515FEBC9B}" srcId="{05EE2C61-6260-4C87-9C79-5C72E1F1695A}" destId="{6195207F-2838-489E-A075-5F13461F30FF}" srcOrd="1" destOrd="0" parTransId="{F14F2697-F9C2-4A8B-9AE4-46D2F8336847}" sibTransId="{16634EF7-BDA0-4808-BEBD-A7C571C87757}"/>
    <dgm:cxn modelId="{7F1E24EB-C00E-49A7-8B1D-253F6399C669}" srcId="{827AF180-71E0-445F-980C-D5FECD75A6F2}" destId="{D5BAB037-86B1-46B1-9F75-A2861C973642}" srcOrd="0" destOrd="0" parTransId="{9FED4656-FACA-40D3-A63D-1181D0E8388F}" sibTransId="{E354A8AC-ED96-43B3-B9E6-D43090B9CCDA}"/>
    <dgm:cxn modelId="{A2C085F1-144D-4D5D-A8F7-990A38569E6C}" srcId="{CF869CAD-0438-4E9D-B81D-6EF4AF93823A}" destId="{AB7E740E-D198-4674-A308-34A4B1656D2D}" srcOrd="4" destOrd="0" parTransId="{551EC4B0-F453-4D3C-88A4-40A7E1501104}" sibTransId="{63C8DD1F-7B20-46CF-ACCE-4D2F93522B16}"/>
    <dgm:cxn modelId="{8403A4F9-E6F8-48C7-89FD-0C49F7CE42E5}" srcId="{8E6C7C58-9600-49FE-8A51-0B551D73CB6F}" destId="{66520063-5D07-4ADA-B0F7-6982F4748872}" srcOrd="3" destOrd="0" parTransId="{EFF7ED92-75F5-4CF9-BA06-CDBA871DFEF5}" sibTransId="{B1D8C20C-AFE2-4548-A89B-59F8FBC7F397}"/>
    <dgm:cxn modelId="{783A6FFA-87DD-4377-B748-2B2CEF87A16C}" type="presOf" srcId="{AB7E740E-D198-4674-A308-34A4B1656D2D}" destId="{A84DA100-DE8C-41D4-AB57-EA5680FBF69C}" srcOrd="0" destOrd="0" presId="urn:microsoft.com/office/officeart/2011/layout/TabList"/>
    <dgm:cxn modelId="{42BB1687-6EBE-4E40-9F28-000AE79A5DF9}" type="presParOf" srcId="{F563A928-E5E5-48DA-B01A-8ED62B997610}" destId="{5242B794-2EEE-4DDE-83B6-12EED67F9876}" srcOrd="0" destOrd="0" presId="urn:microsoft.com/office/officeart/2011/layout/TabList"/>
    <dgm:cxn modelId="{EC6185E1-01A1-490A-B3D9-294799123531}" type="presParOf" srcId="{5242B794-2EEE-4DDE-83B6-12EED67F9876}" destId="{AFA8E5A1-5B06-483D-A52E-1C58A3E465A2}" srcOrd="0" destOrd="0" presId="urn:microsoft.com/office/officeart/2011/layout/TabList"/>
    <dgm:cxn modelId="{C9D695E8-DA74-4D80-8410-2CF8D280682A}" type="presParOf" srcId="{5242B794-2EEE-4DDE-83B6-12EED67F9876}" destId="{CB30115C-4294-4DDA-922B-0F8A9ADF44ED}" srcOrd="1" destOrd="0" presId="urn:microsoft.com/office/officeart/2011/layout/TabList"/>
    <dgm:cxn modelId="{AED6A507-650A-45F0-93BE-2FB7CAB2D3AE}" type="presParOf" srcId="{5242B794-2EEE-4DDE-83B6-12EED67F9876}" destId="{165D73E8-361F-47AE-BE23-798202D59D2F}" srcOrd="2" destOrd="0" presId="urn:microsoft.com/office/officeart/2011/layout/TabList"/>
    <dgm:cxn modelId="{D24ED6D4-D1DA-4450-B442-6A814F212F2C}" type="presParOf" srcId="{F563A928-E5E5-48DA-B01A-8ED62B997610}" destId="{8588AD59-5CBE-4947-B2BF-802BEBDB1515}" srcOrd="1" destOrd="0" presId="urn:microsoft.com/office/officeart/2011/layout/TabList"/>
    <dgm:cxn modelId="{E4E657E5-4C9D-4AA4-840F-1E2B4D055083}" type="presParOf" srcId="{F563A928-E5E5-48DA-B01A-8ED62B997610}" destId="{CC7446A9-28DB-4842-9833-BBC93E896C37}" srcOrd="2" destOrd="0" presId="urn:microsoft.com/office/officeart/2011/layout/TabList"/>
    <dgm:cxn modelId="{C2AFDE4F-E34A-43FF-ACD1-9586B05AE1C1}" type="presParOf" srcId="{F563A928-E5E5-48DA-B01A-8ED62B997610}" destId="{F8AD1B12-7DF6-42C8-BF1B-BB057A2D69CE}" srcOrd="3" destOrd="0" presId="urn:microsoft.com/office/officeart/2011/layout/TabList"/>
    <dgm:cxn modelId="{3A7AA4C7-F811-4ED2-B5B1-8A86CF8E9A55}" type="presParOf" srcId="{F8AD1B12-7DF6-42C8-BF1B-BB057A2D69CE}" destId="{811A6669-C584-4EDC-86EA-ECD18CCD9033}" srcOrd="0" destOrd="0" presId="urn:microsoft.com/office/officeart/2011/layout/TabList"/>
    <dgm:cxn modelId="{EF9E4FC2-BD70-46A3-A622-5CDE296DD3B7}" type="presParOf" srcId="{F8AD1B12-7DF6-42C8-BF1B-BB057A2D69CE}" destId="{A78D13BF-FDF7-4656-9EB0-65919C2C0633}" srcOrd="1" destOrd="0" presId="urn:microsoft.com/office/officeart/2011/layout/TabList"/>
    <dgm:cxn modelId="{D23D7F11-F6E7-4780-8802-28785962B5CD}" type="presParOf" srcId="{F8AD1B12-7DF6-42C8-BF1B-BB057A2D69CE}" destId="{18BCE271-962F-4BD3-8145-3F87B2766AA6}" srcOrd="2" destOrd="0" presId="urn:microsoft.com/office/officeart/2011/layout/TabList"/>
    <dgm:cxn modelId="{D082B086-CDE2-420E-9896-B1602C34BE4A}" type="presParOf" srcId="{F563A928-E5E5-48DA-B01A-8ED62B997610}" destId="{41CEA081-070D-4B25-9D39-75BA8DB2A307}" srcOrd="4" destOrd="0" presId="urn:microsoft.com/office/officeart/2011/layout/TabList"/>
    <dgm:cxn modelId="{4DFE717F-262E-490B-9842-8B1E691BE3D1}" type="presParOf" srcId="{F563A928-E5E5-48DA-B01A-8ED62B997610}" destId="{38DF0410-A02F-4477-AF89-65C12949B30E}" srcOrd="5" destOrd="0" presId="urn:microsoft.com/office/officeart/2011/layout/TabList"/>
    <dgm:cxn modelId="{CCDACA57-D0E7-4EF1-AD64-AB0EB3CAF45A}" type="presParOf" srcId="{F563A928-E5E5-48DA-B01A-8ED62B997610}" destId="{8536C968-875A-4B57-A910-3A70FD3306CB}" srcOrd="6" destOrd="0" presId="urn:microsoft.com/office/officeart/2011/layout/TabList"/>
    <dgm:cxn modelId="{70A2F95E-508B-4E43-9153-B6979A498285}" type="presParOf" srcId="{8536C968-875A-4B57-A910-3A70FD3306CB}" destId="{4A6E92FC-70B4-448F-9AD0-2BB07D56C75E}" srcOrd="0" destOrd="0" presId="urn:microsoft.com/office/officeart/2011/layout/TabList"/>
    <dgm:cxn modelId="{0D9FDC44-6171-4323-B8F5-9B6EDE6D05AF}" type="presParOf" srcId="{8536C968-875A-4B57-A910-3A70FD3306CB}" destId="{777A41BD-10B6-4CFB-B8C6-E4B46861E120}" srcOrd="1" destOrd="0" presId="urn:microsoft.com/office/officeart/2011/layout/TabList"/>
    <dgm:cxn modelId="{6EAD330E-8618-4949-A1D6-AB47D62630E2}" type="presParOf" srcId="{8536C968-875A-4B57-A910-3A70FD3306CB}" destId="{B5B241E1-D2D6-4227-BE9E-0C8FD3306CDD}" srcOrd="2" destOrd="0" presId="urn:microsoft.com/office/officeart/2011/layout/TabList"/>
    <dgm:cxn modelId="{8561725E-C2FF-4090-9043-4BFFC92966F0}" type="presParOf" srcId="{F563A928-E5E5-48DA-B01A-8ED62B997610}" destId="{EF6C2B3A-74FE-44F2-99CF-44B7353B24D7}" srcOrd="7" destOrd="0" presId="urn:microsoft.com/office/officeart/2011/layout/TabList"/>
    <dgm:cxn modelId="{B1B8C09D-F239-4A63-AED1-165FBF25F720}" type="presParOf" srcId="{F563A928-E5E5-48DA-B01A-8ED62B997610}" destId="{0B3BE728-8366-4963-936E-569E08377E64}" srcOrd="8" destOrd="0" presId="urn:microsoft.com/office/officeart/2011/layout/TabList"/>
    <dgm:cxn modelId="{1617D033-E233-4785-B86B-10AE64762D95}" type="presParOf" srcId="{F563A928-E5E5-48DA-B01A-8ED62B997610}" destId="{66C0C161-CF91-4A27-BAF8-50B9F6B99D80}" srcOrd="9" destOrd="0" presId="urn:microsoft.com/office/officeart/2011/layout/TabList"/>
    <dgm:cxn modelId="{E2E02452-22AD-438A-B633-714595A9F9AE}" type="presParOf" srcId="{66C0C161-CF91-4A27-BAF8-50B9F6B99D80}" destId="{55C391B4-76CC-40F5-AF66-0B2720CFD477}" srcOrd="0" destOrd="0" presId="urn:microsoft.com/office/officeart/2011/layout/TabList"/>
    <dgm:cxn modelId="{94CE0510-6C82-4477-A7BA-37850E3EB905}" type="presParOf" srcId="{66C0C161-CF91-4A27-BAF8-50B9F6B99D80}" destId="{9FAE57A7-0400-4CAF-9050-EFAA264541B2}" srcOrd="1" destOrd="0" presId="urn:microsoft.com/office/officeart/2011/layout/TabList"/>
    <dgm:cxn modelId="{ACBE9E85-B376-4905-A953-22EE49B509E6}" type="presParOf" srcId="{66C0C161-CF91-4A27-BAF8-50B9F6B99D80}" destId="{C37BFFBE-9EBF-4CB6-82B8-FDA53466723E}" srcOrd="2" destOrd="0" presId="urn:microsoft.com/office/officeart/2011/layout/TabList"/>
    <dgm:cxn modelId="{9C756D76-11B8-4CD0-99E8-711A4B4FE361}" type="presParOf" srcId="{F563A928-E5E5-48DA-B01A-8ED62B997610}" destId="{914C09B4-9B58-4049-84FF-4440F7BF64E3}" srcOrd="10" destOrd="0" presId="urn:microsoft.com/office/officeart/2011/layout/TabList"/>
    <dgm:cxn modelId="{B2EEE401-C4D7-402B-9BE5-6EFE81D375E4}" type="presParOf" srcId="{F563A928-E5E5-48DA-B01A-8ED62B997610}" destId="{5F5B3A20-07C9-4998-96EB-1DF846B09442}" srcOrd="11" destOrd="0" presId="urn:microsoft.com/office/officeart/2011/layout/TabList"/>
    <dgm:cxn modelId="{375FF068-A87C-4817-8445-2542EA59C7E1}" type="presParOf" srcId="{F563A928-E5E5-48DA-B01A-8ED62B997610}" destId="{E0403AB1-7689-4174-9C8F-C16077463C95}" srcOrd="12" destOrd="0" presId="urn:microsoft.com/office/officeart/2011/layout/TabList"/>
    <dgm:cxn modelId="{8E2F932C-E64F-45F3-8EA5-BA4DB9278934}" type="presParOf" srcId="{E0403AB1-7689-4174-9C8F-C16077463C95}" destId="{02C34533-D4BD-47B6-8A8E-5D4D101B1A51}" srcOrd="0" destOrd="0" presId="urn:microsoft.com/office/officeart/2011/layout/TabList"/>
    <dgm:cxn modelId="{5A2CE2FC-9C6E-409B-8659-1349CD97DE47}" type="presParOf" srcId="{E0403AB1-7689-4174-9C8F-C16077463C95}" destId="{A84DA100-DE8C-41D4-AB57-EA5680FBF69C}" srcOrd="1" destOrd="0" presId="urn:microsoft.com/office/officeart/2011/layout/TabList"/>
    <dgm:cxn modelId="{97209017-78DF-4E0A-937F-D4B2CE1CBC01}" type="presParOf" srcId="{E0403AB1-7689-4174-9C8F-C16077463C95}" destId="{A0A1C6FC-1DB1-47A5-B3D2-8416952B02AE}" srcOrd="2" destOrd="0" presId="urn:microsoft.com/office/officeart/2011/layout/TabList"/>
    <dgm:cxn modelId="{33C7609A-8741-49E4-BD2F-A9AF0FAECFC8}" type="presParOf" srcId="{F563A928-E5E5-48DA-B01A-8ED62B997610}" destId="{F9066DDF-5FFD-4DDC-AEBF-03FB82FDB7A0}" srcOrd="13" destOrd="0" presId="urn:microsoft.com/office/officeart/2011/layout/TabList"/>
    <dgm:cxn modelId="{D1CD2FDF-94F1-4375-BE30-58FD404C93D1}" type="presParOf" srcId="{F563A928-E5E5-48DA-B01A-8ED62B997610}" destId="{693B281C-4AB8-4C37-8EC1-89AA91296771}" srcOrd="14" destOrd="0" presId="urn:microsoft.com/office/officeart/2011/layout/TabList"/>
    <dgm:cxn modelId="{F6F7A0E4-1B3D-4845-8278-07E05181358E}" type="presParOf" srcId="{693B281C-4AB8-4C37-8EC1-89AA91296771}" destId="{93E7E14D-94D5-4778-AB28-C6EDE5F3ACC5}" srcOrd="0" destOrd="0" presId="urn:microsoft.com/office/officeart/2011/layout/TabList"/>
    <dgm:cxn modelId="{A3C4E282-357E-4530-977F-98123D957D74}" type="presParOf" srcId="{693B281C-4AB8-4C37-8EC1-89AA91296771}" destId="{04247918-5E76-49D3-A592-6C7A6343CAB1}" srcOrd="1" destOrd="0" presId="urn:microsoft.com/office/officeart/2011/layout/TabList"/>
    <dgm:cxn modelId="{92F22668-E2B4-4D5E-B83B-30727B31A0F1}" type="presParOf" srcId="{693B281C-4AB8-4C37-8EC1-89AA91296771}" destId="{96D863BE-F610-4FDD-8C2E-D75017616697}" srcOrd="2" destOrd="0" presId="urn:microsoft.com/office/officeart/2011/layout/TabList"/>
    <dgm:cxn modelId="{97320DA8-9C83-4F54-A2A4-ABBD2D04720D}" type="presParOf" srcId="{F563A928-E5E5-48DA-B01A-8ED62B997610}" destId="{8129BEA0-038D-4779-9B50-9B35162BA05B}" srcOrd="15" destOrd="0" presId="urn:microsoft.com/office/officeart/2011/layout/TabList"/>
    <dgm:cxn modelId="{DED953F4-2B18-4DCD-963D-88EF183608FB}" type="presParOf" srcId="{F563A928-E5E5-48DA-B01A-8ED62B997610}" destId="{877C6A60-44DA-432A-9BCC-900E8A2F2B9E}" srcOrd="16" destOrd="0" presId="urn:microsoft.com/office/officeart/2011/layout/TabList"/>
    <dgm:cxn modelId="{E1776928-1147-4917-9AB0-F6BB6918C8B7}" type="presParOf" srcId="{877C6A60-44DA-432A-9BCC-900E8A2F2B9E}" destId="{7127CEA6-3B89-410B-9E04-D3138C94CAA9}" srcOrd="0" destOrd="0" presId="urn:microsoft.com/office/officeart/2011/layout/TabList"/>
    <dgm:cxn modelId="{F03B5A03-4DEA-4F40-B094-84BCBE33FD82}" type="presParOf" srcId="{877C6A60-44DA-432A-9BCC-900E8A2F2B9E}" destId="{30D37FA9-2F62-4729-9F66-4D34F855CD44}" srcOrd="1" destOrd="0" presId="urn:microsoft.com/office/officeart/2011/layout/TabList"/>
    <dgm:cxn modelId="{816F6848-0D7F-4F69-857F-E591CFB1AC21}" type="presParOf" srcId="{877C6A60-44DA-432A-9BCC-900E8A2F2B9E}" destId="{C1386359-D298-404D-A3A2-C27B4B0D1C4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B1B772-8004-4EF1-BACE-9D3156ED3F09}" type="doc">
      <dgm:prSet loTypeId="urn:microsoft.com/office/officeart/2005/8/layout/arrow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D5D5B-A69C-4B1D-87B8-36B11A851B56}">
      <dgm:prSet phldrT="[Text]"/>
      <dgm:spPr>
        <a:blipFill>
          <a:blip xmlns:r="http://schemas.openxmlformats.org/officeDocument/2006/relationships" r:embed="rId1"/>
          <a:stretch>
            <a:fillRect l="-59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CEF9FC3-34F4-4522-BA4C-85F1535ADB93}" type="parTrans" cxnId="{975DBD59-B02A-4866-9967-224BCEA2196A}">
      <dgm:prSet/>
      <dgm:spPr/>
      <dgm:t>
        <a:bodyPr/>
        <a:lstStyle/>
        <a:p>
          <a:endParaRPr lang="en-US"/>
        </a:p>
      </dgm:t>
    </dgm:pt>
    <dgm:pt modelId="{E9EA01D7-5291-4A50-90FC-59BA6EFFE6E5}" type="sibTrans" cxnId="{975DBD59-B02A-4866-9967-224BCEA2196A}">
      <dgm:prSet/>
      <dgm:spPr/>
      <dgm:t>
        <a:bodyPr/>
        <a:lstStyle/>
        <a:p>
          <a:endParaRPr lang="en-US"/>
        </a:p>
      </dgm:t>
    </dgm:pt>
    <dgm:pt modelId="{C2E81397-15F0-4506-A622-63C63E00985B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63F8970-7C64-4C8F-859C-D89E84CAABC8}" type="parTrans" cxnId="{43290021-F5B7-42AD-8426-CB21AFFF2950}">
      <dgm:prSet/>
      <dgm:spPr/>
      <dgm:t>
        <a:bodyPr/>
        <a:lstStyle/>
        <a:p>
          <a:endParaRPr lang="en-US"/>
        </a:p>
      </dgm:t>
    </dgm:pt>
    <dgm:pt modelId="{A1D415FE-16B9-4281-8115-70D2142C00EE}" type="sibTrans" cxnId="{43290021-F5B7-42AD-8426-CB21AFFF2950}">
      <dgm:prSet/>
      <dgm:spPr/>
      <dgm:t>
        <a:bodyPr/>
        <a:lstStyle/>
        <a:p>
          <a:endParaRPr lang="en-US"/>
        </a:p>
      </dgm:t>
    </dgm:pt>
    <dgm:pt modelId="{6A626686-364F-4C95-853E-7FF6ABF04AAB}">
      <dgm:prSet phldrT="[Text]"/>
      <dgm:spPr>
        <a:blipFill>
          <a:blip xmlns:r="http://schemas.openxmlformats.org/officeDocument/2006/relationships" r:embed="rId2"/>
          <a:stretch>
            <a:fillRect l="-58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BE74575-50D0-46D6-BB1D-5A61396662C8}" type="parTrans" cxnId="{9D22143F-A697-4590-85A2-EA2FA40D69E8}">
      <dgm:prSet/>
      <dgm:spPr/>
      <dgm:t>
        <a:bodyPr/>
        <a:lstStyle/>
        <a:p>
          <a:endParaRPr lang="en-US"/>
        </a:p>
      </dgm:t>
    </dgm:pt>
    <dgm:pt modelId="{7D07B9A6-3FBB-418A-8308-B5266E3A29AE}" type="sibTrans" cxnId="{9D22143F-A697-4590-85A2-EA2FA40D69E8}">
      <dgm:prSet/>
      <dgm:spPr/>
      <dgm:t>
        <a:bodyPr/>
        <a:lstStyle/>
        <a:p>
          <a:endParaRPr lang="en-US"/>
        </a:p>
      </dgm:t>
    </dgm:pt>
    <dgm:pt modelId="{0B7CB6BF-0DE2-4209-8B79-C0506377A7EB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42FA328-F758-4317-BCA1-2082AB5421BC}" type="parTrans" cxnId="{8172DAD5-FD90-4FA0-90F5-5D07471F985D}">
      <dgm:prSet/>
      <dgm:spPr/>
      <dgm:t>
        <a:bodyPr/>
        <a:lstStyle/>
        <a:p>
          <a:endParaRPr lang="en-US"/>
        </a:p>
      </dgm:t>
    </dgm:pt>
    <dgm:pt modelId="{1A9E3CED-8050-445E-B593-C16F3DBC1B28}" type="sibTrans" cxnId="{8172DAD5-FD90-4FA0-90F5-5D07471F985D}">
      <dgm:prSet/>
      <dgm:spPr/>
      <dgm:t>
        <a:bodyPr/>
        <a:lstStyle/>
        <a:p>
          <a:endParaRPr lang="en-US"/>
        </a:p>
      </dgm:t>
    </dgm:pt>
    <dgm:pt modelId="{0FCB3985-E149-4B67-83A4-124687AC140B}" type="pres">
      <dgm:prSet presAssocID="{A6B1B772-8004-4EF1-BACE-9D3156ED3F09}" presName="compositeShape" presStyleCnt="0">
        <dgm:presLayoutVars>
          <dgm:chMax val="2"/>
          <dgm:dir/>
          <dgm:resizeHandles val="exact"/>
        </dgm:presLayoutVars>
      </dgm:prSet>
      <dgm:spPr/>
    </dgm:pt>
    <dgm:pt modelId="{368A572E-9B4A-4A42-AA0F-B8E0E189391F}" type="pres">
      <dgm:prSet presAssocID="{A6B1B772-8004-4EF1-BACE-9D3156ED3F09}" presName="divider" presStyleLbl="fgShp" presStyleIdx="0" presStyleCnt="1"/>
      <dgm:spPr/>
    </dgm:pt>
    <dgm:pt modelId="{F071EC80-810E-41DF-BF91-9360F45F1ED9}" type="pres">
      <dgm:prSet presAssocID="{362D5D5B-A69C-4B1D-87B8-36B11A851B56}" presName="downArrow" presStyleLbl="node1" presStyleIdx="0" presStyleCnt="2"/>
      <dgm:spPr/>
    </dgm:pt>
    <dgm:pt modelId="{48BD49CA-1ACC-4E41-A69D-3D7EA5212BF7}" type="pres">
      <dgm:prSet presAssocID="{362D5D5B-A69C-4B1D-87B8-36B11A851B56}" presName="downArrowText" presStyleLbl="revTx" presStyleIdx="0" presStyleCnt="2">
        <dgm:presLayoutVars>
          <dgm:bulletEnabled val="1"/>
        </dgm:presLayoutVars>
      </dgm:prSet>
      <dgm:spPr/>
    </dgm:pt>
    <dgm:pt modelId="{995B7F0F-5359-4168-9F09-3A67A40BEE15}" type="pres">
      <dgm:prSet presAssocID="{6A626686-364F-4C95-853E-7FF6ABF04AAB}" presName="upArrow" presStyleLbl="node1" presStyleIdx="1" presStyleCnt="2"/>
      <dgm:spPr/>
    </dgm:pt>
    <dgm:pt modelId="{8F5731D7-5549-4D56-8EC4-8BBE23D27B91}" type="pres">
      <dgm:prSet presAssocID="{6A626686-364F-4C95-853E-7FF6ABF04AAB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43290021-F5B7-42AD-8426-CB21AFFF2950}" srcId="{362D5D5B-A69C-4B1D-87B8-36B11A851B56}" destId="{C2E81397-15F0-4506-A622-63C63E00985B}" srcOrd="0" destOrd="0" parTransId="{F63F8970-7C64-4C8F-859C-D89E84CAABC8}" sibTransId="{A1D415FE-16B9-4281-8115-70D2142C00EE}"/>
    <dgm:cxn modelId="{21C51E25-ABCF-41D6-BCFF-9407B1561DEA}" type="presOf" srcId="{A6B1B772-8004-4EF1-BACE-9D3156ED3F09}" destId="{0FCB3985-E149-4B67-83A4-124687AC140B}" srcOrd="0" destOrd="0" presId="urn:microsoft.com/office/officeart/2005/8/layout/arrow3"/>
    <dgm:cxn modelId="{ED6B502B-1C4E-43CB-8B9D-A25B6CA2783A}" type="presOf" srcId="{0B7CB6BF-0DE2-4209-8B79-C0506377A7EB}" destId="{8F5731D7-5549-4D56-8EC4-8BBE23D27B91}" srcOrd="0" destOrd="1" presId="urn:microsoft.com/office/officeart/2005/8/layout/arrow3"/>
    <dgm:cxn modelId="{9D22143F-A697-4590-85A2-EA2FA40D69E8}" srcId="{A6B1B772-8004-4EF1-BACE-9D3156ED3F09}" destId="{6A626686-364F-4C95-853E-7FF6ABF04AAB}" srcOrd="1" destOrd="0" parTransId="{DBE74575-50D0-46D6-BB1D-5A61396662C8}" sibTransId="{7D07B9A6-3FBB-418A-8308-B5266E3A29AE}"/>
    <dgm:cxn modelId="{64EF2449-1D72-4C26-BB0E-591552F82605}" type="presOf" srcId="{6A626686-364F-4C95-853E-7FF6ABF04AAB}" destId="{8F5731D7-5549-4D56-8EC4-8BBE23D27B91}" srcOrd="0" destOrd="0" presId="urn:microsoft.com/office/officeart/2005/8/layout/arrow3"/>
    <dgm:cxn modelId="{975DBD59-B02A-4866-9967-224BCEA2196A}" srcId="{A6B1B772-8004-4EF1-BACE-9D3156ED3F09}" destId="{362D5D5B-A69C-4B1D-87B8-36B11A851B56}" srcOrd="0" destOrd="0" parTransId="{FCEF9FC3-34F4-4522-BA4C-85F1535ADB93}" sibTransId="{E9EA01D7-5291-4A50-90FC-59BA6EFFE6E5}"/>
    <dgm:cxn modelId="{02B59683-D44E-456A-889A-941544BF33DF}" type="presOf" srcId="{362D5D5B-A69C-4B1D-87B8-36B11A851B56}" destId="{48BD49CA-1ACC-4E41-A69D-3D7EA5212BF7}" srcOrd="0" destOrd="0" presId="urn:microsoft.com/office/officeart/2005/8/layout/arrow3"/>
    <dgm:cxn modelId="{9B3642D4-55F1-415F-9D6D-12CEC3894CB2}" type="presOf" srcId="{C2E81397-15F0-4506-A622-63C63E00985B}" destId="{48BD49CA-1ACC-4E41-A69D-3D7EA5212BF7}" srcOrd="0" destOrd="1" presId="urn:microsoft.com/office/officeart/2005/8/layout/arrow3"/>
    <dgm:cxn modelId="{8172DAD5-FD90-4FA0-90F5-5D07471F985D}" srcId="{6A626686-364F-4C95-853E-7FF6ABF04AAB}" destId="{0B7CB6BF-0DE2-4209-8B79-C0506377A7EB}" srcOrd="0" destOrd="0" parTransId="{C42FA328-F758-4317-BCA1-2082AB5421BC}" sibTransId="{1A9E3CED-8050-445E-B593-C16F3DBC1B28}"/>
    <dgm:cxn modelId="{47E6AE3D-23DE-4162-AD65-716F47014565}" type="presParOf" srcId="{0FCB3985-E149-4B67-83A4-124687AC140B}" destId="{368A572E-9B4A-4A42-AA0F-B8E0E189391F}" srcOrd="0" destOrd="0" presId="urn:microsoft.com/office/officeart/2005/8/layout/arrow3"/>
    <dgm:cxn modelId="{1590B90B-90C8-4F71-B5CA-111647895679}" type="presParOf" srcId="{0FCB3985-E149-4B67-83A4-124687AC140B}" destId="{F071EC80-810E-41DF-BF91-9360F45F1ED9}" srcOrd="1" destOrd="0" presId="urn:microsoft.com/office/officeart/2005/8/layout/arrow3"/>
    <dgm:cxn modelId="{B85466F5-9768-4BD3-98F8-873780BCA1D3}" type="presParOf" srcId="{0FCB3985-E149-4B67-83A4-124687AC140B}" destId="{48BD49CA-1ACC-4E41-A69D-3D7EA5212BF7}" srcOrd="2" destOrd="0" presId="urn:microsoft.com/office/officeart/2005/8/layout/arrow3"/>
    <dgm:cxn modelId="{60652622-4161-45C6-89AF-0BFFE9EF5BB5}" type="presParOf" srcId="{0FCB3985-E149-4B67-83A4-124687AC140B}" destId="{995B7F0F-5359-4168-9F09-3A67A40BEE15}" srcOrd="3" destOrd="0" presId="urn:microsoft.com/office/officeart/2005/8/layout/arrow3"/>
    <dgm:cxn modelId="{393914BE-58A7-42FB-8C17-65B207566B1B}" type="presParOf" srcId="{0FCB3985-E149-4B67-83A4-124687AC140B}" destId="{8F5731D7-5549-4D56-8EC4-8BBE23D27B9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869CAD-0438-4E9D-B81D-6EF4AF93823A}" type="doc">
      <dgm:prSet loTypeId="urn:microsoft.com/office/officeart/2011/layout/TabLis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8EEB734-99D9-4160-BC72-96757DB0AA95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1. </a:t>
          </a:r>
        </a:p>
      </dgm:t>
    </dgm:pt>
    <dgm:pt modelId="{3DDE1EAC-91C4-4C23-8C56-7C86A9F05D13}" type="parTrans" cxnId="{FE3EDA57-7CB8-4EF4-A9E2-C2791A9DB1DA}">
      <dgm:prSet/>
      <dgm:spPr/>
      <dgm:t>
        <a:bodyPr/>
        <a:lstStyle/>
        <a:p>
          <a:endParaRPr lang="en-US"/>
        </a:p>
      </dgm:t>
    </dgm:pt>
    <dgm:pt modelId="{58C30ECC-D85E-4CA9-AE79-0FE78B819F79}" type="sibTrans" cxnId="{FE3EDA57-7CB8-4EF4-A9E2-C2791A9DB1DA}">
      <dgm:prSet/>
      <dgm:spPr/>
      <dgm:t>
        <a:bodyPr/>
        <a:lstStyle/>
        <a:p>
          <a:endParaRPr lang="en-US"/>
        </a:p>
      </dgm:t>
    </dgm:pt>
    <dgm:pt modelId="{282A4245-F1DA-4A5E-8D3C-9D52B4D54D0E}">
      <dgm:prSet phldrT="[Text]" custT="1"/>
      <dgm:spPr>
        <a:blipFill>
          <a:blip xmlns:r="http://schemas.openxmlformats.org/officeDocument/2006/relationships" r:embed="rId1"/>
          <a:stretch>
            <a:fillRect l="-1452" b="-1898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75B4157-8037-47DC-8B6E-72AE5CDB3D33}" type="parTrans" cxnId="{46D8B790-E4D4-48ED-A9D7-F99D9B1C533A}">
      <dgm:prSet/>
      <dgm:spPr/>
      <dgm:t>
        <a:bodyPr/>
        <a:lstStyle/>
        <a:p>
          <a:endParaRPr lang="en-US"/>
        </a:p>
      </dgm:t>
    </dgm:pt>
    <dgm:pt modelId="{D3CE792A-52AB-4295-8BEB-CB53B47103F6}" type="sibTrans" cxnId="{46D8B790-E4D4-48ED-A9D7-F99D9B1C533A}">
      <dgm:prSet/>
      <dgm:spPr/>
      <dgm:t>
        <a:bodyPr/>
        <a:lstStyle/>
        <a:p>
          <a:endParaRPr lang="en-US"/>
        </a:p>
      </dgm:t>
    </dgm:pt>
    <dgm:pt modelId="{CCFF6332-D8F9-4521-8E89-9A1C4A2CCA29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2. </a:t>
          </a:r>
        </a:p>
      </dgm:t>
    </dgm:pt>
    <dgm:pt modelId="{13152BE1-ADEB-4A51-A2A5-A8249FE0A6D3}" type="parTrans" cxnId="{31E1D5CB-DC8F-4F93-B5C3-8B7CF89554C8}">
      <dgm:prSet/>
      <dgm:spPr/>
      <dgm:t>
        <a:bodyPr/>
        <a:lstStyle/>
        <a:p>
          <a:endParaRPr lang="en-US"/>
        </a:p>
      </dgm:t>
    </dgm:pt>
    <dgm:pt modelId="{55A48C79-317B-47A0-B5BB-1B3AC4DF8456}" type="sibTrans" cxnId="{31E1D5CB-DC8F-4F93-B5C3-8B7CF89554C8}">
      <dgm:prSet/>
      <dgm:spPr/>
      <dgm:t>
        <a:bodyPr/>
        <a:lstStyle/>
        <a:p>
          <a:endParaRPr lang="en-US"/>
        </a:p>
      </dgm:t>
    </dgm:pt>
    <dgm:pt modelId="{02FAE2C2-5647-4F6D-B590-B4C0CC85A06B}">
      <dgm:prSet phldrT="[Text]" custT="1"/>
      <dgm:spPr>
        <a:blipFill>
          <a:blip xmlns:r="http://schemas.openxmlformats.org/officeDocument/2006/relationships" r:embed="rId2"/>
          <a:stretch>
            <a:fillRect l="-1452" b="-2151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53A2832-B20F-4F3B-9424-75C32B312956}" type="parTrans" cxnId="{033BFAD1-3F36-43EF-9338-152FD1ECC7CD}">
      <dgm:prSet/>
      <dgm:spPr/>
      <dgm:t>
        <a:bodyPr/>
        <a:lstStyle/>
        <a:p>
          <a:endParaRPr lang="en-US"/>
        </a:p>
      </dgm:t>
    </dgm:pt>
    <dgm:pt modelId="{32EE684D-F596-4F49-AB23-C207EF76EA4F}" type="sibTrans" cxnId="{033BFAD1-3F36-43EF-9338-152FD1ECC7CD}">
      <dgm:prSet/>
      <dgm:spPr/>
      <dgm:t>
        <a:bodyPr/>
        <a:lstStyle/>
        <a:p>
          <a:endParaRPr lang="en-US"/>
        </a:p>
      </dgm:t>
    </dgm:pt>
    <dgm:pt modelId="{D5BAB037-86B1-46B1-9F75-A2861C973642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800" dirty="0">
              <a:latin typeface="+mj-lt"/>
              <a:cs typeface="Times New Roman" panose="02020603050405020304" pitchFamily="18" charset="0"/>
            </a:rPr>
            <a:t>For every particle in box ibox, </a:t>
          </a:r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rPr>
            <a:t>add</a:t>
          </a:r>
          <a:r>
            <a:rPr lang="en-US" sz="1800" dirty="0">
              <a:latin typeface="+mj-lt"/>
              <a:cs typeface="Times New Roman" panose="02020603050405020304" pitchFamily="18" charset="0"/>
            </a:rPr>
            <a:t> </a:t>
          </a:r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rPr>
            <a:t>direct</a:t>
          </a:r>
          <a:r>
            <a:rPr lang="en-US" sz="1800" dirty="0">
              <a:latin typeface="+mj-lt"/>
              <a:cs typeface="Times New Roman" panose="02020603050405020304" pitchFamily="18" charset="0"/>
            </a:rPr>
            <a:t> and </a:t>
          </a:r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rPr>
            <a:t>far</a:t>
          </a:r>
          <a:r>
            <a:rPr lang="en-US" sz="1800" dirty="0">
              <a:latin typeface="+mj-lt"/>
              <a:cs typeface="Times New Roman" panose="02020603050405020304" pitchFamily="18" charset="0"/>
            </a:rPr>
            <a:t> field terms together</a:t>
          </a:r>
          <a:endParaRPr lang="en-US" sz="1800" dirty="0">
            <a:latin typeface="+mj-lt"/>
          </a:endParaRPr>
        </a:p>
      </dgm:t>
    </dgm:pt>
    <dgm:pt modelId="{9FED4656-FACA-40D3-A63D-1181D0E8388F}" type="parTrans" cxnId="{7F1E24EB-C00E-49A7-8B1D-253F6399C669}">
      <dgm:prSet/>
      <dgm:spPr/>
      <dgm:t>
        <a:bodyPr/>
        <a:lstStyle/>
        <a:p>
          <a:endParaRPr lang="en-US"/>
        </a:p>
      </dgm:t>
    </dgm:pt>
    <dgm:pt modelId="{E354A8AC-ED96-43B3-B9E6-D43090B9CCDA}" type="sibTrans" cxnId="{7F1E24EB-C00E-49A7-8B1D-253F6399C669}">
      <dgm:prSet/>
      <dgm:spPr/>
      <dgm:t>
        <a:bodyPr/>
        <a:lstStyle/>
        <a:p>
          <a:endParaRPr lang="en-US"/>
        </a:p>
      </dgm:t>
    </dgm:pt>
    <dgm:pt modelId="{8E6C7C58-9600-49FE-8A51-0B551D73CB6F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3. </a:t>
          </a:r>
        </a:p>
      </dgm:t>
    </dgm:pt>
    <dgm:pt modelId="{998DC35C-BB1E-45EB-8A71-367329A05194}" type="parTrans" cxnId="{D5F4DDB2-1F00-4DB6-84AB-DEA0AF92D73B}">
      <dgm:prSet/>
      <dgm:spPr/>
      <dgm:t>
        <a:bodyPr/>
        <a:lstStyle/>
        <a:p>
          <a:endParaRPr lang="en-US"/>
        </a:p>
      </dgm:t>
    </dgm:pt>
    <dgm:pt modelId="{D3B5E1D9-327D-4BDE-B307-D8F24DCFB738}" type="sibTrans" cxnId="{D5F4DDB2-1F00-4DB6-84AB-DEA0AF92D73B}">
      <dgm:prSet/>
      <dgm:spPr/>
      <dgm:t>
        <a:bodyPr/>
        <a:lstStyle/>
        <a:p>
          <a:endParaRPr lang="en-US"/>
        </a:p>
      </dgm:t>
    </dgm:pt>
    <dgm:pt modelId="{917A222D-4891-4498-BBEE-C6200D9A7F3E}">
      <dgm:prSet phldrT="[Text]" custT="1"/>
      <dgm:spPr>
        <a:blipFill>
          <a:blip xmlns:r="http://schemas.openxmlformats.org/officeDocument/2006/relationships" r:embed="rId3"/>
          <a:stretch>
            <a:fillRect l="-1452" b="-2784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4549000-1385-45A5-9E4E-2216BF230D36}" type="parTrans" cxnId="{FCBC944F-5131-435B-8503-6ABDBCF23F93}">
      <dgm:prSet/>
      <dgm:spPr/>
      <dgm:t>
        <a:bodyPr/>
        <a:lstStyle/>
        <a:p>
          <a:endParaRPr lang="en-US"/>
        </a:p>
      </dgm:t>
    </dgm:pt>
    <dgm:pt modelId="{44A90337-443B-482C-B5D6-976B6AF90A00}" type="sibTrans" cxnId="{FCBC944F-5131-435B-8503-6ABDBCF23F93}">
      <dgm:prSet/>
      <dgm:spPr/>
      <dgm:t>
        <a:bodyPr/>
        <a:lstStyle/>
        <a:p>
          <a:endParaRPr lang="en-US"/>
        </a:p>
      </dgm:t>
    </dgm:pt>
    <dgm:pt modelId="{05EE2C61-6260-4C87-9C79-5C72E1F1695A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4. </a:t>
          </a:r>
        </a:p>
      </dgm:t>
    </dgm:pt>
    <dgm:pt modelId="{A0AA81B5-18D6-4736-BFCE-D49DA8591527}" type="parTrans" cxnId="{D2ACB518-8476-483E-ABE5-282D94FCDB88}">
      <dgm:prSet/>
      <dgm:spPr/>
      <dgm:t>
        <a:bodyPr/>
        <a:lstStyle/>
        <a:p>
          <a:endParaRPr lang="en-US"/>
        </a:p>
      </dgm:t>
    </dgm:pt>
    <dgm:pt modelId="{1C590A93-1A3B-4599-B426-5A3F03A6643B}" type="sibTrans" cxnId="{D2ACB518-8476-483E-ABE5-282D94FCDB88}">
      <dgm:prSet/>
      <dgm:spPr/>
      <dgm:t>
        <a:bodyPr/>
        <a:lstStyle/>
        <a:p>
          <a:endParaRPr lang="en-US"/>
        </a:p>
      </dgm:t>
    </dgm:pt>
    <dgm:pt modelId="{B9770A98-83D8-4FAC-AE3D-66F47A0A56E7}">
      <dgm:prSet phldrT="[Text]" custT="1"/>
      <dgm:spPr>
        <a:blipFill>
          <a:blip xmlns:r="http://schemas.openxmlformats.org/officeDocument/2006/relationships" r:embed="rId4"/>
          <a:stretch>
            <a:fillRect l="-1452" b="-275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26905DB-F72B-4E87-BA25-2126BD17D3FF}" type="parTrans" cxnId="{257D22CE-1EBB-40B4-9E1B-EE3261A397BA}">
      <dgm:prSet/>
      <dgm:spPr/>
      <dgm:t>
        <a:bodyPr/>
        <a:lstStyle/>
        <a:p>
          <a:endParaRPr lang="en-US"/>
        </a:p>
      </dgm:t>
    </dgm:pt>
    <dgm:pt modelId="{53F958B2-D833-4E73-BE94-F2E18F16C4CB}" type="sibTrans" cxnId="{257D22CE-1EBB-40B4-9E1B-EE3261A397BA}">
      <dgm:prSet/>
      <dgm:spPr/>
      <dgm:t>
        <a:bodyPr/>
        <a:lstStyle/>
        <a:p>
          <a:endParaRPr lang="en-US"/>
        </a:p>
      </dgm:t>
    </dgm:pt>
    <dgm:pt modelId="{AB7E740E-D198-4674-A308-34A4B1656D2D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5. </a:t>
          </a:r>
        </a:p>
      </dgm:t>
    </dgm:pt>
    <dgm:pt modelId="{551EC4B0-F453-4D3C-88A4-40A7E1501104}" type="parTrans" cxnId="{A2C085F1-144D-4D5D-A8F7-990A38569E6C}">
      <dgm:prSet/>
      <dgm:spPr/>
      <dgm:t>
        <a:bodyPr/>
        <a:lstStyle/>
        <a:p>
          <a:endParaRPr lang="en-US"/>
        </a:p>
      </dgm:t>
    </dgm:pt>
    <dgm:pt modelId="{63C8DD1F-7B20-46CF-ACCE-4D2F93522B16}" type="sibTrans" cxnId="{A2C085F1-144D-4D5D-A8F7-990A38569E6C}">
      <dgm:prSet/>
      <dgm:spPr/>
      <dgm:t>
        <a:bodyPr/>
        <a:lstStyle/>
        <a:p>
          <a:endParaRPr lang="en-US"/>
        </a:p>
      </dgm:t>
    </dgm:pt>
    <dgm:pt modelId="{6F8B3E56-7E08-48B1-A7C9-8AEBDFBBBCDB}">
      <dgm:prSet phldrT="[Text]" custT="1"/>
      <dgm:spPr>
        <a:blipFill>
          <a:blip xmlns:r="http://schemas.openxmlformats.org/officeDocument/2006/relationships" r:embed="rId5"/>
          <a:stretch>
            <a:fillRect l="-1532" b="-2531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F14269D-0370-41D0-8671-3457DC73B3E9}" type="parTrans" cxnId="{22769439-A6D5-47E2-82E5-F4C93D4254C5}">
      <dgm:prSet/>
      <dgm:spPr/>
      <dgm:t>
        <a:bodyPr/>
        <a:lstStyle/>
        <a:p>
          <a:endParaRPr lang="en-US"/>
        </a:p>
      </dgm:t>
    </dgm:pt>
    <dgm:pt modelId="{7C06D9D8-A8D1-4B5F-9399-A6B43FFB01DC}" type="sibTrans" cxnId="{22769439-A6D5-47E2-82E5-F4C93D4254C5}">
      <dgm:prSet/>
      <dgm:spPr/>
      <dgm:t>
        <a:bodyPr/>
        <a:lstStyle/>
        <a:p>
          <a:endParaRPr lang="en-US"/>
        </a:p>
      </dgm:t>
    </dgm:pt>
    <dgm:pt modelId="{157D7C08-E30F-4F6F-9E02-96AA698820FB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6. </a:t>
          </a:r>
        </a:p>
      </dgm:t>
    </dgm:pt>
    <dgm:pt modelId="{BABF475C-1373-4E5E-8B69-57D1884E0472}" type="parTrans" cxnId="{2394C63F-14C0-4255-9C29-CBDEB8B01A75}">
      <dgm:prSet/>
      <dgm:spPr/>
      <dgm:t>
        <a:bodyPr/>
        <a:lstStyle/>
        <a:p>
          <a:endParaRPr lang="en-US"/>
        </a:p>
      </dgm:t>
    </dgm:pt>
    <dgm:pt modelId="{0D9886FB-0F01-48BF-8A95-CAFE5094B837}" type="sibTrans" cxnId="{2394C63F-14C0-4255-9C29-CBDEB8B01A75}">
      <dgm:prSet/>
      <dgm:spPr/>
      <dgm:t>
        <a:bodyPr/>
        <a:lstStyle/>
        <a:p>
          <a:endParaRPr lang="en-US"/>
        </a:p>
      </dgm:t>
    </dgm:pt>
    <dgm:pt modelId="{C74FC99D-CB48-4D91-9198-9F7CD022700D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800" dirty="0">
              <a:latin typeface="+mj-lt"/>
            </a:rPr>
            <a:t>Compute </a:t>
          </a:r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potential</a:t>
          </a:r>
          <a:r>
            <a:rPr lang="en-US" sz="1800" dirty="0">
              <a:latin typeface="+mj-lt"/>
            </a:rPr>
            <a:t> due to </a:t>
          </a:r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nearest neighbors directly</a:t>
          </a:r>
        </a:p>
      </dgm:t>
    </dgm:pt>
    <dgm:pt modelId="{F5659279-A292-4BFD-80B4-63C530F24D35}" type="parTrans" cxnId="{3E3CFEC8-51F8-4592-9CA8-C61DA1CA0A5E}">
      <dgm:prSet/>
      <dgm:spPr/>
      <dgm:t>
        <a:bodyPr/>
        <a:lstStyle/>
        <a:p>
          <a:endParaRPr lang="en-US"/>
        </a:p>
      </dgm:t>
    </dgm:pt>
    <dgm:pt modelId="{A255F150-5E38-4110-85AC-9DE7DF6C8E85}" type="sibTrans" cxnId="{3E3CFEC8-51F8-4592-9CA8-C61DA1CA0A5E}">
      <dgm:prSet/>
      <dgm:spPr/>
      <dgm:t>
        <a:bodyPr/>
        <a:lstStyle/>
        <a:p>
          <a:endParaRPr lang="en-US"/>
        </a:p>
      </dgm:t>
    </dgm:pt>
    <dgm:pt modelId="{827AF180-71E0-445F-980C-D5FECD75A6F2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Step 7. </a:t>
          </a:r>
        </a:p>
      </dgm:t>
    </dgm:pt>
    <dgm:pt modelId="{D7ACC0F5-A15A-4926-9A15-CADDB659C925}" type="parTrans" cxnId="{87708D6A-0FFF-4A23-A40B-E94F06FE6E3F}">
      <dgm:prSet/>
      <dgm:spPr/>
      <dgm:t>
        <a:bodyPr/>
        <a:lstStyle/>
        <a:p>
          <a:endParaRPr lang="en-US"/>
        </a:p>
      </dgm:t>
    </dgm:pt>
    <dgm:pt modelId="{6C265557-5A67-4130-A65B-DAF07E246541}" type="sibTrans" cxnId="{87708D6A-0FFF-4A23-A40B-E94F06FE6E3F}">
      <dgm:prSet/>
      <dgm:spPr/>
      <dgm:t>
        <a:bodyPr/>
        <a:lstStyle/>
        <a:p>
          <a:endParaRPr lang="en-US"/>
        </a:p>
      </dgm:t>
    </dgm:pt>
    <dgm:pt modelId="{CFD10A03-FB03-4047-B1D4-05B6B8B8E006}">
      <dgm:prSet phldrT="[Text]" custT="1"/>
      <dgm:spPr>
        <a:blipFill>
          <a:blip xmlns:r="http://schemas.openxmlformats.org/officeDocument/2006/relationships" r:embed="rId6"/>
          <a:stretch>
            <a:fillRect l="-835" t="-1403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4F6A646-FCAD-4CEB-AF3D-8C97408CCF2E}" type="parTrans" cxnId="{46903FC0-35E9-4C15-A1B7-42C33C6E0835}">
      <dgm:prSet/>
      <dgm:spPr/>
      <dgm:t>
        <a:bodyPr/>
        <a:lstStyle/>
        <a:p>
          <a:endParaRPr lang="en-US"/>
        </a:p>
      </dgm:t>
    </dgm:pt>
    <dgm:pt modelId="{AB8EF98E-AD38-419C-AE74-294344ECAE63}" type="sibTrans" cxnId="{46903FC0-35E9-4C15-A1B7-42C33C6E0835}">
      <dgm:prSet/>
      <dgm:spPr/>
      <dgm:t>
        <a:bodyPr/>
        <a:lstStyle/>
        <a:p>
          <a:endParaRPr lang="en-US"/>
        </a:p>
      </dgm:t>
    </dgm:pt>
    <dgm:pt modelId="{D29B73CA-6A0A-4BD5-9AE5-69F2C2567209}">
      <dgm:prSet phldrT="[Text]" custT="1"/>
      <dgm:spPr>
        <a:blipFill>
          <a:blip xmlns:r="http://schemas.openxmlformats.org/officeDocument/2006/relationships" r:embed="rId7"/>
          <a:stretch>
            <a:fillRect l="-835" t="-9412" b="-352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766A385-7B36-4AAF-BF31-97DB87A15EAF}" type="parTrans" cxnId="{D5C8BA9C-5085-45EE-8172-02CF14A3549B}">
      <dgm:prSet/>
      <dgm:spPr/>
      <dgm:t>
        <a:bodyPr/>
        <a:lstStyle/>
        <a:p>
          <a:endParaRPr lang="en-US"/>
        </a:p>
      </dgm:t>
    </dgm:pt>
    <dgm:pt modelId="{5C89F47E-40B9-4308-BE48-86CE7AAC1EA4}" type="sibTrans" cxnId="{D5C8BA9C-5085-45EE-8172-02CF14A3549B}">
      <dgm:prSet/>
      <dgm:spPr/>
      <dgm:t>
        <a:bodyPr/>
        <a:lstStyle/>
        <a:p>
          <a:endParaRPr lang="en-US"/>
        </a:p>
      </dgm:t>
    </dgm:pt>
    <dgm:pt modelId="{294C496B-B918-4BD3-90E2-4627794EA0E1}">
      <dgm:prSet phldrT="[Text]" custT="1"/>
      <dgm:spPr>
        <a:blipFill>
          <a:blip xmlns:r="http://schemas.openxmlformats.org/officeDocument/2006/relationships" r:embed="rId8"/>
          <a:stretch>
            <a:fillRect l="-835" t="-6723" b="-1428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A42B091-76CD-420E-995F-D1C3BC7CC0BB}" type="parTrans" cxnId="{D0D9A229-C4FF-4075-AA11-BDA3605B22F8}">
      <dgm:prSet/>
      <dgm:spPr/>
      <dgm:t>
        <a:bodyPr/>
        <a:lstStyle/>
        <a:p>
          <a:endParaRPr lang="en-US"/>
        </a:p>
      </dgm:t>
    </dgm:pt>
    <dgm:pt modelId="{ADA201E0-6FA3-4574-B11D-4E758D08911C}" type="sibTrans" cxnId="{D0D9A229-C4FF-4075-AA11-BDA3605B22F8}">
      <dgm:prSet/>
      <dgm:spPr/>
      <dgm:t>
        <a:bodyPr/>
        <a:lstStyle/>
        <a:p>
          <a:endParaRPr lang="en-US"/>
        </a:p>
      </dgm:t>
    </dgm:pt>
    <dgm:pt modelId="{A7CC536E-3A5E-4471-BEB1-C8A7F968FBE3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CBBCF14-8AE8-44B5-99FD-93ED0AB9BF17}" type="parTrans" cxnId="{50003E9F-A932-4D45-9DCA-9775BA7B16EC}">
      <dgm:prSet/>
      <dgm:spPr/>
      <dgm:t>
        <a:bodyPr/>
        <a:lstStyle/>
        <a:p>
          <a:endParaRPr lang="en-US"/>
        </a:p>
      </dgm:t>
    </dgm:pt>
    <dgm:pt modelId="{E2644519-CCBB-40C2-A03C-614A863799F4}" type="sibTrans" cxnId="{50003E9F-A932-4D45-9DCA-9775BA7B16EC}">
      <dgm:prSet/>
      <dgm:spPr/>
      <dgm:t>
        <a:bodyPr/>
        <a:lstStyle/>
        <a:p>
          <a:endParaRPr lang="en-US"/>
        </a:p>
      </dgm:t>
    </dgm:pt>
    <dgm:pt modelId="{66520063-5D07-4ADA-B0F7-6982F4748872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FF7ED92-75F5-4CF9-BA06-CDBA871DFEF5}" type="parTrans" cxnId="{8403A4F9-E6F8-48C7-89FD-0C49F7CE42E5}">
      <dgm:prSet/>
      <dgm:spPr/>
      <dgm:t>
        <a:bodyPr/>
        <a:lstStyle/>
        <a:p>
          <a:endParaRPr lang="en-US"/>
        </a:p>
      </dgm:t>
    </dgm:pt>
    <dgm:pt modelId="{B1D8C20C-AFE2-4548-A89B-59F8FBC7F397}" type="sibTrans" cxnId="{8403A4F9-E6F8-48C7-89FD-0C49F7CE42E5}">
      <dgm:prSet/>
      <dgm:spPr/>
      <dgm:t>
        <a:bodyPr/>
        <a:lstStyle/>
        <a:p>
          <a:endParaRPr lang="en-US"/>
        </a:p>
      </dgm:t>
    </dgm:pt>
    <dgm:pt modelId="{6195207F-2838-489E-A075-5F13461F30FF}">
      <dgm:prSet phldrT="[Text]" custT="1"/>
      <dgm:spPr>
        <a:blipFill>
          <a:blip xmlns:r="http://schemas.openxmlformats.org/officeDocument/2006/relationships" r:embed="rId9"/>
          <a:stretch>
            <a:fillRect l="-835" t="-8511" b="-10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14F2697-F9C2-4A8B-9AE4-46D2F8336847}" type="parTrans" cxnId="{9D205FE5-16A5-4382-A5F4-74A515FEBC9B}">
      <dgm:prSet/>
      <dgm:spPr/>
      <dgm:t>
        <a:bodyPr/>
        <a:lstStyle/>
        <a:p>
          <a:endParaRPr lang="en-US"/>
        </a:p>
      </dgm:t>
    </dgm:pt>
    <dgm:pt modelId="{16634EF7-BDA0-4808-BEBD-A7C571C87757}" type="sibTrans" cxnId="{9D205FE5-16A5-4382-A5F4-74A515FEBC9B}">
      <dgm:prSet/>
      <dgm:spPr/>
      <dgm:t>
        <a:bodyPr/>
        <a:lstStyle/>
        <a:p>
          <a:endParaRPr lang="en-US"/>
        </a:p>
      </dgm:t>
    </dgm:pt>
    <dgm:pt modelId="{0BFB25BF-DC20-4470-B0AB-20C68E99B6E3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C3B57B4-26A7-451B-ADD2-D9830029CB40}" type="sibTrans" cxnId="{0D0DB750-498A-4CCF-B53D-7FCB0EFA89A4}">
      <dgm:prSet/>
      <dgm:spPr/>
      <dgm:t>
        <a:bodyPr/>
        <a:lstStyle/>
        <a:p>
          <a:endParaRPr lang="en-US"/>
        </a:p>
      </dgm:t>
    </dgm:pt>
    <dgm:pt modelId="{546973A2-549F-4D9F-9A8C-0C8319A23FCA}" type="parTrans" cxnId="{0D0DB750-498A-4CCF-B53D-7FCB0EFA89A4}">
      <dgm:prSet/>
      <dgm:spPr/>
      <dgm:t>
        <a:bodyPr/>
        <a:lstStyle/>
        <a:p>
          <a:endParaRPr lang="en-US"/>
        </a:p>
      </dgm:t>
    </dgm:pt>
    <dgm:pt modelId="{F563A928-E5E5-48DA-B01A-8ED62B997610}" type="pres">
      <dgm:prSet presAssocID="{CF869CAD-0438-4E9D-B81D-6EF4AF93823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242B794-2EEE-4DDE-83B6-12EED67F9876}" type="pres">
      <dgm:prSet presAssocID="{08EEB734-99D9-4160-BC72-96757DB0AA95}" presName="composite" presStyleCnt="0"/>
      <dgm:spPr/>
    </dgm:pt>
    <dgm:pt modelId="{AFA8E5A1-5B06-483D-A52E-1C58A3E465A2}" type="pres">
      <dgm:prSet presAssocID="{08EEB734-99D9-4160-BC72-96757DB0AA95}" presName="FirstChild" presStyleLbl="revTx" presStyleIdx="0" presStyleCnt="11">
        <dgm:presLayoutVars>
          <dgm:chMax val="0"/>
          <dgm:chPref val="0"/>
          <dgm:bulletEnabled val="1"/>
        </dgm:presLayoutVars>
      </dgm:prSet>
      <dgm:spPr/>
    </dgm:pt>
    <dgm:pt modelId="{CB30115C-4294-4DDA-922B-0F8A9ADF44ED}" type="pres">
      <dgm:prSet presAssocID="{08EEB734-99D9-4160-BC72-96757DB0AA95}" presName="Parent" presStyleLbl="alignNode1" presStyleIdx="0" presStyleCnt="7">
        <dgm:presLayoutVars>
          <dgm:chMax val="3"/>
          <dgm:chPref val="3"/>
          <dgm:bulletEnabled val="1"/>
        </dgm:presLayoutVars>
      </dgm:prSet>
      <dgm:spPr/>
    </dgm:pt>
    <dgm:pt modelId="{165D73E8-361F-47AE-BE23-798202D59D2F}" type="pres">
      <dgm:prSet presAssocID="{08EEB734-99D9-4160-BC72-96757DB0AA95}" presName="Accent" presStyleLbl="parChTrans1D1" presStyleIdx="0" presStyleCnt="7"/>
      <dgm:spPr/>
    </dgm:pt>
    <dgm:pt modelId="{8588AD59-5CBE-4947-B2BF-802BEBDB1515}" type="pres">
      <dgm:prSet presAssocID="{08EEB734-99D9-4160-BC72-96757DB0AA95}" presName="Child" presStyleLbl="revTx" presStyleIdx="1" presStyleCnt="11" custScaleY="35896">
        <dgm:presLayoutVars>
          <dgm:chMax val="0"/>
          <dgm:chPref val="0"/>
          <dgm:bulletEnabled val="1"/>
        </dgm:presLayoutVars>
      </dgm:prSet>
      <dgm:spPr/>
    </dgm:pt>
    <dgm:pt modelId="{CC7446A9-28DB-4842-9833-BBC93E896C37}" type="pres">
      <dgm:prSet presAssocID="{58C30ECC-D85E-4CA9-AE79-0FE78B819F79}" presName="sibTrans" presStyleCnt="0"/>
      <dgm:spPr/>
    </dgm:pt>
    <dgm:pt modelId="{F8AD1B12-7DF6-42C8-BF1B-BB057A2D69CE}" type="pres">
      <dgm:prSet presAssocID="{CCFF6332-D8F9-4521-8E89-9A1C4A2CCA29}" presName="composite" presStyleCnt="0"/>
      <dgm:spPr/>
    </dgm:pt>
    <dgm:pt modelId="{811A6669-C584-4EDC-86EA-ECD18CCD9033}" type="pres">
      <dgm:prSet presAssocID="{CCFF6332-D8F9-4521-8E89-9A1C4A2CCA29}" presName="First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A78D13BF-FDF7-4656-9EB0-65919C2C0633}" type="pres">
      <dgm:prSet presAssocID="{CCFF6332-D8F9-4521-8E89-9A1C4A2CCA29}" presName="Parent" presStyleLbl="alignNode1" presStyleIdx="1" presStyleCnt="7">
        <dgm:presLayoutVars>
          <dgm:chMax val="3"/>
          <dgm:chPref val="3"/>
          <dgm:bulletEnabled val="1"/>
        </dgm:presLayoutVars>
      </dgm:prSet>
      <dgm:spPr/>
    </dgm:pt>
    <dgm:pt modelId="{18BCE271-962F-4BD3-8145-3F87B2766AA6}" type="pres">
      <dgm:prSet presAssocID="{CCFF6332-D8F9-4521-8E89-9A1C4A2CCA29}" presName="Accent" presStyleLbl="parChTrans1D1" presStyleIdx="1" presStyleCnt="7"/>
      <dgm:spPr/>
    </dgm:pt>
    <dgm:pt modelId="{41CEA081-070D-4B25-9D39-75BA8DB2A307}" type="pres">
      <dgm:prSet presAssocID="{CCFF6332-D8F9-4521-8E89-9A1C4A2CCA29}" presName="Child" presStyleLbl="revTx" presStyleIdx="3" presStyleCnt="11" custScaleY="53262">
        <dgm:presLayoutVars>
          <dgm:chMax val="0"/>
          <dgm:chPref val="0"/>
          <dgm:bulletEnabled val="1"/>
        </dgm:presLayoutVars>
      </dgm:prSet>
      <dgm:spPr/>
    </dgm:pt>
    <dgm:pt modelId="{38DF0410-A02F-4477-AF89-65C12949B30E}" type="pres">
      <dgm:prSet presAssocID="{55A48C79-317B-47A0-B5BB-1B3AC4DF8456}" presName="sibTrans" presStyleCnt="0"/>
      <dgm:spPr/>
    </dgm:pt>
    <dgm:pt modelId="{8536C968-875A-4B57-A910-3A70FD3306CB}" type="pres">
      <dgm:prSet presAssocID="{8E6C7C58-9600-49FE-8A51-0B551D73CB6F}" presName="composite" presStyleCnt="0"/>
      <dgm:spPr/>
    </dgm:pt>
    <dgm:pt modelId="{4A6E92FC-70B4-448F-9AD0-2BB07D56C75E}" type="pres">
      <dgm:prSet presAssocID="{8E6C7C58-9600-49FE-8A51-0B551D73CB6F}" presName="FirstChild" presStyleLbl="revTx" presStyleIdx="4" presStyleCnt="11">
        <dgm:presLayoutVars>
          <dgm:chMax val="0"/>
          <dgm:chPref val="0"/>
          <dgm:bulletEnabled val="1"/>
        </dgm:presLayoutVars>
      </dgm:prSet>
      <dgm:spPr/>
    </dgm:pt>
    <dgm:pt modelId="{777A41BD-10B6-4CFB-B8C6-E4B46861E120}" type="pres">
      <dgm:prSet presAssocID="{8E6C7C58-9600-49FE-8A51-0B551D73CB6F}" presName="Parent" presStyleLbl="alignNode1" presStyleIdx="2" presStyleCnt="7">
        <dgm:presLayoutVars>
          <dgm:chMax val="3"/>
          <dgm:chPref val="3"/>
          <dgm:bulletEnabled val="1"/>
        </dgm:presLayoutVars>
      </dgm:prSet>
      <dgm:spPr/>
    </dgm:pt>
    <dgm:pt modelId="{B5B241E1-D2D6-4227-BE9E-0C8FD3306CDD}" type="pres">
      <dgm:prSet presAssocID="{8E6C7C58-9600-49FE-8A51-0B551D73CB6F}" presName="Accent" presStyleLbl="parChTrans1D1" presStyleIdx="2" presStyleCnt="7"/>
      <dgm:spPr/>
    </dgm:pt>
    <dgm:pt modelId="{EF6C2B3A-74FE-44F2-99CF-44B7353B24D7}" type="pres">
      <dgm:prSet presAssocID="{8E6C7C58-9600-49FE-8A51-0B551D73CB6F}" presName="Child" presStyleLbl="revTx" presStyleIdx="5" presStyleCnt="11" custScaleY="75173">
        <dgm:presLayoutVars>
          <dgm:chMax val="0"/>
          <dgm:chPref val="0"/>
          <dgm:bulletEnabled val="1"/>
        </dgm:presLayoutVars>
      </dgm:prSet>
      <dgm:spPr/>
    </dgm:pt>
    <dgm:pt modelId="{0B3BE728-8366-4963-936E-569E08377E64}" type="pres">
      <dgm:prSet presAssocID="{D3B5E1D9-327D-4BDE-B307-D8F24DCFB738}" presName="sibTrans" presStyleCnt="0"/>
      <dgm:spPr/>
    </dgm:pt>
    <dgm:pt modelId="{66C0C161-CF91-4A27-BAF8-50B9F6B99D80}" type="pres">
      <dgm:prSet presAssocID="{05EE2C61-6260-4C87-9C79-5C72E1F1695A}" presName="composite" presStyleCnt="0"/>
      <dgm:spPr/>
    </dgm:pt>
    <dgm:pt modelId="{55C391B4-76CC-40F5-AF66-0B2720CFD477}" type="pres">
      <dgm:prSet presAssocID="{05EE2C61-6260-4C87-9C79-5C72E1F1695A}" presName="First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9FAE57A7-0400-4CAF-9050-EFAA264541B2}" type="pres">
      <dgm:prSet presAssocID="{05EE2C61-6260-4C87-9C79-5C72E1F1695A}" presName="Parent" presStyleLbl="alignNode1" presStyleIdx="3" presStyleCnt="7">
        <dgm:presLayoutVars>
          <dgm:chMax val="3"/>
          <dgm:chPref val="3"/>
          <dgm:bulletEnabled val="1"/>
        </dgm:presLayoutVars>
      </dgm:prSet>
      <dgm:spPr/>
    </dgm:pt>
    <dgm:pt modelId="{C37BFFBE-9EBF-4CB6-82B8-FDA53466723E}" type="pres">
      <dgm:prSet presAssocID="{05EE2C61-6260-4C87-9C79-5C72E1F1695A}" presName="Accent" presStyleLbl="parChTrans1D1" presStyleIdx="3" presStyleCnt="7"/>
      <dgm:spPr/>
    </dgm:pt>
    <dgm:pt modelId="{914C09B4-9B58-4049-84FF-4440F7BF64E3}" type="pres">
      <dgm:prSet presAssocID="{05EE2C61-6260-4C87-9C79-5C72E1F1695A}" presName="Child" presStyleLbl="revTx" presStyleIdx="7" presStyleCnt="11" custScaleY="59575">
        <dgm:presLayoutVars>
          <dgm:chMax val="0"/>
          <dgm:chPref val="0"/>
          <dgm:bulletEnabled val="1"/>
        </dgm:presLayoutVars>
      </dgm:prSet>
      <dgm:spPr/>
    </dgm:pt>
    <dgm:pt modelId="{5F5B3A20-07C9-4998-96EB-1DF846B09442}" type="pres">
      <dgm:prSet presAssocID="{1C590A93-1A3B-4599-B426-5A3F03A6643B}" presName="sibTrans" presStyleCnt="0"/>
      <dgm:spPr/>
    </dgm:pt>
    <dgm:pt modelId="{E0403AB1-7689-4174-9C8F-C16077463C95}" type="pres">
      <dgm:prSet presAssocID="{AB7E740E-D198-4674-A308-34A4B1656D2D}" presName="composite" presStyleCnt="0"/>
      <dgm:spPr/>
    </dgm:pt>
    <dgm:pt modelId="{02C34533-D4BD-47B6-8A8E-5D4D101B1A51}" type="pres">
      <dgm:prSet presAssocID="{AB7E740E-D198-4674-A308-34A4B1656D2D}" presName="First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A84DA100-DE8C-41D4-AB57-EA5680FBF69C}" type="pres">
      <dgm:prSet presAssocID="{AB7E740E-D198-4674-A308-34A4B1656D2D}" presName="Parent" presStyleLbl="alignNode1" presStyleIdx="4" presStyleCnt="7">
        <dgm:presLayoutVars>
          <dgm:chMax val="3"/>
          <dgm:chPref val="3"/>
          <dgm:bulletEnabled val="1"/>
        </dgm:presLayoutVars>
      </dgm:prSet>
      <dgm:spPr/>
    </dgm:pt>
    <dgm:pt modelId="{A0A1C6FC-1DB1-47A5-B3D2-8416952B02AE}" type="pres">
      <dgm:prSet presAssocID="{AB7E740E-D198-4674-A308-34A4B1656D2D}" presName="Accent" presStyleLbl="parChTrans1D1" presStyleIdx="4" presStyleCnt="7"/>
      <dgm:spPr/>
    </dgm:pt>
    <dgm:pt modelId="{F9066DDF-5FFD-4DDC-AEBF-03FB82FDB7A0}" type="pres">
      <dgm:prSet presAssocID="{63C8DD1F-7B20-46CF-ACCE-4D2F93522B16}" presName="sibTrans" presStyleCnt="0"/>
      <dgm:spPr/>
    </dgm:pt>
    <dgm:pt modelId="{693B281C-4AB8-4C37-8EC1-89AA91296771}" type="pres">
      <dgm:prSet presAssocID="{157D7C08-E30F-4F6F-9E02-96AA698820FB}" presName="composite" presStyleCnt="0"/>
      <dgm:spPr/>
    </dgm:pt>
    <dgm:pt modelId="{93E7E14D-94D5-4778-AB28-C6EDE5F3ACC5}" type="pres">
      <dgm:prSet presAssocID="{157D7C08-E30F-4F6F-9E02-96AA698820FB}" presName="First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04247918-5E76-49D3-A592-6C7A6343CAB1}" type="pres">
      <dgm:prSet presAssocID="{157D7C08-E30F-4F6F-9E02-96AA698820FB}" presName="Parent" presStyleLbl="alignNode1" presStyleIdx="5" presStyleCnt="7">
        <dgm:presLayoutVars>
          <dgm:chMax val="3"/>
          <dgm:chPref val="3"/>
          <dgm:bulletEnabled val="1"/>
        </dgm:presLayoutVars>
      </dgm:prSet>
      <dgm:spPr/>
    </dgm:pt>
    <dgm:pt modelId="{96D863BE-F610-4FDD-8C2E-D75017616697}" type="pres">
      <dgm:prSet presAssocID="{157D7C08-E30F-4F6F-9E02-96AA698820FB}" presName="Accent" presStyleLbl="parChTrans1D1" presStyleIdx="5" presStyleCnt="7"/>
      <dgm:spPr/>
    </dgm:pt>
    <dgm:pt modelId="{8129BEA0-038D-4779-9B50-9B35162BA05B}" type="pres">
      <dgm:prSet presAssocID="{0D9886FB-0F01-48BF-8A95-CAFE5094B837}" presName="sibTrans" presStyleCnt="0"/>
      <dgm:spPr/>
    </dgm:pt>
    <dgm:pt modelId="{877C6A60-44DA-432A-9BCC-900E8A2F2B9E}" type="pres">
      <dgm:prSet presAssocID="{827AF180-71E0-445F-980C-D5FECD75A6F2}" presName="composite" presStyleCnt="0"/>
      <dgm:spPr/>
    </dgm:pt>
    <dgm:pt modelId="{7127CEA6-3B89-410B-9E04-D3138C94CAA9}" type="pres">
      <dgm:prSet presAssocID="{827AF180-71E0-445F-980C-D5FECD75A6F2}" presName="FirstChild" presStyleLbl="revTx" presStyleIdx="10" presStyleCnt="11">
        <dgm:presLayoutVars>
          <dgm:chMax val="0"/>
          <dgm:chPref val="0"/>
          <dgm:bulletEnabled val="1"/>
        </dgm:presLayoutVars>
      </dgm:prSet>
      <dgm:spPr/>
    </dgm:pt>
    <dgm:pt modelId="{30D37FA9-2F62-4729-9F66-4D34F855CD44}" type="pres">
      <dgm:prSet presAssocID="{827AF180-71E0-445F-980C-D5FECD75A6F2}" presName="Parent" presStyleLbl="alignNode1" presStyleIdx="6" presStyleCnt="7">
        <dgm:presLayoutVars>
          <dgm:chMax val="3"/>
          <dgm:chPref val="3"/>
          <dgm:bulletEnabled val="1"/>
        </dgm:presLayoutVars>
      </dgm:prSet>
      <dgm:spPr/>
    </dgm:pt>
    <dgm:pt modelId="{C1386359-D298-404D-A3A2-C27B4B0D1C4E}" type="pres">
      <dgm:prSet presAssocID="{827AF180-71E0-445F-980C-D5FECD75A6F2}" presName="Accent" presStyleLbl="parChTrans1D1" presStyleIdx="6" presStyleCnt="7"/>
      <dgm:spPr/>
    </dgm:pt>
  </dgm:ptLst>
  <dgm:cxnLst>
    <dgm:cxn modelId="{68197611-35D5-4995-821D-7674567F6DB9}" type="presOf" srcId="{294C496B-B918-4BD3-90E2-4627794EA0E1}" destId="{EF6C2B3A-74FE-44F2-99CF-44B7353B24D7}" srcOrd="0" destOrd="0" presId="urn:microsoft.com/office/officeart/2011/layout/TabList"/>
    <dgm:cxn modelId="{D2ACB518-8476-483E-ABE5-282D94FCDB88}" srcId="{CF869CAD-0438-4E9D-B81D-6EF4AF93823A}" destId="{05EE2C61-6260-4C87-9C79-5C72E1F1695A}" srcOrd="3" destOrd="0" parTransId="{A0AA81B5-18D6-4736-BFCE-D49DA8591527}" sibTransId="{1C590A93-1A3B-4599-B426-5A3F03A6643B}"/>
    <dgm:cxn modelId="{A6902428-8C28-4CDB-90E5-48A4C06FF945}" type="presOf" srcId="{66520063-5D07-4ADA-B0F7-6982F4748872}" destId="{EF6C2B3A-74FE-44F2-99CF-44B7353B24D7}" srcOrd="0" destOrd="2" presId="urn:microsoft.com/office/officeart/2011/layout/TabList"/>
    <dgm:cxn modelId="{D0D9A229-C4FF-4075-AA11-BDA3605B22F8}" srcId="{8E6C7C58-9600-49FE-8A51-0B551D73CB6F}" destId="{294C496B-B918-4BD3-90E2-4627794EA0E1}" srcOrd="1" destOrd="0" parTransId="{9A42B091-76CD-420E-995F-D1C3BC7CC0BB}" sibTransId="{ADA201E0-6FA3-4574-B11D-4E758D08911C}"/>
    <dgm:cxn modelId="{22769439-A6D5-47E2-82E5-F4C93D4254C5}" srcId="{AB7E740E-D198-4674-A308-34A4B1656D2D}" destId="{6F8B3E56-7E08-48B1-A7C9-8AEBDFBBBCDB}" srcOrd="0" destOrd="0" parTransId="{6F14269D-0370-41D0-8671-3457DC73B3E9}" sibTransId="{7C06D9D8-A8D1-4B5F-9399-A6B43FFB01DC}"/>
    <dgm:cxn modelId="{2394C63F-14C0-4255-9C29-CBDEB8B01A75}" srcId="{CF869CAD-0438-4E9D-B81D-6EF4AF93823A}" destId="{157D7C08-E30F-4F6F-9E02-96AA698820FB}" srcOrd="5" destOrd="0" parTransId="{BABF475C-1373-4E5E-8B69-57D1884E0472}" sibTransId="{0D9886FB-0F01-48BF-8A95-CAFE5094B837}"/>
    <dgm:cxn modelId="{383C795B-3715-4551-BCCE-A3742BD0B578}" type="presOf" srcId="{CF869CAD-0438-4E9D-B81D-6EF4AF93823A}" destId="{F563A928-E5E5-48DA-B01A-8ED62B997610}" srcOrd="0" destOrd="0" presId="urn:microsoft.com/office/officeart/2011/layout/TabList"/>
    <dgm:cxn modelId="{AFF7265E-7A7B-495E-92CB-4DA73A61B0C9}" type="presOf" srcId="{B9770A98-83D8-4FAC-AE3D-66F47A0A56E7}" destId="{55C391B4-76CC-40F5-AF66-0B2720CFD477}" srcOrd="0" destOrd="0" presId="urn:microsoft.com/office/officeart/2011/layout/TabList"/>
    <dgm:cxn modelId="{1DF81962-2F48-4296-81F3-FBCE7C485B21}" type="presOf" srcId="{CCFF6332-D8F9-4521-8E89-9A1C4A2CCA29}" destId="{A78D13BF-FDF7-4656-9EB0-65919C2C0633}" srcOrd="0" destOrd="0" presId="urn:microsoft.com/office/officeart/2011/layout/TabList"/>
    <dgm:cxn modelId="{E54C6D62-DB8D-45DF-A53B-BF90908EB132}" type="presOf" srcId="{08EEB734-99D9-4160-BC72-96757DB0AA95}" destId="{CB30115C-4294-4DDA-922B-0F8A9ADF44ED}" srcOrd="0" destOrd="0" presId="urn:microsoft.com/office/officeart/2011/layout/TabList"/>
    <dgm:cxn modelId="{8FAA0A63-CF7B-401A-A0F7-D3B2881F4A96}" type="presOf" srcId="{C74FC99D-CB48-4D91-9198-9F7CD022700D}" destId="{93E7E14D-94D5-4778-AB28-C6EDE5F3ACC5}" srcOrd="0" destOrd="0" presId="urn:microsoft.com/office/officeart/2011/layout/TabList"/>
    <dgm:cxn modelId="{555E0965-0E97-4872-B5CE-746D2A5E6E21}" type="presOf" srcId="{157D7C08-E30F-4F6F-9E02-96AA698820FB}" destId="{04247918-5E76-49D3-A592-6C7A6343CAB1}" srcOrd="0" destOrd="0" presId="urn:microsoft.com/office/officeart/2011/layout/TabList"/>
    <dgm:cxn modelId="{2C92F347-A8D5-4054-A43E-969F9EBFF063}" type="presOf" srcId="{D5BAB037-86B1-46B1-9F75-A2861C973642}" destId="{7127CEA6-3B89-410B-9E04-D3138C94CAA9}" srcOrd="0" destOrd="0" presId="urn:microsoft.com/office/officeart/2011/layout/TabList"/>
    <dgm:cxn modelId="{87708D6A-0FFF-4A23-A40B-E94F06FE6E3F}" srcId="{CF869CAD-0438-4E9D-B81D-6EF4AF93823A}" destId="{827AF180-71E0-445F-980C-D5FECD75A6F2}" srcOrd="6" destOrd="0" parTransId="{D7ACC0F5-A15A-4926-9A15-CADDB659C925}" sibTransId="{6C265557-5A67-4130-A65B-DAF07E246541}"/>
    <dgm:cxn modelId="{E694ED4B-0EB6-4B8A-81F7-3D204504F92D}" type="presOf" srcId="{6F8B3E56-7E08-48B1-A7C9-8AEBDFBBBCDB}" destId="{02C34533-D4BD-47B6-8A8E-5D4D101B1A51}" srcOrd="0" destOrd="0" presId="urn:microsoft.com/office/officeart/2011/layout/TabList"/>
    <dgm:cxn modelId="{29AD8C4D-76EF-4A45-BE9D-B10A85C2DD94}" type="presOf" srcId="{A7CC536E-3A5E-4471-BEB1-C8A7F968FBE3}" destId="{EF6C2B3A-74FE-44F2-99CF-44B7353B24D7}" srcOrd="0" destOrd="1" presId="urn:microsoft.com/office/officeart/2011/layout/TabList"/>
    <dgm:cxn modelId="{EE98E94D-1FFC-4E02-B587-DC7924B1DE0F}" type="presOf" srcId="{8E6C7C58-9600-49FE-8A51-0B551D73CB6F}" destId="{777A41BD-10B6-4CFB-B8C6-E4B46861E120}" srcOrd="0" destOrd="0" presId="urn:microsoft.com/office/officeart/2011/layout/TabList"/>
    <dgm:cxn modelId="{FBE3264F-E729-492E-AD49-53A8D70DAD62}" type="presOf" srcId="{CFD10A03-FB03-4047-B1D4-05B6B8B8E006}" destId="{8588AD59-5CBE-4947-B2BF-802BEBDB1515}" srcOrd="0" destOrd="0" presId="urn:microsoft.com/office/officeart/2011/layout/TabList"/>
    <dgm:cxn modelId="{FCBC944F-5131-435B-8503-6ABDBCF23F93}" srcId="{8E6C7C58-9600-49FE-8A51-0B551D73CB6F}" destId="{917A222D-4891-4498-BBEE-C6200D9A7F3E}" srcOrd="0" destOrd="0" parTransId="{34549000-1385-45A5-9E4E-2216BF230D36}" sibTransId="{44A90337-443B-482C-B5D6-976B6AF90A00}"/>
    <dgm:cxn modelId="{0D0DB750-498A-4CCF-B53D-7FCB0EFA89A4}" srcId="{05EE2C61-6260-4C87-9C79-5C72E1F1695A}" destId="{0BFB25BF-DC20-4470-B0AB-20C68E99B6E3}" srcOrd="2" destOrd="0" parTransId="{546973A2-549F-4D9F-9A8C-0C8319A23FCA}" sibTransId="{1C3B57B4-26A7-451B-ADD2-D9830029CB40}"/>
    <dgm:cxn modelId="{B5BF4F53-3338-4941-A9FC-6BA75A9E5461}" type="presOf" srcId="{282A4245-F1DA-4A5E-8D3C-9D52B4D54D0E}" destId="{AFA8E5A1-5B06-483D-A52E-1C58A3E465A2}" srcOrd="0" destOrd="0" presId="urn:microsoft.com/office/officeart/2011/layout/TabList"/>
    <dgm:cxn modelId="{FE3EDA57-7CB8-4EF4-A9E2-C2791A9DB1DA}" srcId="{CF869CAD-0438-4E9D-B81D-6EF4AF93823A}" destId="{08EEB734-99D9-4160-BC72-96757DB0AA95}" srcOrd="0" destOrd="0" parTransId="{3DDE1EAC-91C4-4C23-8C56-7C86A9F05D13}" sibTransId="{58C30ECC-D85E-4CA9-AE79-0FE78B819F79}"/>
    <dgm:cxn modelId="{5975DF58-D442-4A6A-970F-C1DD3886D318}" type="presOf" srcId="{02FAE2C2-5647-4F6D-B590-B4C0CC85A06B}" destId="{811A6669-C584-4EDC-86EA-ECD18CCD9033}" srcOrd="0" destOrd="0" presId="urn:microsoft.com/office/officeart/2011/layout/TabList"/>
    <dgm:cxn modelId="{0559397D-75FB-44DC-9700-7A6741E5B764}" type="presOf" srcId="{0BFB25BF-DC20-4470-B0AB-20C68E99B6E3}" destId="{914C09B4-9B58-4049-84FF-4440F7BF64E3}" srcOrd="0" destOrd="1" presId="urn:microsoft.com/office/officeart/2011/layout/TabList"/>
    <dgm:cxn modelId="{46D8B790-E4D4-48ED-A9D7-F99D9B1C533A}" srcId="{08EEB734-99D9-4160-BC72-96757DB0AA95}" destId="{282A4245-F1DA-4A5E-8D3C-9D52B4D54D0E}" srcOrd="0" destOrd="0" parTransId="{075B4157-8037-47DC-8B6E-72AE5CDB3D33}" sibTransId="{D3CE792A-52AB-4295-8BEB-CB53B47103F6}"/>
    <dgm:cxn modelId="{9F362A92-6570-42BA-8813-CD9C758900C4}" type="presOf" srcId="{827AF180-71E0-445F-980C-D5FECD75A6F2}" destId="{30D37FA9-2F62-4729-9F66-4D34F855CD44}" srcOrd="0" destOrd="0" presId="urn:microsoft.com/office/officeart/2011/layout/TabList"/>
    <dgm:cxn modelId="{C1666A96-69F3-4C6D-B723-7BB2E3DE7239}" type="presOf" srcId="{05EE2C61-6260-4C87-9C79-5C72E1F1695A}" destId="{9FAE57A7-0400-4CAF-9050-EFAA264541B2}" srcOrd="0" destOrd="0" presId="urn:microsoft.com/office/officeart/2011/layout/TabList"/>
    <dgm:cxn modelId="{D5C8BA9C-5085-45EE-8172-02CF14A3549B}" srcId="{CCFF6332-D8F9-4521-8E89-9A1C4A2CCA29}" destId="{D29B73CA-6A0A-4BD5-9AE5-69F2C2567209}" srcOrd="1" destOrd="0" parTransId="{6766A385-7B36-4AAF-BF31-97DB87A15EAF}" sibTransId="{5C89F47E-40B9-4308-BE48-86CE7AAC1EA4}"/>
    <dgm:cxn modelId="{50003E9F-A932-4D45-9DCA-9775BA7B16EC}" srcId="{8E6C7C58-9600-49FE-8A51-0B551D73CB6F}" destId="{A7CC536E-3A5E-4471-BEB1-C8A7F968FBE3}" srcOrd="2" destOrd="0" parTransId="{FCBBCF14-8AE8-44B5-99FD-93ED0AB9BF17}" sibTransId="{E2644519-CCBB-40C2-A03C-614A863799F4}"/>
    <dgm:cxn modelId="{7D15DBB0-51C8-4E01-9682-75A548C51378}" type="presOf" srcId="{917A222D-4891-4498-BBEE-C6200D9A7F3E}" destId="{4A6E92FC-70B4-448F-9AD0-2BB07D56C75E}" srcOrd="0" destOrd="0" presId="urn:microsoft.com/office/officeart/2011/layout/TabList"/>
    <dgm:cxn modelId="{D5F4DDB2-1F00-4DB6-84AB-DEA0AF92D73B}" srcId="{CF869CAD-0438-4E9D-B81D-6EF4AF93823A}" destId="{8E6C7C58-9600-49FE-8A51-0B551D73CB6F}" srcOrd="2" destOrd="0" parTransId="{998DC35C-BB1E-45EB-8A71-367329A05194}" sibTransId="{D3B5E1D9-327D-4BDE-B307-D8F24DCFB738}"/>
    <dgm:cxn modelId="{46903FC0-35E9-4C15-A1B7-42C33C6E0835}" srcId="{08EEB734-99D9-4160-BC72-96757DB0AA95}" destId="{CFD10A03-FB03-4047-B1D4-05B6B8B8E006}" srcOrd="1" destOrd="0" parTransId="{54F6A646-FCAD-4CEB-AF3D-8C97408CCF2E}" sibTransId="{AB8EF98E-AD38-419C-AE74-294344ECAE63}"/>
    <dgm:cxn modelId="{3E3CFEC8-51F8-4592-9CA8-C61DA1CA0A5E}" srcId="{157D7C08-E30F-4F6F-9E02-96AA698820FB}" destId="{C74FC99D-CB48-4D91-9198-9F7CD022700D}" srcOrd="0" destOrd="0" parTransId="{F5659279-A292-4BFD-80B4-63C530F24D35}" sibTransId="{A255F150-5E38-4110-85AC-9DE7DF6C8E85}"/>
    <dgm:cxn modelId="{31E1D5CB-DC8F-4F93-B5C3-8B7CF89554C8}" srcId="{CF869CAD-0438-4E9D-B81D-6EF4AF93823A}" destId="{CCFF6332-D8F9-4521-8E89-9A1C4A2CCA29}" srcOrd="1" destOrd="0" parTransId="{13152BE1-ADEB-4A51-A2A5-A8249FE0A6D3}" sibTransId="{55A48C79-317B-47A0-B5BB-1B3AC4DF8456}"/>
    <dgm:cxn modelId="{BF987ACC-FE30-4556-B7F9-B173268FBEB1}" type="presOf" srcId="{D29B73CA-6A0A-4BD5-9AE5-69F2C2567209}" destId="{41CEA081-070D-4B25-9D39-75BA8DB2A307}" srcOrd="0" destOrd="0" presId="urn:microsoft.com/office/officeart/2011/layout/TabList"/>
    <dgm:cxn modelId="{257D22CE-1EBB-40B4-9E1B-EE3261A397BA}" srcId="{05EE2C61-6260-4C87-9C79-5C72E1F1695A}" destId="{B9770A98-83D8-4FAC-AE3D-66F47A0A56E7}" srcOrd="0" destOrd="0" parTransId="{026905DB-F72B-4E87-BA25-2126BD17D3FF}" sibTransId="{53F958B2-D833-4E73-BE94-F2E18F16C4CB}"/>
    <dgm:cxn modelId="{6EC4FED0-975B-4422-9CBE-419AF46CE094}" type="presOf" srcId="{6195207F-2838-489E-A075-5F13461F30FF}" destId="{914C09B4-9B58-4049-84FF-4440F7BF64E3}" srcOrd="0" destOrd="0" presId="urn:microsoft.com/office/officeart/2011/layout/TabList"/>
    <dgm:cxn modelId="{033BFAD1-3F36-43EF-9338-152FD1ECC7CD}" srcId="{CCFF6332-D8F9-4521-8E89-9A1C4A2CCA29}" destId="{02FAE2C2-5647-4F6D-B590-B4C0CC85A06B}" srcOrd="0" destOrd="0" parTransId="{253A2832-B20F-4F3B-9424-75C32B312956}" sibTransId="{32EE684D-F596-4F49-AB23-C207EF76EA4F}"/>
    <dgm:cxn modelId="{9D205FE5-16A5-4382-A5F4-74A515FEBC9B}" srcId="{05EE2C61-6260-4C87-9C79-5C72E1F1695A}" destId="{6195207F-2838-489E-A075-5F13461F30FF}" srcOrd="1" destOrd="0" parTransId="{F14F2697-F9C2-4A8B-9AE4-46D2F8336847}" sibTransId="{16634EF7-BDA0-4808-BEBD-A7C571C87757}"/>
    <dgm:cxn modelId="{7F1E24EB-C00E-49A7-8B1D-253F6399C669}" srcId="{827AF180-71E0-445F-980C-D5FECD75A6F2}" destId="{D5BAB037-86B1-46B1-9F75-A2861C973642}" srcOrd="0" destOrd="0" parTransId="{9FED4656-FACA-40D3-A63D-1181D0E8388F}" sibTransId="{E354A8AC-ED96-43B3-B9E6-D43090B9CCDA}"/>
    <dgm:cxn modelId="{A2C085F1-144D-4D5D-A8F7-990A38569E6C}" srcId="{CF869CAD-0438-4E9D-B81D-6EF4AF93823A}" destId="{AB7E740E-D198-4674-A308-34A4B1656D2D}" srcOrd="4" destOrd="0" parTransId="{551EC4B0-F453-4D3C-88A4-40A7E1501104}" sibTransId="{63C8DD1F-7B20-46CF-ACCE-4D2F93522B16}"/>
    <dgm:cxn modelId="{8403A4F9-E6F8-48C7-89FD-0C49F7CE42E5}" srcId="{8E6C7C58-9600-49FE-8A51-0B551D73CB6F}" destId="{66520063-5D07-4ADA-B0F7-6982F4748872}" srcOrd="3" destOrd="0" parTransId="{EFF7ED92-75F5-4CF9-BA06-CDBA871DFEF5}" sibTransId="{B1D8C20C-AFE2-4548-A89B-59F8FBC7F397}"/>
    <dgm:cxn modelId="{783A6FFA-87DD-4377-B748-2B2CEF87A16C}" type="presOf" srcId="{AB7E740E-D198-4674-A308-34A4B1656D2D}" destId="{A84DA100-DE8C-41D4-AB57-EA5680FBF69C}" srcOrd="0" destOrd="0" presId="urn:microsoft.com/office/officeart/2011/layout/TabList"/>
    <dgm:cxn modelId="{42BB1687-6EBE-4E40-9F28-000AE79A5DF9}" type="presParOf" srcId="{F563A928-E5E5-48DA-B01A-8ED62B997610}" destId="{5242B794-2EEE-4DDE-83B6-12EED67F9876}" srcOrd="0" destOrd="0" presId="urn:microsoft.com/office/officeart/2011/layout/TabList"/>
    <dgm:cxn modelId="{EC6185E1-01A1-490A-B3D9-294799123531}" type="presParOf" srcId="{5242B794-2EEE-4DDE-83B6-12EED67F9876}" destId="{AFA8E5A1-5B06-483D-A52E-1C58A3E465A2}" srcOrd="0" destOrd="0" presId="urn:microsoft.com/office/officeart/2011/layout/TabList"/>
    <dgm:cxn modelId="{C9D695E8-DA74-4D80-8410-2CF8D280682A}" type="presParOf" srcId="{5242B794-2EEE-4DDE-83B6-12EED67F9876}" destId="{CB30115C-4294-4DDA-922B-0F8A9ADF44ED}" srcOrd="1" destOrd="0" presId="urn:microsoft.com/office/officeart/2011/layout/TabList"/>
    <dgm:cxn modelId="{AED6A507-650A-45F0-93BE-2FB7CAB2D3AE}" type="presParOf" srcId="{5242B794-2EEE-4DDE-83B6-12EED67F9876}" destId="{165D73E8-361F-47AE-BE23-798202D59D2F}" srcOrd="2" destOrd="0" presId="urn:microsoft.com/office/officeart/2011/layout/TabList"/>
    <dgm:cxn modelId="{D24ED6D4-D1DA-4450-B442-6A814F212F2C}" type="presParOf" srcId="{F563A928-E5E5-48DA-B01A-8ED62B997610}" destId="{8588AD59-5CBE-4947-B2BF-802BEBDB1515}" srcOrd="1" destOrd="0" presId="urn:microsoft.com/office/officeart/2011/layout/TabList"/>
    <dgm:cxn modelId="{E4E657E5-4C9D-4AA4-840F-1E2B4D055083}" type="presParOf" srcId="{F563A928-E5E5-48DA-B01A-8ED62B997610}" destId="{CC7446A9-28DB-4842-9833-BBC93E896C37}" srcOrd="2" destOrd="0" presId="urn:microsoft.com/office/officeart/2011/layout/TabList"/>
    <dgm:cxn modelId="{C2AFDE4F-E34A-43FF-ACD1-9586B05AE1C1}" type="presParOf" srcId="{F563A928-E5E5-48DA-B01A-8ED62B997610}" destId="{F8AD1B12-7DF6-42C8-BF1B-BB057A2D69CE}" srcOrd="3" destOrd="0" presId="urn:microsoft.com/office/officeart/2011/layout/TabList"/>
    <dgm:cxn modelId="{3A7AA4C7-F811-4ED2-B5B1-8A86CF8E9A55}" type="presParOf" srcId="{F8AD1B12-7DF6-42C8-BF1B-BB057A2D69CE}" destId="{811A6669-C584-4EDC-86EA-ECD18CCD9033}" srcOrd="0" destOrd="0" presId="urn:microsoft.com/office/officeart/2011/layout/TabList"/>
    <dgm:cxn modelId="{EF9E4FC2-BD70-46A3-A622-5CDE296DD3B7}" type="presParOf" srcId="{F8AD1B12-7DF6-42C8-BF1B-BB057A2D69CE}" destId="{A78D13BF-FDF7-4656-9EB0-65919C2C0633}" srcOrd="1" destOrd="0" presId="urn:microsoft.com/office/officeart/2011/layout/TabList"/>
    <dgm:cxn modelId="{D23D7F11-F6E7-4780-8802-28785962B5CD}" type="presParOf" srcId="{F8AD1B12-7DF6-42C8-BF1B-BB057A2D69CE}" destId="{18BCE271-962F-4BD3-8145-3F87B2766AA6}" srcOrd="2" destOrd="0" presId="urn:microsoft.com/office/officeart/2011/layout/TabList"/>
    <dgm:cxn modelId="{D082B086-CDE2-420E-9896-B1602C34BE4A}" type="presParOf" srcId="{F563A928-E5E5-48DA-B01A-8ED62B997610}" destId="{41CEA081-070D-4B25-9D39-75BA8DB2A307}" srcOrd="4" destOrd="0" presId="urn:microsoft.com/office/officeart/2011/layout/TabList"/>
    <dgm:cxn modelId="{4DFE717F-262E-490B-9842-8B1E691BE3D1}" type="presParOf" srcId="{F563A928-E5E5-48DA-B01A-8ED62B997610}" destId="{38DF0410-A02F-4477-AF89-65C12949B30E}" srcOrd="5" destOrd="0" presId="urn:microsoft.com/office/officeart/2011/layout/TabList"/>
    <dgm:cxn modelId="{CCDACA57-D0E7-4EF1-AD64-AB0EB3CAF45A}" type="presParOf" srcId="{F563A928-E5E5-48DA-B01A-8ED62B997610}" destId="{8536C968-875A-4B57-A910-3A70FD3306CB}" srcOrd="6" destOrd="0" presId="urn:microsoft.com/office/officeart/2011/layout/TabList"/>
    <dgm:cxn modelId="{70A2F95E-508B-4E43-9153-B6979A498285}" type="presParOf" srcId="{8536C968-875A-4B57-A910-3A70FD3306CB}" destId="{4A6E92FC-70B4-448F-9AD0-2BB07D56C75E}" srcOrd="0" destOrd="0" presId="urn:microsoft.com/office/officeart/2011/layout/TabList"/>
    <dgm:cxn modelId="{0D9FDC44-6171-4323-B8F5-9B6EDE6D05AF}" type="presParOf" srcId="{8536C968-875A-4B57-A910-3A70FD3306CB}" destId="{777A41BD-10B6-4CFB-B8C6-E4B46861E120}" srcOrd="1" destOrd="0" presId="urn:microsoft.com/office/officeart/2011/layout/TabList"/>
    <dgm:cxn modelId="{6EAD330E-8618-4949-A1D6-AB47D62630E2}" type="presParOf" srcId="{8536C968-875A-4B57-A910-3A70FD3306CB}" destId="{B5B241E1-D2D6-4227-BE9E-0C8FD3306CDD}" srcOrd="2" destOrd="0" presId="urn:microsoft.com/office/officeart/2011/layout/TabList"/>
    <dgm:cxn modelId="{8561725E-C2FF-4090-9043-4BFFC92966F0}" type="presParOf" srcId="{F563A928-E5E5-48DA-B01A-8ED62B997610}" destId="{EF6C2B3A-74FE-44F2-99CF-44B7353B24D7}" srcOrd="7" destOrd="0" presId="urn:microsoft.com/office/officeart/2011/layout/TabList"/>
    <dgm:cxn modelId="{B1B8C09D-F239-4A63-AED1-165FBF25F720}" type="presParOf" srcId="{F563A928-E5E5-48DA-B01A-8ED62B997610}" destId="{0B3BE728-8366-4963-936E-569E08377E64}" srcOrd="8" destOrd="0" presId="urn:microsoft.com/office/officeart/2011/layout/TabList"/>
    <dgm:cxn modelId="{1617D033-E233-4785-B86B-10AE64762D95}" type="presParOf" srcId="{F563A928-E5E5-48DA-B01A-8ED62B997610}" destId="{66C0C161-CF91-4A27-BAF8-50B9F6B99D80}" srcOrd="9" destOrd="0" presId="urn:microsoft.com/office/officeart/2011/layout/TabList"/>
    <dgm:cxn modelId="{E2E02452-22AD-438A-B633-714595A9F9AE}" type="presParOf" srcId="{66C0C161-CF91-4A27-BAF8-50B9F6B99D80}" destId="{55C391B4-76CC-40F5-AF66-0B2720CFD477}" srcOrd="0" destOrd="0" presId="urn:microsoft.com/office/officeart/2011/layout/TabList"/>
    <dgm:cxn modelId="{94CE0510-6C82-4477-A7BA-37850E3EB905}" type="presParOf" srcId="{66C0C161-CF91-4A27-BAF8-50B9F6B99D80}" destId="{9FAE57A7-0400-4CAF-9050-EFAA264541B2}" srcOrd="1" destOrd="0" presId="urn:microsoft.com/office/officeart/2011/layout/TabList"/>
    <dgm:cxn modelId="{ACBE9E85-B376-4905-A953-22EE49B509E6}" type="presParOf" srcId="{66C0C161-CF91-4A27-BAF8-50B9F6B99D80}" destId="{C37BFFBE-9EBF-4CB6-82B8-FDA53466723E}" srcOrd="2" destOrd="0" presId="urn:microsoft.com/office/officeart/2011/layout/TabList"/>
    <dgm:cxn modelId="{9C756D76-11B8-4CD0-99E8-711A4B4FE361}" type="presParOf" srcId="{F563A928-E5E5-48DA-B01A-8ED62B997610}" destId="{914C09B4-9B58-4049-84FF-4440F7BF64E3}" srcOrd="10" destOrd="0" presId="urn:microsoft.com/office/officeart/2011/layout/TabList"/>
    <dgm:cxn modelId="{B2EEE401-C4D7-402B-9BE5-6EFE81D375E4}" type="presParOf" srcId="{F563A928-E5E5-48DA-B01A-8ED62B997610}" destId="{5F5B3A20-07C9-4998-96EB-1DF846B09442}" srcOrd="11" destOrd="0" presId="urn:microsoft.com/office/officeart/2011/layout/TabList"/>
    <dgm:cxn modelId="{375FF068-A87C-4817-8445-2542EA59C7E1}" type="presParOf" srcId="{F563A928-E5E5-48DA-B01A-8ED62B997610}" destId="{E0403AB1-7689-4174-9C8F-C16077463C95}" srcOrd="12" destOrd="0" presId="urn:microsoft.com/office/officeart/2011/layout/TabList"/>
    <dgm:cxn modelId="{8E2F932C-E64F-45F3-8EA5-BA4DB9278934}" type="presParOf" srcId="{E0403AB1-7689-4174-9C8F-C16077463C95}" destId="{02C34533-D4BD-47B6-8A8E-5D4D101B1A51}" srcOrd="0" destOrd="0" presId="urn:microsoft.com/office/officeart/2011/layout/TabList"/>
    <dgm:cxn modelId="{5A2CE2FC-9C6E-409B-8659-1349CD97DE47}" type="presParOf" srcId="{E0403AB1-7689-4174-9C8F-C16077463C95}" destId="{A84DA100-DE8C-41D4-AB57-EA5680FBF69C}" srcOrd="1" destOrd="0" presId="urn:microsoft.com/office/officeart/2011/layout/TabList"/>
    <dgm:cxn modelId="{97209017-78DF-4E0A-937F-D4B2CE1CBC01}" type="presParOf" srcId="{E0403AB1-7689-4174-9C8F-C16077463C95}" destId="{A0A1C6FC-1DB1-47A5-B3D2-8416952B02AE}" srcOrd="2" destOrd="0" presId="urn:microsoft.com/office/officeart/2011/layout/TabList"/>
    <dgm:cxn modelId="{33C7609A-8741-49E4-BD2F-A9AF0FAECFC8}" type="presParOf" srcId="{F563A928-E5E5-48DA-B01A-8ED62B997610}" destId="{F9066DDF-5FFD-4DDC-AEBF-03FB82FDB7A0}" srcOrd="13" destOrd="0" presId="urn:microsoft.com/office/officeart/2011/layout/TabList"/>
    <dgm:cxn modelId="{D1CD2FDF-94F1-4375-BE30-58FD404C93D1}" type="presParOf" srcId="{F563A928-E5E5-48DA-B01A-8ED62B997610}" destId="{693B281C-4AB8-4C37-8EC1-89AA91296771}" srcOrd="14" destOrd="0" presId="urn:microsoft.com/office/officeart/2011/layout/TabList"/>
    <dgm:cxn modelId="{F6F7A0E4-1B3D-4845-8278-07E05181358E}" type="presParOf" srcId="{693B281C-4AB8-4C37-8EC1-89AA91296771}" destId="{93E7E14D-94D5-4778-AB28-C6EDE5F3ACC5}" srcOrd="0" destOrd="0" presId="urn:microsoft.com/office/officeart/2011/layout/TabList"/>
    <dgm:cxn modelId="{A3C4E282-357E-4530-977F-98123D957D74}" type="presParOf" srcId="{693B281C-4AB8-4C37-8EC1-89AA91296771}" destId="{04247918-5E76-49D3-A592-6C7A6343CAB1}" srcOrd="1" destOrd="0" presId="urn:microsoft.com/office/officeart/2011/layout/TabList"/>
    <dgm:cxn modelId="{92F22668-E2B4-4D5E-B83B-30727B31A0F1}" type="presParOf" srcId="{693B281C-4AB8-4C37-8EC1-89AA91296771}" destId="{96D863BE-F610-4FDD-8C2E-D75017616697}" srcOrd="2" destOrd="0" presId="urn:microsoft.com/office/officeart/2011/layout/TabList"/>
    <dgm:cxn modelId="{97320DA8-9C83-4F54-A2A4-ABBD2D04720D}" type="presParOf" srcId="{F563A928-E5E5-48DA-B01A-8ED62B997610}" destId="{8129BEA0-038D-4779-9B50-9B35162BA05B}" srcOrd="15" destOrd="0" presId="urn:microsoft.com/office/officeart/2011/layout/TabList"/>
    <dgm:cxn modelId="{DED953F4-2B18-4DCD-963D-88EF183608FB}" type="presParOf" srcId="{F563A928-E5E5-48DA-B01A-8ED62B997610}" destId="{877C6A60-44DA-432A-9BCC-900E8A2F2B9E}" srcOrd="16" destOrd="0" presId="urn:microsoft.com/office/officeart/2011/layout/TabList"/>
    <dgm:cxn modelId="{E1776928-1147-4917-9AB0-F6BB6918C8B7}" type="presParOf" srcId="{877C6A60-44DA-432A-9BCC-900E8A2F2B9E}" destId="{7127CEA6-3B89-410B-9E04-D3138C94CAA9}" srcOrd="0" destOrd="0" presId="urn:microsoft.com/office/officeart/2011/layout/TabList"/>
    <dgm:cxn modelId="{F03B5A03-4DEA-4F40-B094-84BCBE33FD82}" type="presParOf" srcId="{877C6A60-44DA-432A-9BCC-900E8A2F2B9E}" destId="{30D37FA9-2F62-4729-9F66-4D34F855CD44}" srcOrd="1" destOrd="0" presId="urn:microsoft.com/office/officeart/2011/layout/TabList"/>
    <dgm:cxn modelId="{816F6848-0D7F-4F69-857F-E591CFB1AC21}" type="presParOf" srcId="{877C6A60-44DA-432A-9BCC-900E8A2F2B9E}" destId="{C1386359-D298-404D-A3A2-C27B4B0D1C4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D786DA-BC55-4727-899D-F7F6E605BBB0}" type="doc">
      <dgm:prSet loTypeId="urn:microsoft.com/office/officeart/2005/8/layout/equation2" loCatId="process" qsTypeId="urn:microsoft.com/office/officeart/2005/8/quickstyle/simple3" qsCatId="simple" csTypeId="urn:microsoft.com/office/officeart/2005/8/colors/colorful1" csCatId="colorful" phldr="1"/>
      <dgm:spPr/>
    </dgm:pt>
    <dgm:pt modelId="{7B5E4BC2-FAAF-451E-B9D5-B56256F78B8D}">
      <dgm:prSet phldrT="[Text]" custT="1"/>
      <dgm:spPr/>
      <dgm:t>
        <a:bodyPr/>
        <a:lstStyle/>
        <a:p>
          <a:r>
            <a:rPr lang="en-US" sz="1800" b="1" u="sng" dirty="0">
              <a:latin typeface="+mj-lt"/>
              <a:cs typeface="Times New Roman" panose="02020603050405020304" pitchFamily="18" charset="0"/>
            </a:rPr>
            <a:t>Direct terms </a:t>
          </a:r>
          <a:r>
            <a:rPr lang="en-US" sz="1400" dirty="0">
              <a:latin typeface="+mj-lt"/>
              <a:cs typeface="Times New Roman" panose="02020603050405020304" pitchFamily="18" charset="0"/>
            </a:rPr>
            <a:t>(nearest neighbors)</a:t>
          </a:r>
          <a:endParaRPr lang="en-US" sz="1600" dirty="0"/>
        </a:p>
      </dgm:t>
    </dgm:pt>
    <dgm:pt modelId="{9E5A61A2-397A-4F87-BE51-4087754CBF4E}" type="parTrans" cxnId="{920D2DF3-82D7-4789-B464-1AC3A6580444}">
      <dgm:prSet/>
      <dgm:spPr/>
      <dgm:t>
        <a:bodyPr/>
        <a:lstStyle/>
        <a:p>
          <a:endParaRPr lang="en-US"/>
        </a:p>
      </dgm:t>
    </dgm:pt>
    <dgm:pt modelId="{3E950C8A-80AF-4A0A-9D28-44E4E678E0ED}" type="sibTrans" cxnId="{920D2DF3-82D7-4789-B464-1AC3A6580444}">
      <dgm:prSet/>
      <dgm:spPr/>
      <dgm:t>
        <a:bodyPr/>
        <a:lstStyle/>
        <a:p>
          <a:endParaRPr lang="en-US"/>
        </a:p>
      </dgm:t>
    </dgm:pt>
    <dgm:pt modelId="{168ED578-80EC-4A05-B96E-4F9F70E0E406}">
      <dgm:prSet phldrT="[Text]" custT="1"/>
      <dgm:spPr/>
      <dgm:t>
        <a:bodyPr/>
        <a:lstStyle/>
        <a:p>
          <a:r>
            <a:rPr lang="en-US" sz="1800" b="1" u="sng" dirty="0">
              <a:latin typeface="+mj-lt"/>
              <a:cs typeface="Times New Roman" panose="02020603050405020304" pitchFamily="18" charset="0"/>
            </a:rPr>
            <a:t>far field terms </a:t>
          </a:r>
          <a:endParaRPr lang="en-US" sz="1800" b="1" u="sng" dirty="0"/>
        </a:p>
      </dgm:t>
    </dgm:pt>
    <dgm:pt modelId="{342F9104-CC33-4D68-8C40-27E76977F023}" type="parTrans" cxnId="{DD33C9CB-97DC-46B9-BFEB-DC79BAC807E3}">
      <dgm:prSet/>
      <dgm:spPr/>
      <dgm:t>
        <a:bodyPr/>
        <a:lstStyle/>
        <a:p>
          <a:endParaRPr lang="en-US"/>
        </a:p>
      </dgm:t>
    </dgm:pt>
    <dgm:pt modelId="{165CB2FF-4F85-44CD-990F-ED19BF1D4786}" type="sibTrans" cxnId="{DD33C9CB-97DC-46B9-BFEB-DC79BAC807E3}">
      <dgm:prSet/>
      <dgm:spPr/>
      <dgm:t>
        <a:bodyPr/>
        <a:lstStyle/>
        <a:p>
          <a:endParaRPr lang="en-US"/>
        </a:p>
      </dgm:t>
    </dgm:pt>
    <dgm:pt modelId="{7E889551-DC74-4D12-BF33-982BB2E9D40C}">
      <dgm:prSet phldrT="[Text]" custT="1"/>
      <dgm:spPr/>
      <dgm:t>
        <a:bodyPr/>
        <a:lstStyle/>
        <a:p>
          <a:r>
            <a:rPr lang="en-US" sz="4000" dirty="0"/>
            <a:t>Step 7</a:t>
          </a:r>
        </a:p>
      </dgm:t>
    </dgm:pt>
    <dgm:pt modelId="{A14465A4-1AAA-4D92-BD11-7181CE3B3D80}" type="parTrans" cxnId="{2C68C61F-C067-41B7-94BE-EED25C6284E4}">
      <dgm:prSet/>
      <dgm:spPr/>
      <dgm:t>
        <a:bodyPr/>
        <a:lstStyle/>
        <a:p>
          <a:endParaRPr lang="en-US"/>
        </a:p>
      </dgm:t>
    </dgm:pt>
    <dgm:pt modelId="{3572FE84-28DF-4B33-88F7-0144C2A2E47E}" type="sibTrans" cxnId="{2C68C61F-C067-41B7-94BE-EED25C6284E4}">
      <dgm:prSet/>
      <dgm:spPr/>
      <dgm:t>
        <a:bodyPr/>
        <a:lstStyle/>
        <a:p>
          <a:endParaRPr lang="en-US"/>
        </a:p>
      </dgm:t>
    </dgm:pt>
    <dgm:pt modelId="{1DC7BC51-2CEB-472F-B1F0-0EB869F7B79A}" type="pres">
      <dgm:prSet presAssocID="{52D786DA-BC55-4727-899D-F7F6E605BBB0}" presName="Name0" presStyleCnt="0">
        <dgm:presLayoutVars>
          <dgm:dir/>
          <dgm:resizeHandles val="exact"/>
        </dgm:presLayoutVars>
      </dgm:prSet>
      <dgm:spPr/>
    </dgm:pt>
    <dgm:pt modelId="{F0932956-2B92-4241-BDB0-DACDDC320818}" type="pres">
      <dgm:prSet presAssocID="{52D786DA-BC55-4727-899D-F7F6E605BBB0}" presName="vNodes" presStyleCnt="0"/>
      <dgm:spPr/>
    </dgm:pt>
    <dgm:pt modelId="{4C9F1866-D178-42B2-934E-1DEB5880D98C}" type="pres">
      <dgm:prSet presAssocID="{7B5E4BC2-FAAF-451E-B9D5-B56256F78B8D}" presName="node" presStyleLbl="node1" presStyleIdx="0" presStyleCnt="3">
        <dgm:presLayoutVars>
          <dgm:bulletEnabled val="1"/>
        </dgm:presLayoutVars>
      </dgm:prSet>
      <dgm:spPr/>
    </dgm:pt>
    <dgm:pt modelId="{689D5B6D-6983-4EAE-B3D3-03DA7040BB29}" type="pres">
      <dgm:prSet presAssocID="{3E950C8A-80AF-4A0A-9D28-44E4E678E0ED}" presName="spacerT" presStyleCnt="0"/>
      <dgm:spPr/>
    </dgm:pt>
    <dgm:pt modelId="{200633F9-7EBF-406D-B5D7-83E2DADBAFCB}" type="pres">
      <dgm:prSet presAssocID="{3E950C8A-80AF-4A0A-9D28-44E4E678E0ED}" presName="sibTrans" presStyleLbl="sibTrans2D1" presStyleIdx="0" presStyleCnt="2"/>
      <dgm:spPr/>
    </dgm:pt>
    <dgm:pt modelId="{D31C45DF-A470-4D08-BE2D-D10FEDB2F0A5}" type="pres">
      <dgm:prSet presAssocID="{3E950C8A-80AF-4A0A-9D28-44E4E678E0ED}" presName="spacerB" presStyleCnt="0"/>
      <dgm:spPr/>
    </dgm:pt>
    <dgm:pt modelId="{51B85169-B5FC-4DA7-8B94-C8C5178B7CB8}" type="pres">
      <dgm:prSet presAssocID="{168ED578-80EC-4A05-B96E-4F9F70E0E406}" presName="node" presStyleLbl="node1" presStyleIdx="1" presStyleCnt="3">
        <dgm:presLayoutVars>
          <dgm:bulletEnabled val="1"/>
        </dgm:presLayoutVars>
      </dgm:prSet>
      <dgm:spPr/>
    </dgm:pt>
    <dgm:pt modelId="{67894B47-922E-4638-BCB0-262C10A18B6B}" type="pres">
      <dgm:prSet presAssocID="{52D786DA-BC55-4727-899D-F7F6E605BBB0}" presName="sibTransLast" presStyleLbl="sibTrans2D1" presStyleIdx="1" presStyleCnt="2"/>
      <dgm:spPr/>
    </dgm:pt>
    <dgm:pt modelId="{1B1B9983-2A37-4751-AFCD-707AC03FB80B}" type="pres">
      <dgm:prSet presAssocID="{52D786DA-BC55-4727-899D-F7F6E605BBB0}" presName="connectorText" presStyleLbl="sibTrans2D1" presStyleIdx="1" presStyleCnt="2"/>
      <dgm:spPr/>
    </dgm:pt>
    <dgm:pt modelId="{C6EF0397-7A20-4A9E-A92C-C2746BBA8F1D}" type="pres">
      <dgm:prSet presAssocID="{52D786DA-BC55-4727-899D-F7F6E605BBB0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3F4B518-593E-4F5F-91FC-F2FE1F8F871A}" type="presOf" srcId="{7E889551-DC74-4D12-BF33-982BB2E9D40C}" destId="{C6EF0397-7A20-4A9E-A92C-C2746BBA8F1D}" srcOrd="0" destOrd="0" presId="urn:microsoft.com/office/officeart/2005/8/layout/equation2"/>
    <dgm:cxn modelId="{4303411F-5BF0-4323-B4F2-39A1A39C67E4}" type="presOf" srcId="{7B5E4BC2-FAAF-451E-B9D5-B56256F78B8D}" destId="{4C9F1866-D178-42B2-934E-1DEB5880D98C}" srcOrd="0" destOrd="0" presId="urn:microsoft.com/office/officeart/2005/8/layout/equation2"/>
    <dgm:cxn modelId="{2C68C61F-C067-41B7-94BE-EED25C6284E4}" srcId="{52D786DA-BC55-4727-899D-F7F6E605BBB0}" destId="{7E889551-DC74-4D12-BF33-982BB2E9D40C}" srcOrd="2" destOrd="0" parTransId="{A14465A4-1AAA-4D92-BD11-7181CE3B3D80}" sibTransId="{3572FE84-28DF-4B33-88F7-0144C2A2E47E}"/>
    <dgm:cxn modelId="{BBBF7A2E-7DA1-49C9-BC5C-C92BB4CFA696}" type="presOf" srcId="{165CB2FF-4F85-44CD-990F-ED19BF1D4786}" destId="{1B1B9983-2A37-4751-AFCD-707AC03FB80B}" srcOrd="1" destOrd="0" presId="urn:microsoft.com/office/officeart/2005/8/layout/equation2"/>
    <dgm:cxn modelId="{B5FCB073-3F5B-489D-A572-49B27BE5C0F2}" type="presOf" srcId="{52D786DA-BC55-4727-899D-F7F6E605BBB0}" destId="{1DC7BC51-2CEB-472F-B1F0-0EB869F7B79A}" srcOrd="0" destOrd="0" presId="urn:microsoft.com/office/officeart/2005/8/layout/equation2"/>
    <dgm:cxn modelId="{2272B6B5-F544-40F3-803A-DF61051F7C16}" type="presOf" srcId="{168ED578-80EC-4A05-B96E-4F9F70E0E406}" destId="{51B85169-B5FC-4DA7-8B94-C8C5178B7CB8}" srcOrd="0" destOrd="0" presId="urn:microsoft.com/office/officeart/2005/8/layout/equation2"/>
    <dgm:cxn modelId="{DD33C9CB-97DC-46B9-BFEB-DC79BAC807E3}" srcId="{52D786DA-BC55-4727-899D-F7F6E605BBB0}" destId="{168ED578-80EC-4A05-B96E-4F9F70E0E406}" srcOrd="1" destOrd="0" parTransId="{342F9104-CC33-4D68-8C40-27E76977F023}" sibTransId="{165CB2FF-4F85-44CD-990F-ED19BF1D4786}"/>
    <dgm:cxn modelId="{EECA42D5-AD35-4A65-83EA-725F99C7F760}" type="presOf" srcId="{3E950C8A-80AF-4A0A-9D28-44E4E678E0ED}" destId="{200633F9-7EBF-406D-B5D7-83E2DADBAFCB}" srcOrd="0" destOrd="0" presId="urn:microsoft.com/office/officeart/2005/8/layout/equation2"/>
    <dgm:cxn modelId="{458BE1E8-0080-430E-A82B-9F22755B97C7}" type="presOf" srcId="{165CB2FF-4F85-44CD-990F-ED19BF1D4786}" destId="{67894B47-922E-4638-BCB0-262C10A18B6B}" srcOrd="0" destOrd="0" presId="urn:microsoft.com/office/officeart/2005/8/layout/equation2"/>
    <dgm:cxn modelId="{920D2DF3-82D7-4789-B464-1AC3A6580444}" srcId="{52D786DA-BC55-4727-899D-F7F6E605BBB0}" destId="{7B5E4BC2-FAAF-451E-B9D5-B56256F78B8D}" srcOrd="0" destOrd="0" parTransId="{9E5A61A2-397A-4F87-BE51-4087754CBF4E}" sibTransId="{3E950C8A-80AF-4A0A-9D28-44E4E678E0ED}"/>
    <dgm:cxn modelId="{FBBD05C7-6EB1-4C6B-9206-DC671C89CF6F}" type="presParOf" srcId="{1DC7BC51-2CEB-472F-B1F0-0EB869F7B79A}" destId="{F0932956-2B92-4241-BDB0-DACDDC320818}" srcOrd="0" destOrd="0" presId="urn:microsoft.com/office/officeart/2005/8/layout/equation2"/>
    <dgm:cxn modelId="{EB5956C5-7FD2-48D5-8398-BAB0F87CF9D4}" type="presParOf" srcId="{F0932956-2B92-4241-BDB0-DACDDC320818}" destId="{4C9F1866-D178-42B2-934E-1DEB5880D98C}" srcOrd="0" destOrd="0" presId="urn:microsoft.com/office/officeart/2005/8/layout/equation2"/>
    <dgm:cxn modelId="{4569EB31-5FFA-4D1C-8956-340739EEDC91}" type="presParOf" srcId="{F0932956-2B92-4241-BDB0-DACDDC320818}" destId="{689D5B6D-6983-4EAE-B3D3-03DA7040BB29}" srcOrd="1" destOrd="0" presId="urn:microsoft.com/office/officeart/2005/8/layout/equation2"/>
    <dgm:cxn modelId="{6CC4DDEE-2F3E-4279-94CD-8821FED76163}" type="presParOf" srcId="{F0932956-2B92-4241-BDB0-DACDDC320818}" destId="{200633F9-7EBF-406D-B5D7-83E2DADBAFCB}" srcOrd="2" destOrd="0" presId="urn:microsoft.com/office/officeart/2005/8/layout/equation2"/>
    <dgm:cxn modelId="{D4946416-8B20-48EB-9741-03462A196534}" type="presParOf" srcId="{F0932956-2B92-4241-BDB0-DACDDC320818}" destId="{D31C45DF-A470-4D08-BE2D-D10FEDB2F0A5}" srcOrd="3" destOrd="0" presId="urn:microsoft.com/office/officeart/2005/8/layout/equation2"/>
    <dgm:cxn modelId="{CF46B846-40D8-48F4-8784-06CFB893342A}" type="presParOf" srcId="{F0932956-2B92-4241-BDB0-DACDDC320818}" destId="{51B85169-B5FC-4DA7-8B94-C8C5178B7CB8}" srcOrd="4" destOrd="0" presId="urn:microsoft.com/office/officeart/2005/8/layout/equation2"/>
    <dgm:cxn modelId="{DC81D586-D3D7-47BE-BCEE-2F96BA816EE3}" type="presParOf" srcId="{1DC7BC51-2CEB-472F-B1F0-0EB869F7B79A}" destId="{67894B47-922E-4638-BCB0-262C10A18B6B}" srcOrd="1" destOrd="0" presId="urn:microsoft.com/office/officeart/2005/8/layout/equation2"/>
    <dgm:cxn modelId="{D9A9043D-BD33-4B01-A36E-5C961B7E0C56}" type="presParOf" srcId="{67894B47-922E-4638-BCB0-262C10A18B6B}" destId="{1B1B9983-2A37-4751-AFCD-707AC03FB80B}" srcOrd="0" destOrd="0" presId="urn:microsoft.com/office/officeart/2005/8/layout/equation2"/>
    <dgm:cxn modelId="{DCB51C98-EDBB-4BCF-AE9C-A4C01170D2DD}" type="presParOf" srcId="{1DC7BC51-2CEB-472F-B1F0-0EB869F7B79A}" destId="{C6EF0397-7A20-4A9E-A92C-C2746BBA8F1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8ADBC-57C8-4249-9CA5-E9480AC466CA}">
      <dsp:nvSpPr>
        <dsp:cNvPr id="0" name=""/>
        <dsp:cNvSpPr/>
      </dsp:nvSpPr>
      <dsp:spPr>
        <a:xfrm>
          <a:off x="0" y="382560"/>
          <a:ext cx="9759819" cy="699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Times New Roman" panose="02020603050405020304" pitchFamily="18" charset="0"/>
            </a:rPr>
            <a:t>For a system of n particles, </a:t>
          </a:r>
          <a:r>
            <a:rPr lang="en-US" sz="2000" b="1" kern="1200" dirty="0">
              <a:latin typeface="+mj-lt"/>
              <a:cs typeface="Times New Roman" panose="02020603050405020304" pitchFamily="18" charset="0"/>
            </a:rPr>
            <a:t>the amount of work </a:t>
          </a:r>
          <a:r>
            <a:rPr lang="en-US" sz="2000" kern="1200" dirty="0">
              <a:latin typeface="+mj-lt"/>
              <a:cs typeface="Times New Roman" panose="02020603050405020304" pitchFamily="18" charset="0"/>
            </a:rPr>
            <a:t>that is needed to evaluate potential at m point</a:t>
          </a:r>
          <a:endParaRPr lang="en-US" sz="2000" kern="1200" dirty="0">
            <a:latin typeface="+mj-lt"/>
          </a:endParaRPr>
        </a:p>
      </dsp:txBody>
      <dsp:txXfrm>
        <a:off x="20496" y="403056"/>
        <a:ext cx="9718827" cy="658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A572E-9B4A-4A42-AA0F-B8E0E189391F}">
      <dsp:nvSpPr>
        <dsp:cNvPr id="0" name=""/>
        <dsp:cNvSpPr/>
      </dsp:nvSpPr>
      <dsp:spPr>
        <a:xfrm rot="21300000">
          <a:off x="916239" y="1368425"/>
          <a:ext cx="7857965" cy="687482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F071EC80-810E-41DF-BF91-9360F45F1ED9}">
      <dsp:nvSpPr>
        <dsp:cNvPr id="0" name=""/>
        <dsp:cNvSpPr/>
      </dsp:nvSpPr>
      <dsp:spPr>
        <a:xfrm>
          <a:off x="1162853" y="171216"/>
          <a:ext cx="2907133" cy="1369733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BD49CA-1ACC-4E41-A69D-3D7EA5212BF7}">
      <dsp:nvSpPr>
        <dsp:cNvPr id="0" name=""/>
        <dsp:cNvSpPr/>
      </dsp:nvSpPr>
      <dsp:spPr>
        <a:xfrm>
          <a:off x="5135935" y="0"/>
          <a:ext cx="3100942" cy="143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>
              <a:latin typeface="+mj-lt"/>
              <a:cs typeface="Times New Roman" panose="02020603050405020304" pitchFamily="18" charset="0"/>
            </a:rPr>
            <a:t>Fast Algorithm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+mj-lt"/>
              <a:cs typeface="Times New Roman" panose="02020603050405020304" pitchFamily="18" charset="0"/>
            </a:rPr>
            <a:t>the order of</a:t>
          </a:r>
          <a14:m xmlns:a14="http://schemas.microsoft.com/office/drawing/2010/main">
            <m:oMath xmlns:m="http://schemas.openxmlformats.org/officeDocument/2006/math">
              <m:r>
                <a:rPr lang="en-US" sz="2100" b="0" i="0" kern="1200" smtClean="0">
                  <a:latin typeface="Cambria Math" panose="02040503050406030204" pitchFamily="18" charset="0"/>
                  <a:cs typeface="Times New Roman" panose="02020603050405020304" pitchFamily="18" charset="0"/>
                </a:rPr>
                <m:t> </m:t>
              </m:r>
              <m:r>
                <a:rPr lang="en-US" sz="2100" b="0" i="1" kern="1200" smtClean="0">
                  <a:latin typeface="Cambria Math" panose="02040503050406030204" pitchFamily="18" charset="0"/>
                  <a:cs typeface="Times New Roman" panose="02020603050405020304" pitchFamily="18" charset="0"/>
                </a:rPr>
                <m:t>𝑂</m:t>
              </m:r>
              <m:d>
                <m:dPr>
                  <m:ctrlPr>
                    <a:rPr lang="en-US" sz="21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dPr>
                <m:e>
                  <m:r>
                    <a:rPr lang="en-US" sz="21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𝑛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+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𝑚</m:t>
                  </m:r>
                </m:e>
              </m:d>
            </m:oMath>
          </a14:m>
          <a:endParaRPr lang="en-US" sz="2100" kern="1200" dirty="0"/>
        </a:p>
      </dsp:txBody>
      <dsp:txXfrm>
        <a:off x="5135935" y="0"/>
        <a:ext cx="3100942" cy="1438220"/>
      </dsp:txXfrm>
    </dsp:sp>
    <dsp:sp modelId="{995B7F0F-5359-4168-9F09-3A67A40BEE15}">
      <dsp:nvSpPr>
        <dsp:cNvPr id="0" name=""/>
        <dsp:cNvSpPr/>
      </dsp:nvSpPr>
      <dsp:spPr>
        <a:xfrm>
          <a:off x="5620457" y="1883383"/>
          <a:ext cx="2907133" cy="1369733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5731D7-5549-4D56-8EC4-8BBE23D27B91}">
      <dsp:nvSpPr>
        <dsp:cNvPr id="0" name=""/>
        <dsp:cNvSpPr/>
      </dsp:nvSpPr>
      <dsp:spPr>
        <a:xfrm>
          <a:off x="1453566" y="1986113"/>
          <a:ext cx="3100942" cy="143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  <a:cs typeface="Times New Roman" panose="02020603050405020304" pitchFamily="18" charset="0"/>
            </a:rPr>
            <a:t>Traditional Method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+mj-lt"/>
              <a:cs typeface="Times New Roman" panose="02020603050405020304" pitchFamily="18" charset="0"/>
            </a:rPr>
            <a:t>the order of</a:t>
          </a:r>
          <a14:m xmlns:a14="http://schemas.microsoft.com/office/drawing/2010/main">
            <m:oMath xmlns:m="http://schemas.openxmlformats.org/officeDocument/2006/math">
              <m:r>
                <a:rPr lang="en-US" sz="2100" b="0" i="0" kern="1200" smtClean="0">
                  <a:latin typeface="Cambria Math" panose="02040503050406030204" pitchFamily="18" charset="0"/>
                  <a:cs typeface="Times New Roman" panose="02020603050405020304" pitchFamily="18" charset="0"/>
                </a:rPr>
                <m:t> </m:t>
              </m:r>
              <m:r>
                <a:rPr lang="en-US" sz="2100" b="0" i="1" kern="1200" smtClean="0">
                  <a:latin typeface="Cambria Math" panose="02040503050406030204" pitchFamily="18" charset="0"/>
                  <a:cs typeface="Times New Roman" panose="02020603050405020304" pitchFamily="18" charset="0"/>
                </a:rPr>
                <m:t>𝑂</m:t>
              </m:r>
              <m:d>
                <m:dPr>
                  <m:ctrlPr>
                    <a:rPr lang="en-US" sz="21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m:ctrlPr>
                </m:dPr>
                <m:e>
                  <m:r>
                    <a:rPr lang="en-US" sz="2100" b="0" i="1" kern="1200" smtClean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m:t>𝑛𝑚</m:t>
                  </m:r>
                </m:e>
              </m:d>
            </m:oMath>
          </a14:m>
          <a:endParaRPr lang="en-US" sz="2100" kern="1200" dirty="0"/>
        </a:p>
      </dsp:txBody>
      <dsp:txXfrm>
        <a:off x="1453566" y="1986113"/>
        <a:ext cx="3100942" cy="1438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F374B-CF12-45D2-82F6-831BD935D360}">
      <dsp:nvSpPr>
        <dsp:cNvPr id="0" name=""/>
        <dsp:cNvSpPr/>
      </dsp:nvSpPr>
      <dsp:spPr>
        <a:xfrm>
          <a:off x="4066458" y="1787697"/>
          <a:ext cx="1719203" cy="818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568"/>
              </a:lnTo>
              <a:lnTo>
                <a:pt x="1719203" y="557568"/>
              </a:lnTo>
              <a:lnTo>
                <a:pt x="1719203" y="8181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4D1D8-03E2-4F44-A9F9-4B5B81B4977E}">
      <dsp:nvSpPr>
        <dsp:cNvPr id="0" name=""/>
        <dsp:cNvSpPr/>
      </dsp:nvSpPr>
      <dsp:spPr>
        <a:xfrm>
          <a:off x="2347255" y="1787697"/>
          <a:ext cx="1719203" cy="818184"/>
        </a:xfrm>
        <a:custGeom>
          <a:avLst/>
          <a:gdLst/>
          <a:ahLst/>
          <a:cxnLst/>
          <a:rect l="0" t="0" r="0" b="0"/>
          <a:pathLst>
            <a:path>
              <a:moveTo>
                <a:pt x="1719203" y="0"/>
              </a:moveTo>
              <a:lnTo>
                <a:pt x="1719203" y="557568"/>
              </a:lnTo>
              <a:lnTo>
                <a:pt x="0" y="557568"/>
              </a:lnTo>
              <a:lnTo>
                <a:pt x="0" y="8181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BEE6B-8ABA-45A9-A0D8-E41927C574FE}">
      <dsp:nvSpPr>
        <dsp:cNvPr id="0" name=""/>
        <dsp:cNvSpPr/>
      </dsp:nvSpPr>
      <dsp:spPr>
        <a:xfrm>
          <a:off x="2659837" y="1288"/>
          <a:ext cx="2813242" cy="178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7FA9B0-318C-4616-8FF3-65C5B77538B9}">
      <dsp:nvSpPr>
        <dsp:cNvPr id="0" name=""/>
        <dsp:cNvSpPr/>
      </dsp:nvSpPr>
      <dsp:spPr>
        <a:xfrm>
          <a:off x="2972420" y="298242"/>
          <a:ext cx="2813242" cy="17864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lt"/>
            </a:rPr>
            <a:t>Clustering particles</a:t>
          </a:r>
        </a:p>
      </dsp:txBody>
      <dsp:txXfrm>
        <a:off x="3024742" y="350564"/>
        <a:ext cx="2708598" cy="1681764"/>
      </dsp:txXfrm>
    </dsp:sp>
    <dsp:sp modelId="{7BBC86EC-AAAB-4067-B158-9E8840F966A1}">
      <dsp:nvSpPr>
        <dsp:cNvPr id="0" name=""/>
        <dsp:cNvSpPr/>
      </dsp:nvSpPr>
      <dsp:spPr>
        <a:xfrm>
          <a:off x="940634" y="2605882"/>
          <a:ext cx="2813242" cy="178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34E303-5B70-47A5-837E-5E3C00F579AE}">
      <dsp:nvSpPr>
        <dsp:cNvPr id="0" name=""/>
        <dsp:cNvSpPr/>
      </dsp:nvSpPr>
      <dsp:spPr>
        <a:xfrm>
          <a:off x="1253216" y="2902835"/>
          <a:ext cx="2813242" cy="17864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Interactions with </a:t>
          </a:r>
          <a:r>
            <a:rPr lang="en-US" sz="2000" b="1" u="sng" kern="1200" dirty="0">
              <a:latin typeface="+mj-lt"/>
            </a:rPr>
            <a:t>particles</a:t>
          </a:r>
          <a:r>
            <a:rPr lang="en-US" sz="2000" kern="1200" dirty="0">
              <a:latin typeface="+mj-lt"/>
            </a:rPr>
            <a:t> which are </a:t>
          </a:r>
          <a:r>
            <a:rPr lang="en-US" sz="2000" b="1" u="sng" kern="1200" dirty="0">
              <a:latin typeface="+mj-lt"/>
            </a:rPr>
            <a:t>nearby</a:t>
          </a:r>
        </a:p>
      </dsp:txBody>
      <dsp:txXfrm>
        <a:off x="1305538" y="2955157"/>
        <a:ext cx="2708598" cy="1681764"/>
      </dsp:txXfrm>
    </dsp:sp>
    <dsp:sp modelId="{2D9391EB-80D1-4A99-8250-C0FAA9950924}">
      <dsp:nvSpPr>
        <dsp:cNvPr id="0" name=""/>
        <dsp:cNvSpPr/>
      </dsp:nvSpPr>
      <dsp:spPr>
        <a:xfrm>
          <a:off x="4379041" y="2605882"/>
          <a:ext cx="2813242" cy="1786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69B6F9-0D7B-4D80-ADF8-2EF32400EDD0}">
      <dsp:nvSpPr>
        <dsp:cNvPr id="0" name=""/>
        <dsp:cNvSpPr/>
      </dsp:nvSpPr>
      <dsp:spPr>
        <a:xfrm>
          <a:off x="4691623" y="2902835"/>
          <a:ext cx="2813242" cy="17864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Interactions with </a:t>
          </a:r>
          <a:r>
            <a:rPr lang="en-US" sz="2000" b="1" u="sng" kern="1200" dirty="0">
              <a:latin typeface="+mj-lt"/>
            </a:rPr>
            <a:t>clusters</a:t>
          </a:r>
          <a:r>
            <a:rPr lang="en-US" sz="2000" kern="1200" dirty="0">
              <a:latin typeface="+mj-lt"/>
            </a:rPr>
            <a:t> which are sufficiently </a:t>
          </a:r>
          <a:r>
            <a:rPr lang="en-US" sz="2000" b="1" u="sng" kern="1200" dirty="0">
              <a:latin typeface="+mj-lt"/>
            </a:rPr>
            <a:t>far away</a:t>
          </a:r>
        </a:p>
      </dsp:txBody>
      <dsp:txXfrm>
        <a:off x="4743945" y="2955157"/>
        <a:ext cx="2708598" cy="1681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86359-D298-404D-A3A2-C27B4B0D1C4E}">
      <dsp:nvSpPr>
        <dsp:cNvPr id="0" name=""/>
        <dsp:cNvSpPr/>
      </dsp:nvSpPr>
      <dsp:spPr>
        <a:xfrm>
          <a:off x="0" y="5698651"/>
          <a:ext cx="10219650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863BE-F610-4FDD-8C2E-D75017616697}">
      <dsp:nvSpPr>
        <dsp:cNvPr id="0" name=""/>
        <dsp:cNvSpPr/>
      </dsp:nvSpPr>
      <dsp:spPr>
        <a:xfrm>
          <a:off x="0" y="5190979"/>
          <a:ext cx="10219650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1C6FC-1DB1-47A5-B3D2-8416952B02AE}">
      <dsp:nvSpPr>
        <dsp:cNvPr id="0" name=""/>
        <dsp:cNvSpPr/>
      </dsp:nvSpPr>
      <dsp:spPr>
        <a:xfrm>
          <a:off x="0" y="4683308"/>
          <a:ext cx="10219650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BFFBE-9EBF-4CB6-82B8-FDA53466723E}">
      <dsp:nvSpPr>
        <dsp:cNvPr id="0" name=""/>
        <dsp:cNvSpPr/>
      </dsp:nvSpPr>
      <dsp:spPr>
        <a:xfrm>
          <a:off x="0" y="3599465"/>
          <a:ext cx="10219650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241E1-D2D6-4227-BE9E-0C8FD3306CDD}">
      <dsp:nvSpPr>
        <dsp:cNvPr id="0" name=""/>
        <dsp:cNvSpPr/>
      </dsp:nvSpPr>
      <dsp:spPr>
        <a:xfrm>
          <a:off x="0" y="2364768"/>
          <a:ext cx="10219650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CE271-962F-4BD3-8145-3F87B2766AA6}">
      <dsp:nvSpPr>
        <dsp:cNvPr id="0" name=""/>
        <dsp:cNvSpPr/>
      </dsp:nvSpPr>
      <dsp:spPr>
        <a:xfrm>
          <a:off x="0" y="1341980"/>
          <a:ext cx="10219650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73E8-361F-47AE-BE23-798202D59D2F}">
      <dsp:nvSpPr>
        <dsp:cNvPr id="0" name=""/>
        <dsp:cNvSpPr/>
      </dsp:nvSpPr>
      <dsp:spPr>
        <a:xfrm>
          <a:off x="0" y="487145"/>
          <a:ext cx="10219650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8E5A1-5B06-483D-A52E-1C58A3E465A2}">
      <dsp:nvSpPr>
        <dsp:cNvPr id="0" name=""/>
        <dsp:cNvSpPr/>
      </dsp:nvSpPr>
      <dsp:spPr>
        <a:xfrm>
          <a:off x="2657108" y="3648"/>
          <a:ext cx="7562541" cy="4834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Form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b="0" i="1" u="none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l-GR" sz="1800" b="0" i="0" u="none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Φ</m:t>
                  </m:r>
                </m:e>
                <m:sub>
                  <m:r>
                    <a:rPr lang="en-US" sz="1800" b="0" i="1" u="none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𝑓𝑖𝑛𝑒𝑠𝑡</m:t>
                  </m:r>
                  <m:r>
                    <a:rPr lang="en-US" sz="1800" b="0" i="1" u="none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 </m:t>
                  </m:r>
                  <m:r>
                    <a:rPr lang="en-US" sz="1800" b="0" i="1" u="none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𝑚𝑒𝑠h</m:t>
                  </m:r>
                  <m:r>
                    <a:rPr lang="en-US" sz="1800" b="0" i="1" u="none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, </m:t>
                  </m:r>
                  <m:r>
                    <a:rPr lang="en-US" sz="1800" b="0" i="1" u="none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𝑖𝑏𝑜𝑥</m:t>
                  </m:r>
                </m:sub>
              </m:sSub>
              <m:r>
                <a:rPr lang="en-US" sz="1800" b="0" i="1" u="none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(</m:t>
              </m:r>
              <m:r>
                <a:rPr lang="en-US" sz="1800" b="0" i="1" u="none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𝑏𝑜𝑥</m:t>
              </m:r>
              <m:r>
                <a:rPr lang="en-US" sz="1800" b="0" i="1" u="none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 </m:t>
              </m:r>
              <m:r>
                <a:rPr lang="en-US" sz="1800" b="0" i="1" u="none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𝑐𝑒𝑛𝑡𝑒𝑟</m:t>
              </m:r>
              <m:r>
                <a:rPr lang="en-US" sz="1800" b="0" i="1" u="none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1800" kern="1200" dirty="0">
              <a:latin typeface="+mj-lt"/>
            </a:rPr>
            <a:t> due to particles in each child box</a:t>
          </a:r>
        </a:p>
      </dsp:txBody>
      <dsp:txXfrm>
        <a:off x="2657108" y="3648"/>
        <a:ext cx="7562541" cy="483496"/>
      </dsp:txXfrm>
    </dsp:sp>
    <dsp:sp modelId="{CB30115C-4294-4DDA-922B-0F8A9ADF44ED}">
      <dsp:nvSpPr>
        <dsp:cNvPr id="0" name=""/>
        <dsp:cNvSpPr/>
      </dsp:nvSpPr>
      <dsp:spPr>
        <a:xfrm>
          <a:off x="0" y="3648"/>
          <a:ext cx="2657109" cy="48349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Step 1. </a:t>
          </a:r>
        </a:p>
      </dsp:txBody>
      <dsp:txXfrm>
        <a:off x="23607" y="27255"/>
        <a:ext cx="2609895" cy="459889"/>
      </dsp:txXfrm>
    </dsp:sp>
    <dsp:sp modelId="{8588AD59-5CBE-4947-B2BF-802BEBDB1515}">
      <dsp:nvSpPr>
        <dsp:cNvPr id="0" name=""/>
        <dsp:cNvSpPr/>
      </dsp:nvSpPr>
      <dsp:spPr>
        <a:xfrm>
          <a:off x="0" y="487145"/>
          <a:ext cx="10219650" cy="347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Form a </a:t>
          </a:r>
          <a:r>
            <a:rPr lang="en-US" sz="1400" u="sng" kern="1200" dirty="0">
              <a:latin typeface="+mj-lt"/>
            </a:rPr>
            <a:t>p-term multipole expansion</a:t>
          </a:r>
          <a:r>
            <a:rPr lang="en-US" sz="1400" kern="1200" dirty="0">
              <a:latin typeface="+mj-lt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l-GR" sz="14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Φ</m:t>
                  </m:r>
                </m:e>
                <m:sub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𝑓𝑖𝑛𝑒𝑠𝑡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𝑚𝑒𝑠h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𝑖𝑏𝑜𝑥</m:t>
                  </m:r>
                </m:sub>
              </m:sSub>
            </m:oMath>
          </a14:m>
          <a:r>
            <a:rPr lang="en-US" sz="1400" kern="1200" dirty="0">
              <a:latin typeface="+mj-lt"/>
            </a:rPr>
            <a:t> , by using </a:t>
          </a:r>
          <a:r>
            <a:rPr lang="en-US" sz="1400" u="sng" kern="1200" dirty="0">
              <a:latin typeface="+mj-lt"/>
            </a:rPr>
            <a:t>Theorem 2.1</a:t>
          </a:r>
          <a:r>
            <a:rPr lang="en-US" sz="1400" kern="1200" dirty="0">
              <a:latin typeface="+mj-lt"/>
            </a:rPr>
            <a:t>.</a:t>
          </a:r>
        </a:p>
      </dsp:txBody>
      <dsp:txXfrm>
        <a:off x="0" y="487145"/>
        <a:ext cx="10219650" cy="347163"/>
      </dsp:txXfrm>
    </dsp:sp>
    <dsp:sp modelId="{811A6669-C584-4EDC-86EA-ECD18CCD9033}">
      <dsp:nvSpPr>
        <dsp:cNvPr id="0" name=""/>
        <dsp:cNvSpPr/>
      </dsp:nvSpPr>
      <dsp:spPr>
        <a:xfrm>
          <a:off x="2657108" y="858483"/>
          <a:ext cx="7562541" cy="4834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Form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i="1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l-GR" sz="1800" i="0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Φ</m:t>
                  </m:r>
                </m:e>
                <m:sub>
                  <m:r>
                    <a:rPr lang="en-US" sz="1800" b="0" i="1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𝑐𝑜𝑎𝑟𝑠𝑒𝑟</m:t>
                  </m:r>
                  <m:r>
                    <a:rPr lang="en-US" sz="1800" b="0" i="1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 </m:t>
                  </m:r>
                  <m:r>
                    <a:rPr lang="en-US" sz="1800" b="0" i="1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𝑚𝑒𝑠h</m:t>
                  </m:r>
                  <m:r>
                    <a:rPr lang="en-US" sz="1800" b="0" i="1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, </m:t>
                  </m:r>
                  <m:r>
                    <a:rPr lang="en-US" sz="1800" b="0" i="1" kern="120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𝑖𝑏𝑜𝑥</m:t>
                  </m:r>
                </m:sub>
              </m:sSub>
              <m:r>
                <a:rPr lang="en-US" sz="18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(</m:t>
              </m:r>
              <m:r>
                <a:rPr lang="en-US" sz="18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𝑏𝑜𝑥</m:t>
              </m:r>
              <m:r>
                <a:rPr lang="en-US" sz="18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 </m:t>
              </m:r>
              <m:r>
                <a:rPr lang="en-US" sz="18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𝑐𝑒𝑛𝑡𝑒𝑟</m:t>
              </m:r>
              <m:r>
                <a:rPr lang="en-US" sz="1800" b="0" i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1800" kern="1200" dirty="0">
              <a:latin typeface="+mj-lt"/>
            </a:rPr>
            <a:t> due to particles in each child box</a:t>
          </a:r>
        </a:p>
      </dsp:txBody>
      <dsp:txXfrm>
        <a:off x="2657108" y="858483"/>
        <a:ext cx="7562541" cy="483496"/>
      </dsp:txXfrm>
    </dsp:sp>
    <dsp:sp modelId="{A78D13BF-FDF7-4656-9EB0-65919C2C0633}">
      <dsp:nvSpPr>
        <dsp:cNvPr id="0" name=""/>
        <dsp:cNvSpPr/>
      </dsp:nvSpPr>
      <dsp:spPr>
        <a:xfrm>
          <a:off x="0" y="858483"/>
          <a:ext cx="2657109" cy="48349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Step 2. </a:t>
          </a:r>
        </a:p>
      </dsp:txBody>
      <dsp:txXfrm>
        <a:off x="23607" y="882090"/>
        <a:ext cx="2609895" cy="459889"/>
      </dsp:txXfrm>
    </dsp:sp>
    <dsp:sp modelId="{41CEA081-070D-4B25-9D39-75BA8DB2A307}">
      <dsp:nvSpPr>
        <dsp:cNvPr id="0" name=""/>
        <dsp:cNvSpPr/>
      </dsp:nvSpPr>
      <dsp:spPr>
        <a:xfrm>
          <a:off x="0" y="1341980"/>
          <a:ext cx="10219650" cy="51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Form a </a:t>
          </a:r>
          <a:r>
            <a:rPr lang="en-US" sz="1400" u="sng" kern="1200" dirty="0">
              <a:latin typeface="+mj-lt"/>
            </a:rPr>
            <a:t>p-term multipole expansion</a:t>
          </a:r>
          <a:r>
            <a:rPr lang="en-US" sz="1400" kern="1200" dirty="0">
              <a:latin typeface="+mj-lt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l-GR" sz="14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Φ</m:t>
                  </m:r>
                </m:e>
                <m:sub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𝑐𝑜𝑎𝑟𝑠𝑒𝑟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𝑚𝑒𝑠h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𝑖𝑏𝑜𝑥</m:t>
                  </m:r>
                </m:sub>
              </m:sSub>
            </m:oMath>
          </a14:m>
          <a:r>
            <a:rPr lang="en-US" sz="1400" kern="1200" dirty="0">
              <a:latin typeface="+mj-lt"/>
            </a:rPr>
            <a:t> , by using </a:t>
          </a:r>
          <a:r>
            <a:rPr lang="en-US" sz="1400" u="sng" kern="1200" dirty="0">
              <a:latin typeface="+mj-lt"/>
            </a:rPr>
            <a:t>Lemma 2.3 </a:t>
          </a:r>
          <a:r>
            <a:rPr lang="en-US" sz="1400" kern="1200" dirty="0">
              <a:latin typeface="+mj-lt"/>
            </a:rPr>
            <a:t>to shift the center of each child box’s expansion to the current box center and adding them together.</a:t>
          </a:r>
        </a:p>
      </dsp:txBody>
      <dsp:txXfrm>
        <a:off x="0" y="1341980"/>
        <a:ext cx="10219650" cy="515116"/>
      </dsp:txXfrm>
    </dsp:sp>
    <dsp:sp modelId="{4A6E92FC-70B4-448F-9AD0-2BB07D56C75E}">
      <dsp:nvSpPr>
        <dsp:cNvPr id="0" name=""/>
        <dsp:cNvSpPr/>
      </dsp:nvSpPr>
      <dsp:spPr>
        <a:xfrm>
          <a:off x="2657108" y="1881271"/>
          <a:ext cx="7562541" cy="4834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Form a </a:t>
          </a:r>
          <a:r>
            <a:rPr lang="en-US" sz="18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local expansion </a:t>
          </a:r>
          <a:r>
            <a:rPr lang="en-US" sz="1800" kern="1200" dirty="0">
              <a:latin typeface="+mj-lt"/>
            </a:rPr>
            <a:t>about the center of each box at 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coarser</a:t>
          </a:r>
          <a:r>
            <a:rPr lang="en-US" sz="1800" kern="1200" dirty="0">
              <a:latin typeface="+mj-lt"/>
            </a:rPr>
            <a:t> mesh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𝑙</m:t>
              </m:r>
              <m:r>
                <a:rPr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≤</m:t>
              </m:r>
              <m:r>
                <a:rPr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𝑛</m:t>
              </m:r>
              <m:r>
                <a:rPr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−1</m:t>
              </m:r>
            </m:oMath>
          </a14:m>
          <a:r>
            <a:rPr lang="en-US" sz="1800" kern="1200" dirty="0">
              <a:latin typeface="+mj-lt"/>
            </a:rPr>
            <a:t> </a:t>
          </a:r>
        </a:p>
      </dsp:txBody>
      <dsp:txXfrm>
        <a:off x="2657108" y="1881271"/>
        <a:ext cx="7562541" cy="483496"/>
      </dsp:txXfrm>
    </dsp:sp>
    <dsp:sp modelId="{777A41BD-10B6-4CFB-B8C6-E4B46861E120}">
      <dsp:nvSpPr>
        <dsp:cNvPr id="0" name=""/>
        <dsp:cNvSpPr/>
      </dsp:nvSpPr>
      <dsp:spPr>
        <a:xfrm>
          <a:off x="0" y="1881271"/>
          <a:ext cx="2657109" cy="48349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Step 3. </a:t>
          </a:r>
        </a:p>
      </dsp:txBody>
      <dsp:txXfrm>
        <a:off x="23607" y="1904878"/>
        <a:ext cx="2609895" cy="459889"/>
      </dsp:txXfrm>
    </dsp:sp>
    <dsp:sp modelId="{EF6C2B3A-74FE-44F2-99CF-44B7353B24D7}">
      <dsp:nvSpPr>
        <dsp:cNvPr id="0" name=""/>
        <dsp:cNvSpPr/>
      </dsp:nvSpPr>
      <dsp:spPr>
        <a:xfrm>
          <a:off x="0" y="2364768"/>
          <a:ext cx="10219650" cy="72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Form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l-GR" sz="14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Ψ</m:t>
                  </m:r>
                </m:e>
                <m:sub>
                  <m:r>
                    <a:rPr lang="en-US" sz="1400" i="1" kern="1200">
                      <a:latin typeface="Cambria Math" panose="02040503050406030204" pitchFamily="18" charset="0"/>
                    </a:rPr>
                    <m:t>𝑙</m:t>
                  </m:r>
                  <m:r>
                    <a:rPr lang="en-US" sz="1400" i="1" kern="1200">
                      <a:latin typeface="Cambria Math" panose="02040503050406030204" pitchFamily="18" charset="0"/>
                    </a:rPr>
                    <m:t>,</m:t>
                  </m:r>
                  <m:r>
                    <a:rPr lang="en-US" sz="1400" i="1" kern="1200">
                      <a:latin typeface="Cambria Math" panose="02040503050406030204" pitchFamily="18" charset="0"/>
                    </a:rPr>
                    <m:t>𝑖𝑏𝑜𝑥</m:t>
                  </m:r>
                </m:sub>
              </m:sSub>
            </m:oMath>
          </a14:m>
          <a:r>
            <a:rPr lang="en-US" sz="1400" kern="1200" dirty="0">
              <a:latin typeface="+mj-lt"/>
            </a:rPr>
            <a:t> by using </a:t>
          </a:r>
          <a:r>
            <a:rPr lang="en-US" sz="1400" u="sng" kern="1200" dirty="0">
              <a:latin typeface="+mj-lt"/>
            </a:rPr>
            <a:t>Lemma 2.4</a:t>
          </a:r>
          <a:r>
            <a:rPr lang="en-US" sz="1400" kern="1200" dirty="0">
              <a:latin typeface="+mj-lt"/>
            </a:rPr>
            <a:t> to </a:t>
          </a:r>
          <a:r>
            <a:rPr lang="en-US" sz="1400" u="sng" kern="1200" dirty="0">
              <a:latin typeface="+mj-lt"/>
            </a:rPr>
            <a:t>convert</a:t>
          </a:r>
          <a:r>
            <a:rPr lang="en-US" sz="1400" kern="1200" dirty="0">
              <a:latin typeface="+mj-lt"/>
            </a:rPr>
            <a:t> </a:t>
          </a:r>
          <a:r>
            <a:rPr lang="en-US" sz="1400" u="sng" kern="1200" dirty="0">
              <a:latin typeface="+mj-lt"/>
            </a:rPr>
            <a:t>multipole expansion</a:t>
          </a:r>
          <a:r>
            <a:rPr lang="en-US" sz="1400" kern="1200" dirty="0">
              <a:latin typeface="+mj-lt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l-GR" sz="14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Φ</m:t>
                  </m:r>
                </m:e>
                <m:sub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𝑙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𝑖𝑛𝑡𝑒𝑟𝑎𝑐𝑡𝑖𝑜𝑛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𝑙𝑖𝑠𝑡</m:t>
                  </m:r>
                </m:sub>
              </m:sSub>
            </m:oMath>
          </a14:m>
          <a:r>
            <a:rPr lang="en-US" sz="1400" kern="1200" dirty="0">
              <a:latin typeface="+mj-lt"/>
            </a:rPr>
            <a:t> to </a:t>
          </a:r>
          <a:r>
            <a:rPr lang="en-US" sz="1400" u="sng" kern="1200" dirty="0">
              <a:latin typeface="+mj-lt"/>
            </a:rPr>
            <a:t>local expansion</a:t>
          </a:r>
          <a:r>
            <a:rPr lang="en-US" sz="1400" kern="1200" dirty="0">
              <a:latin typeface="+mj-lt"/>
            </a:rPr>
            <a:t>, </a:t>
          </a:r>
          <a:r>
            <a:rPr lang="en-US" sz="1400" u="sng" kern="1200" dirty="0">
              <a:latin typeface="+mj-lt"/>
            </a:rPr>
            <a:t>adding</a:t>
          </a:r>
          <a:r>
            <a:rPr lang="en-US" sz="1400" kern="1200" dirty="0">
              <a:latin typeface="+mj-lt"/>
            </a:rPr>
            <a:t> these expansions </a:t>
          </a:r>
          <a:r>
            <a:rPr lang="en-US" sz="1400" u="sng" kern="1200" dirty="0">
              <a:latin typeface="+mj-lt"/>
            </a:rPr>
            <a:t>together</a:t>
          </a:r>
          <a:r>
            <a:rPr lang="en-US" sz="1400" kern="1200" dirty="0">
              <a:latin typeface="+mj-lt"/>
            </a:rPr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Adding result to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l-GR" sz="14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̃"/>
                      <m:ctrlPr>
                        <a:rPr lang="el-GR" sz="14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accPr>
                    <m:e>
                      <m:r>
                        <m:rPr>
                          <m:sty m:val="p"/>
                        </m:rPr>
                        <a:rPr lang="el-GR" sz="14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e>
                  </m:acc>
                </m:e>
                <m:sub>
                  <m:r>
                    <a:rPr lang="en-US" sz="14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𝑙</m:t>
                  </m:r>
                  <m:r>
                    <a:rPr lang="en-US" sz="14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  </m:t>
                  </m:r>
                  <m:r>
                    <a:rPr lang="en-US" sz="14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𝑖𝑏𝑜𝑥</m:t>
                  </m:r>
                </m:sub>
              </m:sSub>
            </m:oMath>
          </a14:m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u="none" kern="1200" dirty="0">
              <a:latin typeface="+mj-lt"/>
              <a:cs typeface="Times New Roman" panose="02020603050405020304" pitchFamily="18" charset="0"/>
            </a:rPr>
            <a:t>Form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l-GR" sz="1400" b="0" i="1" u="none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̃"/>
                      <m:ctrlPr>
                        <a:rPr lang="el-GR" sz="1400" b="0" i="1" u="none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accPr>
                    <m:e>
                      <m:r>
                        <a:rPr lang="el-GR" sz="1400" b="0" i="1" u="none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</m:e>
                  </m:acc>
                </m:e>
                <m:sub>
                  <m:r>
                    <a:rPr lang="en-US" sz="1400" b="0" i="1" u="none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𝑙</m:t>
                  </m:r>
                  <m:r>
                    <a:rPr lang="en-US" sz="1400" b="0" i="1" u="none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+1</m:t>
                  </m:r>
                  <m:r>
                    <a:rPr lang="en-US" sz="1400" b="0" i="1" u="none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</m:t>
                  </m:r>
                  <m:r>
                    <a:rPr lang="en-US" sz="1400" b="0" i="1" u="none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 </m:t>
                  </m:r>
                  <m:r>
                    <a:rPr lang="en-US" sz="1400" b="0" i="1" u="none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𝑖</m:t>
                  </m:r>
                  <m:r>
                    <a:rPr lang="en-US" sz="1400" b="0" i="1" u="none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𝑏𝑜</m:t>
                  </m:r>
                  <m:sSup>
                    <m:sSupPr>
                      <m:ctrlPr>
                        <a:rPr lang="en-US" sz="1400" b="0" i="1" u="none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400" b="0" i="1" u="none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 lang="en-US" sz="1400" b="0" i="1" u="none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1400" b="0" i="1" u="none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𝑠</m:t>
                  </m:r>
                  <m:r>
                    <a:rPr lang="en-US" sz="1400" b="0" i="1" u="none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 </m:t>
                  </m:r>
                  <m:r>
                    <a:rPr lang="en-US" sz="1400" b="0" i="1" u="none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𝑐h𝑖𝑙𝑑𝑟𝑒𝑛</m:t>
                  </m:r>
                </m:sub>
              </m:sSub>
            </m:oMath>
          </a14:m>
          <a:r>
            <a:rPr lang="en-US" sz="1400" b="0" u="none" kern="1200" dirty="0">
              <a:latin typeface="+mj-lt"/>
              <a:cs typeface="Times New Roman" panose="02020603050405020304" pitchFamily="18" charset="0"/>
            </a:rPr>
            <a:t>by using </a:t>
          </a:r>
          <a:r>
            <a:rPr lang="en-US" sz="1400" b="0" u="sng" kern="1200" dirty="0">
              <a:latin typeface="+mj-lt"/>
              <a:cs typeface="Times New Roman" panose="02020603050405020304" pitchFamily="18" charset="0"/>
            </a:rPr>
            <a:t>lemma 2.5</a:t>
          </a:r>
          <a:r>
            <a:rPr lang="en-US" sz="1400" b="0" u="none" kern="1200" dirty="0">
              <a:latin typeface="+mj-lt"/>
              <a:cs typeface="Times New Roman" panose="02020603050405020304" pitchFamily="18" charset="0"/>
            </a:rPr>
            <a:t> to </a:t>
          </a:r>
          <a:r>
            <a:rPr lang="en-US" sz="1400" b="0" u="sng" kern="1200" dirty="0">
              <a:latin typeface="+mj-lt"/>
              <a:cs typeface="Times New Roman" panose="02020603050405020304" pitchFamily="18" charset="0"/>
            </a:rPr>
            <a:t>expand</a:t>
          </a:r>
          <a:r>
            <a:rPr lang="en-US" sz="1400" b="0" u="none" kern="1200" dirty="0">
              <a:latin typeface="+mj-lt"/>
              <a:cs typeface="Times New Roman" panose="02020603050405020304" pitchFamily="18" charset="0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b="0" i="1" u="none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l-GR" sz="1400" b="0" i="1" u="none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𝛹</m:t>
                  </m:r>
                </m:e>
                <m:sub>
                  <m:r>
                    <a:rPr lang="en-US" sz="1400" b="0" i="1" u="none" kern="1200">
                      <a:latin typeface="Cambria Math" panose="02040503050406030204" pitchFamily="18" charset="0"/>
                    </a:rPr>
                    <m:t>𝑙</m:t>
                  </m:r>
                  <m:r>
                    <a:rPr lang="en-US" sz="1400" b="0" i="1" u="none" kern="1200">
                      <a:latin typeface="Cambria Math" panose="02040503050406030204" pitchFamily="18" charset="0"/>
                    </a:rPr>
                    <m:t>,</m:t>
                  </m:r>
                  <m:r>
                    <a:rPr lang="en-US" sz="1400" b="0" i="1" u="none" kern="1200">
                      <a:latin typeface="Cambria Math" panose="02040503050406030204" pitchFamily="18" charset="0"/>
                    </a:rPr>
                    <m:t>𝑖𝑏𝑜𝑥</m:t>
                  </m:r>
                </m:sub>
              </m:sSub>
            </m:oMath>
          </a14:m>
          <a:r>
            <a:rPr lang="en-US" sz="1400" b="0" u="none" kern="1200" dirty="0">
              <a:latin typeface="+mj-lt"/>
              <a:cs typeface="Times New Roman" panose="02020603050405020304" pitchFamily="18" charset="0"/>
            </a:rPr>
            <a:t> about the </a:t>
          </a:r>
          <a:r>
            <a:rPr lang="en-US" sz="1400" b="0" u="sng" kern="1200" dirty="0">
              <a:latin typeface="+mj-lt"/>
              <a:cs typeface="Times New Roman" panose="02020603050405020304" pitchFamily="18" charset="0"/>
            </a:rPr>
            <a:t>children’s box centers</a:t>
          </a:r>
          <a:r>
            <a:rPr lang="en-US" sz="1400" b="0" u="none" kern="1200" dirty="0">
              <a:latin typeface="+mj-lt"/>
              <a:cs typeface="Times New Roman" panose="02020603050405020304" pitchFamily="18" charset="0"/>
            </a:rPr>
            <a:t>.</a:t>
          </a:r>
          <a:endParaRPr lang="en-US" sz="1400" b="0" u="none" kern="1200" dirty="0">
            <a:latin typeface="+mj-lt"/>
          </a:endParaRPr>
        </a:p>
      </dsp:txBody>
      <dsp:txXfrm>
        <a:off x="0" y="2364768"/>
        <a:ext cx="10219650" cy="727026"/>
      </dsp:txXfrm>
    </dsp:sp>
    <dsp:sp modelId="{55C391B4-76CC-40F5-AF66-0B2720CFD477}">
      <dsp:nvSpPr>
        <dsp:cNvPr id="0" name=""/>
        <dsp:cNvSpPr/>
      </dsp:nvSpPr>
      <dsp:spPr>
        <a:xfrm>
          <a:off x="2657108" y="3115969"/>
          <a:ext cx="7562541" cy="4834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Form a 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local expansion</a:t>
          </a:r>
          <a:r>
            <a:rPr lang="en-US" sz="1800" kern="1200" dirty="0">
              <a:latin typeface="+mj-lt"/>
            </a:rPr>
            <a:t> at 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finest</a:t>
          </a:r>
          <a:r>
            <a:rPr lang="en-US" sz="1800" kern="1200" dirty="0">
              <a:latin typeface="+mj-lt"/>
            </a:rPr>
            <a:t> mesh level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𝑙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𝑛</m:t>
              </m:r>
            </m:oMath>
          </a14:m>
          <a:endParaRPr lang="en-US" sz="1800" kern="1200" dirty="0">
            <a:latin typeface="+mj-lt"/>
          </a:endParaRPr>
        </a:p>
      </dsp:txBody>
      <dsp:txXfrm>
        <a:off x="2657108" y="3115969"/>
        <a:ext cx="7562541" cy="483496"/>
      </dsp:txXfrm>
    </dsp:sp>
    <dsp:sp modelId="{9FAE57A7-0400-4CAF-9050-EFAA264541B2}">
      <dsp:nvSpPr>
        <dsp:cNvPr id="0" name=""/>
        <dsp:cNvSpPr/>
      </dsp:nvSpPr>
      <dsp:spPr>
        <a:xfrm>
          <a:off x="0" y="3115969"/>
          <a:ext cx="2657109" cy="48349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Step 4. </a:t>
          </a:r>
        </a:p>
      </dsp:txBody>
      <dsp:txXfrm>
        <a:off x="23607" y="3139576"/>
        <a:ext cx="2609895" cy="459889"/>
      </dsp:txXfrm>
    </dsp:sp>
    <dsp:sp modelId="{914C09B4-9B58-4049-84FF-4440F7BF64E3}">
      <dsp:nvSpPr>
        <dsp:cNvPr id="0" name=""/>
        <dsp:cNvSpPr/>
      </dsp:nvSpPr>
      <dsp:spPr>
        <a:xfrm>
          <a:off x="0" y="3599465"/>
          <a:ext cx="10219650" cy="576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Form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l-GR" sz="14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Ψ</m:t>
                  </m:r>
                </m:e>
                <m:sub>
                  <m:r>
                    <a:rPr lang="en-US" sz="1400" i="1" kern="1200">
                      <a:latin typeface="Cambria Math" panose="02040503050406030204" pitchFamily="18" charset="0"/>
                    </a:rPr>
                    <m:t>𝑙</m:t>
                  </m:r>
                  <m:r>
                    <a:rPr lang="en-US" sz="1400" i="1" kern="1200">
                      <a:latin typeface="Cambria Math" panose="02040503050406030204" pitchFamily="18" charset="0"/>
                    </a:rPr>
                    <m:t>,</m:t>
                  </m:r>
                  <m:r>
                    <a:rPr lang="en-US" sz="1400" i="1" kern="1200">
                      <a:latin typeface="Cambria Math" panose="02040503050406030204" pitchFamily="18" charset="0"/>
                    </a:rPr>
                    <m:t>𝑖𝑏𝑜𝑥</m:t>
                  </m:r>
                </m:sub>
              </m:sSub>
            </m:oMath>
          </a14:m>
          <a:r>
            <a:rPr lang="en-US" sz="1400" kern="1200" dirty="0">
              <a:latin typeface="+mj-lt"/>
            </a:rPr>
            <a:t> by using </a:t>
          </a:r>
          <a:r>
            <a:rPr lang="en-US" sz="1400" u="sng" kern="1200" dirty="0">
              <a:latin typeface="+mj-lt"/>
            </a:rPr>
            <a:t>Lemma 2.4</a:t>
          </a:r>
          <a:r>
            <a:rPr lang="en-US" sz="1400" kern="1200" dirty="0">
              <a:latin typeface="+mj-lt"/>
            </a:rPr>
            <a:t> to </a:t>
          </a:r>
          <a:r>
            <a:rPr lang="en-US" sz="1400" u="sng" kern="1200" dirty="0">
              <a:latin typeface="+mj-lt"/>
            </a:rPr>
            <a:t>convert</a:t>
          </a:r>
          <a:r>
            <a:rPr lang="en-US" sz="1400" kern="1200" dirty="0">
              <a:latin typeface="+mj-lt"/>
            </a:rPr>
            <a:t> </a:t>
          </a:r>
          <a:r>
            <a:rPr lang="en-US" sz="1400" u="sng" kern="1200" dirty="0">
              <a:latin typeface="+mj-lt"/>
            </a:rPr>
            <a:t>multipole expansion</a:t>
          </a:r>
          <a:r>
            <a:rPr lang="en-US" sz="1400" kern="1200" dirty="0">
              <a:latin typeface="+mj-lt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l-GR" sz="14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Φ</m:t>
                  </m:r>
                </m:e>
                <m:sub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𝑙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𝑖𝑛𝑡𝑒𝑟𝑎𝑐𝑡𝑖𝑜𝑛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𝑙𝑖𝑠𝑡</m:t>
                  </m:r>
                </m:sub>
              </m:sSub>
            </m:oMath>
          </a14:m>
          <a:r>
            <a:rPr lang="en-US" sz="1400" kern="1200" dirty="0">
              <a:latin typeface="+mj-lt"/>
            </a:rPr>
            <a:t> to </a:t>
          </a:r>
          <a:r>
            <a:rPr lang="en-US" sz="1400" u="sng" kern="1200" dirty="0">
              <a:latin typeface="+mj-lt"/>
            </a:rPr>
            <a:t>local expansion</a:t>
          </a:r>
          <a:r>
            <a:rPr lang="en-US" sz="1400" kern="1200" dirty="0">
              <a:latin typeface="+mj-lt"/>
            </a:rPr>
            <a:t>, </a:t>
          </a:r>
          <a:r>
            <a:rPr lang="en-US" sz="1400" u="sng" kern="1200" dirty="0">
              <a:latin typeface="+mj-lt"/>
            </a:rPr>
            <a:t>adding</a:t>
          </a:r>
          <a:r>
            <a:rPr lang="en-US" sz="1400" kern="1200" dirty="0">
              <a:latin typeface="+mj-lt"/>
            </a:rPr>
            <a:t> these expansions </a:t>
          </a:r>
          <a:r>
            <a:rPr lang="en-US" sz="1400" u="sng" kern="1200" dirty="0">
              <a:latin typeface="+mj-lt"/>
            </a:rPr>
            <a:t>together</a:t>
          </a:r>
          <a:r>
            <a:rPr lang="en-US" sz="1400" kern="1200" dirty="0">
              <a:latin typeface="+mj-lt"/>
            </a:rPr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Adding result to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l-GR" sz="14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̃"/>
                      <m:ctrlPr>
                        <a:rPr lang="el-GR" sz="14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accPr>
                    <m:e>
                      <m:r>
                        <m:rPr>
                          <m:sty m:val="p"/>
                        </m:rPr>
                        <a:rPr lang="el-GR" sz="14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e>
                  </m:acc>
                </m:e>
                <m:sub>
                  <m:r>
                    <a:rPr lang="en-US" sz="14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𝑙</m:t>
                  </m:r>
                  <m:r>
                    <a:rPr lang="en-US" sz="14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  </m:t>
                  </m:r>
                  <m:r>
                    <a:rPr lang="en-US" sz="14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𝑖𝑏𝑜𝑥</m:t>
                  </m:r>
                </m:sub>
              </m:sSub>
            </m:oMath>
          </a14:m>
          <a:endParaRPr lang="en-US" sz="1400" kern="1200" dirty="0"/>
        </a:p>
      </dsp:txBody>
      <dsp:txXfrm>
        <a:off x="0" y="3599465"/>
        <a:ext cx="10219650" cy="576172"/>
      </dsp:txXfrm>
    </dsp:sp>
    <dsp:sp modelId="{02C34533-D4BD-47B6-8A8E-5D4D101B1A51}">
      <dsp:nvSpPr>
        <dsp:cNvPr id="0" name=""/>
        <dsp:cNvSpPr/>
      </dsp:nvSpPr>
      <dsp:spPr>
        <a:xfrm>
          <a:off x="2657108" y="4199812"/>
          <a:ext cx="7562541" cy="4834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Evaluate local expansion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l-GR" sz="18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̃"/>
                      <m:ctrlPr>
                        <a:rPr lang="el-GR" sz="18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accPr>
                    <m:e>
                      <m:r>
                        <m:rPr>
                          <m:sty m:val="p"/>
                        </m:rPr>
                        <a:rPr lang="el-GR" sz="18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e>
                  </m:acc>
                </m:e>
                <m:sub>
                  <m:r>
                    <a:rPr lang="en-US" sz="1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𝑛</m:t>
                  </m:r>
                  <m:r>
                    <a:rPr lang="en-US" sz="18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  </m:t>
                  </m:r>
                  <m:r>
                    <a:rPr lang="en-US" sz="18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𝑖𝑏𝑜𝑥</m:t>
                  </m:r>
                </m:sub>
              </m:sSub>
              <m:r>
                <a:rPr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  <m:sSub>
                <m:sSubPr>
                  <m:ctrlPr>
                    <a:rPr lang="en-US" sz="1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bPr>
                <m:e>
                  <m:r>
                    <a:rPr lang="en-US" sz="1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en-US" sz="18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𝑗</m:t>
                  </m:r>
                </m:sub>
              </m:sSub>
              <m:r>
                <a:rPr lang="en-US" sz="18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r>
            <a:rPr lang="en-US" sz="1800" kern="1200" dirty="0">
              <a:latin typeface="+mj-lt"/>
            </a:rPr>
            <a:t> at 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particle positions</a:t>
          </a:r>
        </a:p>
      </dsp:txBody>
      <dsp:txXfrm>
        <a:off x="2657108" y="4199812"/>
        <a:ext cx="7562541" cy="483496"/>
      </dsp:txXfrm>
    </dsp:sp>
    <dsp:sp modelId="{A84DA100-DE8C-41D4-AB57-EA5680FBF69C}">
      <dsp:nvSpPr>
        <dsp:cNvPr id="0" name=""/>
        <dsp:cNvSpPr/>
      </dsp:nvSpPr>
      <dsp:spPr>
        <a:xfrm>
          <a:off x="0" y="4199812"/>
          <a:ext cx="2657109" cy="48349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Step 5. </a:t>
          </a:r>
        </a:p>
      </dsp:txBody>
      <dsp:txXfrm>
        <a:off x="23607" y="4223419"/>
        <a:ext cx="2609895" cy="459889"/>
      </dsp:txXfrm>
    </dsp:sp>
    <dsp:sp modelId="{93E7E14D-94D5-4778-AB28-C6EDE5F3ACC5}">
      <dsp:nvSpPr>
        <dsp:cNvPr id="0" name=""/>
        <dsp:cNvSpPr/>
      </dsp:nvSpPr>
      <dsp:spPr>
        <a:xfrm>
          <a:off x="2657108" y="4707483"/>
          <a:ext cx="7562541" cy="4834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Compute 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potential</a:t>
          </a:r>
          <a:r>
            <a:rPr lang="en-US" sz="1800" kern="1200" dirty="0">
              <a:latin typeface="+mj-lt"/>
            </a:rPr>
            <a:t> due to 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nearest neighbors directly</a:t>
          </a:r>
        </a:p>
      </dsp:txBody>
      <dsp:txXfrm>
        <a:off x="2657108" y="4707483"/>
        <a:ext cx="7562541" cy="483496"/>
      </dsp:txXfrm>
    </dsp:sp>
    <dsp:sp modelId="{04247918-5E76-49D3-A592-6C7A6343CAB1}">
      <dsp:nvSpPr>
        <dsp:cNvPr id="0" name=""/>
        <dsp:cNvSpPr/>
      </dsp:nvSpPr>
      <dsp:spPr>
        <a:xfrm>
          <a:off x="0" y="4707483"/>
          <a:ext cx="2657109" cy="48349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Step 6. </a:t>
          </a:r>
        </a:p>
      </dsp:txBody>
      <dsp:txXfrm>
        <a:off x="23607" y="4731090"/>
        <a:ext cx="2609895" cy="459889"/>
      </dsp:txXfrm>
    </dsp:sp>
    <dsp:sp modelId="{7127CEA6-3B89-410B-9E04-D3138C94CAA9}">
      <dsp:nvSpPr>
        <dsp:cNvPr id="0" name=""/>
        <dsp:cNvSpPr/>
      </dsp:nvSpPr>
      <dsp:spPr>
        <a:xfrm>
          <a:off x="2657108" y="5215154"/>
          <a:ext cx="7562541" cy="4834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cs typeface="Times New Roman" panose="02020603050405020304" pitchFamily="18" charset="0"/>
            </a:rPr>
            <a:t>For every particle in box ibox, 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rPr>
            <a:t>add</a:t>
          </a:r>
          <a:r>
            <a:rPr lang="en-US" sz="1800" kern="1200" dirty="0">
              <a:latin typeface="+mj-lt"/>
              <a:cs typeface="Times New Roman" panose="02020603050405020304" pitchFamily="18" charset="0"/>
            </a:rPr>
            <a:t> 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rPr>
            <a:t>direct</a:t>
          </a:r>
          <a:r>
            <a:rPr lang="en-US" sz="1800" kern="1200" dirty="0">
              <a:latin typeface="+mj-lt"/>
              <a:cs typeface="Times New Roman" panose="02020603050405020304" pitchFamily="18" charset="0"/>
            </a:rPr>
            <a:t> and </a:t>
          </a: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rPr>
            <a:t>far</a:t>
          </a:r>
          <a:r>
            <a:rPr lang="en-US" sz="1800" kern="1200" dirty="0">
              <a:latin typeface="+mj-lt"/>
              <a:cs typeface="Times New Roman" panose="02020603050405020304" pitchFamily="18" charset="0"/>
            </a:rPr>
            <a:t> field terms together</a:t>
          </a:r>
          <a:endParaRPr lang="en-US" sz="1800" kern="1200" dirty="0">
            <a:latin typeface="+mj-lt"/>
          </a:endParaRPr>
        </a:p>
      </dsp:txBody>
      <dsp:txXfrm>
        <a:off x="2657108" y="5215154"/>
        <a:ext cx="7562541" cy="483496"/>
      </dsp:txXfrm>
    </dsp:sp>
    <dsp:sp modelId="{30D37FA9-2F62-4729-9F66-4D34F855CD44}">
      <dsp:nvSpPr>
        <dsp:cNvPr id="0" name=""/>
        <dsp:cNvSpPr/>
      </dsp:nvSpPr>
      <dsp:spPr>
        <a:xfrm>
          <a:off x="0" y="5215154"/>
          <a:ext cx="2657109" cy="48349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Step 7. </a:t>
          </a:r>
        </a:p>
      </dsp:txBody>
      <dsp:txXfrm>
        <a:off x="23607" y="5238761"/>
        <a:ext cx="2609895" cy="459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F1866-D178-42B2-934E-1DEB5880D98C}">
      <dsp:nvSpPr>
        <dsp:cNvPr id="0" name=""/>
        <dsp:cNvSpPr/>
      </dsp:nvSpPr>
      <dsp:spPr>
        <a:xfrm>
          <a:off x="3600" y="44817"/>
          <a:ext cx="1278081" cy="12780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+mj-lt"/>
              <a:cs typeface="Times New Roman" panose="02020603050405020304" pitchFamily="18" charset="0"/>
            </a:rPr>
            <a:t>Direct terms </a:t>
          </a:r>
          <a:r>
            <a:rPr lang="en-US" sz="1400" kern="1200" dirty="0">
              <a:latin typeface="+mj-lt"/>
              <a:cs typeface="Times New Roman" panose="02020603050405020304" pitchFamily="18" charset="0"/>
            </a:rPr>
            <a:t>(nearest neighbors)</a:t>
          </a:r>
          <a:endParaRPr lang="en-US" sz="1600" kern="1200" dirty="0"/>
        </a:p>
      </dsp:txBody>
      <dsp:txXfrm>
        <a:off x="190771" y="231988"/>
        <a:ext cx="903739" cy="903739"/>
      </dsp:txXfrm>
    </dsp:sp>
    <dsp:sp modelId="{200633F9-7EBF-406D-B5D7-83E2DADBAFCB}">
      <dsp:nvSpPr>
        <dsp:cNvPr id="0" name=""/>
        <dsp:cNvSpPr/>
      </dsp:nvSpPr>
      <dsp:spPr>
        <a:xfrm>
          <a:off x="271997" y="1426679"/>
          <a:ext cx="741287" cy="741287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0255" y="1710147"/>
        <a:ext cx="544771" cy="174351"/>
      </dsp:txXfrm>
    </dsp:sp>
    <dsp:sp modelId="{51B85169-B5FC-4DA7-8B94-C8C5178B7CB8}">
      <dsp:nvSpPr>
        <dsp:cNvPr id="0" name=""/>
        <dsp:cNvSpPr/>
      </dsp:nvSpPr>
      <dsp:spPr>
        <a:xfrm>
          <a:off x="3600" y="2271746"/>
          <a:ext cx="1278081" cy="12780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+mj-lt"/>
              <a:cs typeface="Times New Roman" panose="02020603050405020304" pitchFamily="18" charset="0"/>
            </a:rPr>
            <a:t>far field terms </a:t>
          </a:r>
          <a:endParaRPr lang="en-US" sz="1800" b="1" u="sng" kern="1200" dirty="0"/>
        </a:p>
      </dsp:txBody>
      <dsp:txXfrm>
        <a:off x="190771" y="2458917"/>
        <a:ext cx="903739" cy="903739"/>
      </dsp:txXfrm>
    </dsp:sp>
    <dsp:sp modelId="{67894B47-922E-4638-BCB0-262C10A18B6B}">
      <dsp:nvSpPr>
        <dsp:cNvPr id="0" name=""/>
        <dsp:cNvSpPr/>
      </dsp:nvSpPr>
      <dsp:spPr>
        <a:xfrm>
          <a:off x="1473394" y="1559599"/>
          <a:ext cx="406430" cy="475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73394" y="1654688"/>
        <a:ext cx="284501" cy="285268"/>
      </dsp:txXfrm>
    </dsp:sp>
    <dsp:sp modelId="{C6EF0397-7A20-4A9E-A92C-C2746BBA8F1D}">
      <dsp:nvSpPr>
        <dsp:cNvPr id="0" name=""/>
        <dsp:cNvSpPr/>
      </dsp:nvSpPr>
      <dsp:spPr>
        <a:xfrm>
          <a:off x="2048531" y="519241"/>
          <a:ext cx="2556163" cy="255616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Step 7</a:t>
          </a:r>
        </a:p>
      </dsp:txBody>
      <dsp:txXfrm>
        <a:off x="2422872" y="893582"/>
        <a:ext cx="1807481" cy="1807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1"/>
            <a:ext cx="4033943" cy="35388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26826EE9-4C7B-408D-8ECD-5AE4755311B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94382"/>
            <a:ext cx="7447280" cy="277722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3887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3887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9C6A36BA-81DC-4117-85C8-7F5C9C62C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4392-E95D-47DB-809C-72C78084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01B56-C496-46D8-A319-35D2DF15E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17AC-E953-4C82-8212-69F21D2A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CAF2-1267-4807-B1B3-0CE5E0B209D7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544C-2673-4F8A-85ED-67BF4189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16B53-9CF9-4D03-A919-D3272623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2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23F8-679F-48FB-8BC9-AD7D0687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F52C1-2C33-48D4-BB3E-F0C45CC8F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E600-DEA0-4108-81BD-EFEF3D6B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180D-EA38-4AFA-B867-80FDFA011CDF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3760-D941-4858-8D34-4850785F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FE5C-CB16-4323-9CEB-C3539085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0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2E01E-DF93-42CB-88D6-CC1C81DDC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93E11-0AB2-4413-B709-7406B3048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3623-39CD-48EE-AA6B-566AED58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3568-5AF4-47FA-9727-766F8C410235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C9221-25D4-49B6-88BD-E54F5DD1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EE5C0-4E96-4D92-B38A-79F4C438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6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75F4-5561-4374-82CE-AFE1E560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C7F5-3650-43E0-8B9D-C1762E2C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CC1E-0D81-42FA-82EC-270E38D1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94A9-787F-4549-87B4-03B621A9CD78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B311-315B-4F67-90FA-C641BFC2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D432-3448-4799-9927-865F8983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9D7A-966F-4714-90F9-633CE09D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9B71E-24F2-4A81-9F3B-C8F2B8F0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15268-B153-43DB-A6C4-C7A900FF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0646-74C8-4A08-8FCC-95CA9713284B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8BEA-48BE-449C-8306-B4344301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32835-48A7-47B9-A606-CD2A5106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9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5A1D-C03C-4ED5-8B1C-17A44BF8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38A6-1DFA-40F6-8A41-18C613B5A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72C71-965F-418E-980E-FF5C25E0C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8BDA-66C4-4273-825E-AB9DB3CA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D84E-860F-44C4-99E5-DB45A09DFAA0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67827-414F-4FBE-A194-DFAD5830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5A85-FFE0-4FFB-8BDC-700C765B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5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441D-DFDB-4BEB-967A-27CF961A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A43A0-4221-47D9-A5AB-8BAF1E99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25043-A224-4266-857B-75A4797E5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3E4B0-5860-4DAF-9936-984F30099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52C0C-A528-48A5-AADC-0F1671F4C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B0CAC-5AF2-4BC7-95F9-A8DD3872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5037-5232-45A9-846E-1E6AC5DF1999}" type="datetime1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CCBA0-C32B-40A3-8F25-DD352681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0F2C5-F9A6-4DA9-ACE6-8CAD4666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938A-7398-493A-ACD6-6F8861E7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97AB9-9917-4EB0-A26F-DDD370D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3D6-B548-4276-B380-0EC2EC6C4315}" type="datetime1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02B28-08B7-4171-BE7F-0C6DD421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54F82-5766-4B1F-8B3B-29C4548F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5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111E2-AC72-43C5-92A3-A017450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4447-385C-4887-9BD8-CF36AB0E8056}" type="datetime1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C28B6-D7CA-42B5-85DE-9677E5BD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88EE7-DA2A-4225-95CA-099A92D7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10E4-4A1E-4E0D-8697-AB0BA6A5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6DC-2BE8-44F1-9396-C50C9258C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18AC5-5089-4342-92AC-8527AAED5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1F7B-2FC9-43D5-B8A3-7786BBE7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E6EF-9810-4F7A-8028-4124E7383BD0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BFF2-BC57-4E70-A729-6FFBF5A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A9BD9-89B9-4C7A-99AA-A267827E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6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6D6E-160C-400C-8423-9D033EF0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DB309-100C-4298-B163-9EB7A667A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A69DC-4C05-409C-A753-F816045A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1F96A-9494-49A4-9AFC-21F6EB20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45F2-40EC-459E-A8D4-063550F778C3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50A9F-EE96-4A51-8C8A-7F4040E8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9AAB8-E6B2-4881-9998-9C9C1B53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1113-5C8B-410F-B0E2-CD19BF4B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40DD-6434-42FD-BE07-CF520346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B66E-BBB8-4FDB-ADA3-31F8200B7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3635-9534-42A0-8AB2-9133EA24BF94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C152A-6794-47F0-BC23-3C93F98A5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A3B2-ED83-4920-A9DD-25615CD88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3AE1-85B7-4320-A407-14E9A786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9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0.png"/><Relationship Id="rId3" Type="http://schemas.openxmlformats.org/officeDocument/2006/relationships/image" Target="../media/image281.png"/><Relationship Id="rId21" Type="http://schemas.openxmlformats.org/officeDocument/2006/relationships/image" Target="../media/image39.png"/><Relationship Id="rId17" Type="http://schemas.openxmlformats.org/officeDocument/2006/relationships/image" Target="../media/image19.png"/><Relationship Id="rId2" Type="http://schemas.openxmlformats.org/officeDocument/2006/relationships/image" Target="../media/image320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0.png"/><Relationship Id="rId19" Type="http://schemas.openxmlformats.org/officeDocument/2006/relationships/image" Target="../media/image37.png"/><Relationship Id="rId4" Type="http://schemas.openxmlformats.org/officeDocument/2006/relationships/image" Target="../media/image340.png"/><Relationship Id="rId22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0.png"/><Relationship Id="rId3" Type="http://schemas.openxmlformats.org/officeDocument/2006/relationships/image" Target="../media/image330.png"/><Relationship Id="rId21" Type="http://schemas.openxmlformats.org/officeDocument/2006/relationships/image" Target="../media/image420.png"/><Relationship Id="rId17" Type="http://schemas.openxmlformats.org/officeDocument/2006/relationships/image" Target="../media/image19.png"/><Relationship Id="rId2" Type="http://schemas.openxmlformats.org/officeDocument/2006/relationships/image" Target="../media/image320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450.png"/><Relationship Id="rId5" Type="http://schemas.openxmlformats.org/officeDocument/2006/relationships/image" Target="../media/image350.png"/><Relationship Id="rId23" Type="http://schemas.openxmlformats.org/officeDocument/2006/relationships/image" Target="../media/image440.png"/><Relationship Id="rId19" Type="http://schemas.openxmlformats.org/officeDocument/2006/relationships/image" Target="../media/image37.png"/><Relationship Id="rId22" Type="http://schemas.openxmlformats.org/officeDocument/2006/relationships/image" Target="../media/image4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F95C-B9BC-4222-B79C-96B6428AC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Fast Algorithm for Particle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7F19B-3B9F-4101-BFBF-54B625624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D220-2C02-4A45-AD67-05505310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C93606-6BEE-4132-BA38-8BF08EAF8665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3">
            <a:extLst>
              <a:ext uri="{FF2B5EF4-FFF2-40B4-BE49-F238E27FC236}">
                <a16:creationId xmlns:a16="http://schemas.microsoft.com/office/drawing/2014/main" id="{811983B4-88D0-4773-B35C-395AC59B0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32200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DBC77F5-43A7-4ECF-93F6-6AF992D34471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FA5D70-56A7-4FBA-A881-F1B9740E40DF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0DD47A-1CFC-46B8-8F32-32D8317D36B4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A903BC-D778-4BC4-A836-FEBB11A2155F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D262C1-A38E-442F-9ADF-288F74AB874B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AF786A-5B41-4A1E-B7BE-E8A7832C712E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8DEAF0-6694-4559-AD16-2EAF5173FEC0}"/>
              </a:ext>
            </a:extLst>
          </p:cNvPr>
          <p:cNvSpPr/>
          <p:nvPr/>
        </p:nvSpPr>
        <p:spPr>
          <a:xfrm>
            <a:off x="6129294" y="8284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C8560A-AC1D-4A6E-B211-1592F3BFA92B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001636-EFBB-407C-AE6B-117BE4228E5C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B7434A-D1EA-4D1C-AF66-AC2E6BE5897E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6851B6-B2B6-4FAB-9637-C0E409D0C2B5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F99B7E-3ED8-41EC-BCF5-362BE4FC48BC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261BD2-0E0F-4809-8A21-BCA86E862D71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D6D7E4-FC51-4654-A3F6-58FB185435BA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7B6285-61BB-4688-974F-6EAFDB2AD916}"/>
              </a:ext>
            </a:extLst>
          </p:cNvPr>
          <p:cNvSpPr/>
          <p:nvPr/>
        </p:nvSpPr>
        <p:spPr>
          <a:xfrm>
            <a:off x="9810339" y="362838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222FEE-B7F6-40DC-AFDA-A5AACC91A9C5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983AC4-BE16-4538-BCA3-D451D4B245F7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A8342E-678A-4968-97D2-7431CF36F9D2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4713E0-F1A7-43F7-B49C-59272EC5B9DA}"/>
              </a:ext>
            </a:extLst>
          </p:cNvPr>
          <p:cNvSpPr/>
          <p:nvPr/>
        </p:nvSpPr>
        <p:spPr>
          <a:xfrm>
            <a:off x="9775170" y="59026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D9A1E0-F003-46C8-84A1-6FFA671D7D33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9C06EB-504C-4FDF-9ECA-3ABBDDEBFFE5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2D2255-042A-4E51-9BF0-967B4374DE40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D5A601-6F8F-453D-9FBD-30CFE1EFCE46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5F8D5B-01BD-4F77-BBCE-23275EBD818C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7725B-56B9-48D6-8595-0D1DFFAA67B3}"/>
              </a:ext>
            </a:extLst>
          </p:cNvPr>
          <p:cNvSpPr txBox="1"/>
          <p:nvPr/>
        </p:nvSpPr>
        <p:spPr>
          <a:xfrm>
            <a:off x="9498622" y="2736858"/>
            <a:ext cx="70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center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5A08B4-4924-4925-9766-ABD2F2E46E07}"/>
              </a:ext>
            </a:extLst>
          </p:cNvPr>
          <p:cNvSpPr/>
          <p:nvPr/>
        </p:nvSpPr>
        <p:spPr>
          <a:xfrm>
            <a:off x="10033545" y="32134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339716-7FC7-4151-ABD6-0426B92D80AC}"/>
              </a:ext>
            </a:extLst>
          </p:cNvPr>
          <p:cNvSpPr/>
          <p:nvPr/>
        </p:nvSpPr>
        <p:spPr>
          <a:xfrm>
            <a:off x="9846094" y="302090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9839F-A796-459A-8D6B-6A0DBF74F988}"/>
              </a:ext>
            </a:extLst>
          </p:cNvPr>
          <p:cNvCxnSpPr>
            <a:cxnSpLocks/>
            <a:stCxn id="10" idx="5"/>
            <a:endCxn id="28" idx="2"/>
          </p:cNvCxnSpPr>
          <p:nvPr/>
        </p:nvCxnSpPr>
        <p:spPr>
          <a:xfrm>
            <a:off x="6199337" y="898506"/>
            <a:ext cx="3652032" cy="214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4712D-9290-43CC-A6C0-16DB3C0581C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6170324" y="2221521"/>
            <a:ext cx="3681045" cy="82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78AA2F-8A99-4B90-ACA3-9C0F4E678CF4}"/>
              </a:ext>
            </a:extLst>
          </p:cNvPr>
          <p:cNvCxnSpPr>
            <a:cxnSpLocks/>
            <a:stCxn id="13" idx="6"/>
            <a:endCxn id="30" idx="3"/>
          </p:cNvCxnSpPr>
          <p:nvPr/>
        </p:nvCxnSpPr>
        <p:spPr>
          <a:xfrm>
            <a:off x="7149201" y="2984564"/>
            <a:ext cx="2703588" cy="7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EFF685-F810-4CB0-9190-B13BED27EC86}"/>
              </a:ext>
            </a:extLst>
          </p:cNvPr>
          <p:cNvCxnSpPr>
            <a:cxnSpLocks/>
            <a:stCxn id="16" idx="6"/>
            <a:endCxn id="30" idx="3"/>
          </p:cNvCxnSpPr>
          <p:nvPr/>
        </p:nvCxnSpPr>
        <p:spPr>
          <a:xfrm flipV="1">
            <a:off x="6445816" y="3059930"/>
            <a:ext cx="3406973" cy="64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E53B6-74A5-40B5-98A5-D4E5122ED75F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6158306" y="3043766"/>
            <a:ext cx="3687788" cy="219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68699A-4547-4B7D-8949-02CE66D97495}"/>
              </a:ext>
            </a:extLst>
          </p:cNvPr>
          <p:cNvCxnSpPr>
            <a:cxnSpLocks/>
            <a:stCxn id="4" idx="7"/>
            <a:endCxn id="30" idx="3"/>
          </p:cNvCxnSpPr>
          <p:nvPr/>
        </p:nvCxnSpPr>
        <p:spPr>
          <a:xfrm flipV="1">
            <a:off x="6515859" y="3059930"/>
            <a:ext cx="3336930" cy="277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C54248-BAB5-44A9-8FC8-1E6FCC491A88}"/>
              </a:ext>
            </a:extLst>
          </p:cNvPr>
          <p:cNvCxnSpPr>
            <a:cxnSpLocks/>
            <a:stCxn id="5" idx="7"/>
            <a:endCxn id="30" idx="2"/>
          </p:cNvCxnSpPr>
          <p:nvPr/>
        </p:nvCxnSpPr>
        <p:spPr>
          <a:xfrm flipV="1">
            <a:off x="8344659" y="3043766"/>
            <a:ext cx="1501435" cy="214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B3D273-D221-4E8F-BF89-8C01A2FC1742}"/>
              </a:ext>
            </a:extLst>
          </p:cNvPr>
          <p:cNvCxnSpPr>
            <a:cxnSpLocks/>
            <a:stCxn id="23" idx="7"/>
            <a:endCxn id="30" idx="4"/>
          </p:cNvCxnSpPr>
          <p:nvPr/>
        </p:nvCxnSpPr>
        <p:spPr>
          <a:xfrm flipV="1">
            <a:off x="8667044" y="3066625"/>
            <a:ext cx="1201910" cy="307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1DD8B9-7110-4D03-AC8E-95140A330EEA}"/>
              </a:ext>
            </a:extLst>
          </p:cNvPr>
          <p:cNvCxnSpPr>
            <a:cxnSpLocks/>
            <a:stCxn id="22" idx="0"/>
            <a:endCxn id="30" idx="5"/>
          </p:cNvCxnSpPr>
          <p:nvPr/>
        </p:nvCxnSpPr>
        <p:spPr>
          <a:xfrm flipV="1">
            <a:off x="9816201" y="3059930"/>
            <a:ext cx="68917" cy="284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978D1A-A567-4B96-BF43-CBFE9F0D21C6}"/>
              </a:ext>
            </a:extLst>
          </p:cNvPr>
          <p:cNvCxnSpPr>
            <a:cxnSpLocks/>
            <a:endCxn id="30" idx="4"/>
          </p:cNvCxnSpPr>
          <p:nvPr/>
        </p:nvCxnSpPr>
        <p:spPr>
          <a:xfrm flipH="1" flipV="1">
            <a:off x="9868954" y="3066625"/>
            <a:ext cx="892832" cy="254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9EB831-605E-46F6-8552-D697A70F93FF}"/>
              </a:ext>
            </a:extLst>
          </p:cNvPr>
          <p:cNvCxnSpPr>
            <a:cxnSpLocks/>
            <a:stCxn id="21" idx="1"/>
            <a:endCxn id="30" idx="5"/>
          </p:cNvCxnSpPr>
          <p:nvPr/>
        </p:nvCxnSpPr>
        <p:spPr>
          <a:xfrm flipH="1" flipV="1">
            <a:off x="9885118" y="3059930"/>
            <a:ext cx="1349871" cy="212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A9E761-5594-49B2-9466-86B4AF1ABFA3}"/>
              </a:ext>
            </a:extLst>
          </p:cNvPr>
          <p:cNvSpPr txBox="1"/>
          <p:nvPr/>
        </p:nvSpPr>
        <p:spPr>
          <a:xfrm>
            <a:off x="1286280" y="2581648"/>
            <a:ext cx="4417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p-term local expansion about the center of ibox at level l, describing the potential field due to </a:t>
            </a:r>
            <a:r>
              <a:rPr lang="en-US" sz="2000" u="sng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all</a:t>
            </a:r>
            <a:r>
              <a:rPr lang="en-US" sz="2000" u="sng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particles inside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the </a:t>
            </a:r>
            <a:r>
              <a:rPr lang="en-US" sz="2000" u="sng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interaction list of ibox and ibox’s parent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B6DBF9-35F3-46CF-9E71-486B49893867}"/>
                  </a:ext>
                </a:extLst>
              </p:cNvPr>
              <p:cNvSpPr txBox="1"/>
              <p:nvPr/>
            </p:nvSpPr>
            <p:spPr>
              <a:xfrm>
                <a:off x="1336454" y="1829579"/>
                <a:ext cx="776174" cy="605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l-G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B6DBF9-35F3-46CF-9E71-486B49893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54" y="1829579"/>
                <a:ext cx="776174" cy="60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F483401A-13EB-4F01-9B41-3C9CE71C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10</a:t>
            </a:fld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6764EF-581B-4CCD-8826-4CFFD0BE867B}"/>
              </a:ext>
            </a:extLst>
          </p:cNvPr>
          <p:cNvSpPr txBox="1"/>
          <p:nvPr/>
        </p:nvSpPr>
        <p:spPr>
          <a:xfrm>
            <a:off x="1134149" y="217340"/>
            <a:ext cx="456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Notation used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610FDA-F9DD-4B16-83E0-675DE0B39782}"/>
              </a:ext>
            </a:extLst>
          </p:cNvPr>
          <p:cNvSpPr txBox="1"/>
          <p:nvPr/>
        </p:nvSpPr>
        <p:spPr>
          <a:xfrm>
            <a:off x="1336454" y="1129868"/>
            <a:ext cx="3449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p-term local expansion </a:t>
            </a:r>
            <a:endParaRPr lang="en-US" sz="2800" b="1" dirty="0">
              <a:latin typeface="+mj-lt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04681E-014C-4D99-8239-733C2E6BE2D5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8438738" y="3043766"/>
            <a:ext cx="1407356" cy="74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163A25-72AB-49B2-B90B-E9C83044E1FE}"/>
              </a:ext>
            </a:extLst>
          </p:cNvPr>
          <p:cNvCxnSpPr/>
          <p:nvPr/>
        </p:nvCxnSpPr>
        <p:spPr>
          <a:xfrm flipV="1">
            <a:off x="9775170" y="3066625"/>
            <a:ext cx="109948" cy="133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FF076C2-D52C-4630-ACF8-D35AC6B3B4E6}"/>
              </a:ext>
            </a:extLst>
          </p:cNvPr>
          <p:cNvCxnSpPr>
            <a:stCxn id="8" idx="1"/>
            <a:endCxn id="30" idx="4"/>
          </p:cNvCxnSpPr>
          <p:nvPr/>
        </p:nvCxnSpPr>
        <p:spPr>
          <a:xfrm flipH="1" flipV="1">
            <a:off x="9868954" y="3066625"/>
            <a:ext cx="1500850" cy="113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A674F4-360C-4B1B-99C9-B14938537608}"/>
              </a:ext>
            </a:extLst>
          </p:cNvPr>
          <p:cNvCxnSpPr>
            <a:cxnSpLocks/>
            <a:stCxn id="24" idx="4"/>
            <a:endCxn id="30" idx="6"/>
          </p:cNvCxnSpPr>
          <p:nvPr/>
        </p:nvCxnSpPr>
        <p:spPr>
          <a:xfrm flipH="1">
            <a:off x="9891813" y="2434616"/>
            <a:ext cx="1413220" cy="60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A4689F-AA0A-48C5-9435-482AFE06859E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9868954" y="835270"/>
            <a:ext cx="739488" cy="218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C2E3F6-08CB-44E5-ABB9-42ACC56F65D4}"/>
              </a:ext>
            </a:extLst>
          </p:cNvPr>
          <p:cNvCxnSpPr>
            <a:endCxn id="30" idx="2"/>
          </p:cNvCxnSpPr>
          <p:nvPr/>
        </p:nvCxnSpPr>
        <p:spPr>
          <a:xfrm>
            <a:off x="7594679" y="2170754"/>
            <a:ext cx="2251415" cy="87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5C3456-4F02-44F8-AEA5-866F493B145E}"/>
              </a:ext>
            </a:extLst>
          </p:cNvPr>
          <p:cNvCxnSpPr>
            <a:endCxn id="28" idx="2"/>
          </p:cNvCxnSpPr>
          <p:nvPr/>
        </p:nvCxnSpPr>
        <p:spPr>
          <a:xfrm>
            <a:off x="8356677" y="1183936"/>
            <a:ext cx="1494692" cy="186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25DA98-37C2-43DF-B04E-B00CB82A9C78}"/>
              </a:ext>
            </a:extLst>
          </p:cNvPr>
          <p:cNvCxnSpPr>
            <a:endCxn id="28" idx="2"/>
          </p:cNvCxnSpPr>
          <p:nvPr/>
        </p:nvCxnSpPr>
        <p:spPr>
          <a:xfrm>
            <a:off x="7594679" y="917331"/>
            <a:ext cx="2256690" cy="212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4DCD116-ECED-49D1-9934-09D8AEEC4A34}"/>
              </a:ext>
            </a:extLst>
          </p:cNvPr>
          <p:cNvSpPr txBox="1"/>
          <p:nvPr/>
        </p:nvSpPr>
        <p:spPr>
          <a:xfrm>
            <a:off x="8076135" y="558668"/>
            <a:ext cx="2127981" cy="338554"/>
          </a:xfrm>
          <a:prstGeom prst="rect">
            <a:avLst/>
          </a:prstGeom>
          <a:solidFill>
            <a:schemeClr val="accent6">
              <a:lumMod val="110000"/>
              <a:satMod val="105000"/>
              <a:tint val="67000"/>
              <a:alpha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interaction list of ibox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ADBB9F-5F6D-4DA3-B1AE-BDF1AEF3070F}"/>
              </a:ext>
            </a:extLst>
          </p:cNvPr>
          <p:cNvSpPr txBox="1"/>
          <p:nvPr/>
        </p:nvSpPr>
        <p:spPr>
          <a:xfrm>
            <a:off x="5918579" y="5951304"/>
            <a:ext cx="2750755" cy="338554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interaction list of ibox’s parent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445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AE3D2-8AA2-4357-8516-723807D7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62EE6-0C16-4488-9547-F89C3604F603}"/>
              </a:ext>
            </a:extLst>
          </p:cNvPr>
          <p:cNvSpPr txBox="1"/>
          <p:nvPr/>
        </p:nvSpPr>
        <p:spPr>
          <a:xfrm>
            <a:off x="1134150" y="217340"/>
            <a:ext cx="4467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3D476066-9C2A-4ADB-B9EC-2030BBB3E8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35091137"/>
                  </p:ext>
                </p:extLst>
              </p:nvPr>
            </p:nvGraphicFramePr>
            <p:xfrm>
              <a:off x="1134150" y="1019175"/>
              <a:ext cx="10219650" cy="5702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3D476066-9C2A-4ADB-B9EC-2030BBB3E8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35091137"/>
                  </p:ext>
                </p:extLst>
              </p:nvPr>
            </p:nvGraphicFramePr>
            <p:xfrm>
              <a:off x="1134150" y="1019175"/>
              <a:ext cx="10219650" cy="5702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419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EFD8F-14B9-44EE-AF00-FE3F075B718E}"/>
              </a:ext>
            </a:extLst>
          </p:cNvPr>
          <p:cNvSpPr txBox="1"/>
          <p:nvPr/>
        </p:nvSpPr>
        <p:spPr>
          <a:xfrm>
            <a:off x="1078636" y="1411159"/>
            <a:ext cx="17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Step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FED55-73A7-4D2F-891E-C301734FFC06}"/>
                  </a:ext>
                </a:extLst>
              </p:cNvPr>
              <p:cNvSpPr txBox="1"/>
              <p:nvPr/>
            </p:nvSpPr>
            <p:spPr>
              <a:xfrm>
                <a:off x="886967" y="2059668"/>
                <a:ext cx="4093464" cy="108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Form </a:t>
                </a:r>
                <a:r>
                  <a:rPr lang="en-US" sz="1600" b="1" u="sng" dirty="0">
                    <a:latin typeface="+mj-lt"/>
                    <a:cs typeface="Times New Roman" panose="02020603050405020304" pitchFamily="18" charset="0"/>
                  </a:rPr>
                  <a:t>coefficients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𝑖𝑏𝑜𝑥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(</a:t>
                </a:r>
                <a:r>
                  <a:rPr lang="en-US" sz="1600" b="1" u="sng" dirty="0">
                    <a:latin typeface="+mj-lt"/>
                    <a:cs typeface="Times New Roman" panose="02020603050405020304" pitchFamily="18" charset="0"/>
                  </a:rPr>
                  <a:t>potential field 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due to </a:t>
                </a:r>
                <a:r>
                  <a:rPr lang="en-US" sz="1600" b="1" u="sng" dirty="0">
                    <a:latin typeface="+mj-lt"/>
                    <a:cs typeface="Times New Roman" panose="02020603050405020304" pitchFamily="18" charset="0"/>
                  </a:rPr>
                  <a:t>particles in each box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about the </a:t>
                </a:r>
                <a:r>
                  <a:rPr lang="en-US" sz="1600" b="1" u="sng" dirty="0">
                    <a:latin typeface="+mj-lt"/>
                    <a:cs typeface="Times New Roman" panose="02020603050405020304" pitchFamily="18" charset="0"/>
                  </a:rPr>
                  <a:t>box center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) by using </a:t>
                </a:r>
                <a:r>
                  <a:rPr lang="en-US" sz="1600" b="1" u="sng" dirty="0">
                    <a:latin typeface="+mj-lt"/>
                    <a:cs typeface="Times New Roman" panose="02020603050405020304" pitchFamily="18" charset="0"/>
                  </a:rPr>
                  <a:t>theorem 2.1 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at the </a:t>
                </a:r>
                <a:r>
                  <a:rPr lang="en-US" sz="1600" b="1" u="sng" dirty="0">
                    <a:latin typeface="+mj-lt"/>
                    <a:cs typeface="Times New Roman" panose="02020603050405020304" pitchFamily="18" charset="0"/>
                  </a:rPr>
                  <a:t>finest mesh level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FED55-73A7-4D2F-891E-C301734FF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67" y="2059668"/>
                <a:ext cx="4093464" cy="1087990"/>
              </a:xfrm>
              <a:prstGeom prst="rect">
                <a:avLst/>
              </a:prstGeom>
              <a:blipFill>
                <a:blip r:embed="rId2"/>
                <a:stretch>
                  <a:fillRect l="-446" t="-1124" r="-744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2BA4643A-4416-4D1C-AE92-0C0691B3B62F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" name="Table 23">
            <a:extLst>
              <a:ext uri="{FF2B5EF4-FFF2-40B4-BE49-F238E27FC236}">
                <a16:creationId xmlns:a16="http://schemas.microsoft.com/office/drawing/2014/main" id="{7668E504-BC9D-482A-B11C-E8A7AC62D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91240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7C1902C6-E6D8-43A4-B3F2-019175F4CAEE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468BAAE-5B8B-4975-9722-322EB06A113F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D724C7F-7C24-4FD5-93C7-608EC83A727F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962796-3273-4153-AA9B-2CCA0DB2BA02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5150878-9562-4079-BC93-AC5AA8365C23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C81DD6-15EA-4838-8250-496541C40BD9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EF5415-958E-4645-938E-04D6827C7DC5}"/>
              </a:ext>
            </a:extLst>
          </p:cNvPr>
          <p:cNvSpPr/>
          <p:nvPr/>
        </p:nvSpPr>
        <p:spPr>
          <a:xfrm>
            <a:off x="6103709" y="79751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4E65F84-9569-407B-A9F2-568F50CA8DDF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86080AD-813F-4DC7-B6C1-88E90D35948D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3DFA7-5FF9-42B2-9C59-CF57B7EC21BC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4D676A3-F471-4B17-A639-A1AE51FAB9DF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9A901D-23DD-4891-9009-5FCCF96BFDCD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BDB06D2-FABC-4F4B-8C45-778C9EA2C7CD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F5F208-90A6-4FED-B9AE-DC42BB61D4D5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FA659A-77A2-4123-A66D-2AF6F1E46473}"/>
              </a:ext>
            </a:extLst>
          </p:cNvPr>
          <p:cNvSpPr/>
          <p:nvPr/>
        </p:nvSpPr>
        <p:spPr>
          <a:xfrm>
            <a:off x="9810339" y="362838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9E7BCA-413F-4057-820B-3077FEAF41B5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F54A25B-D524-412B-BB70-4108B926722B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E8BB76-7A7A-449C-B1ED-97F9D225FDE5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2B689A4-8A5A-4D6F-BB5C-DD5F47B9235F}"/>
              </a:ext>
            </a:extLst>
          </p:cNvPr>
          <p:cNvSpPr/>
          <p:nvPr/>
        </p:nvSpPr>
        <p:spPr>
          <a:xfrm>
            <a:off x="9775170" y="59026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9F85DC4-7358-4C9B-B6E1-B0C081A368F4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068CB1-D923-4022-A32A-33D4AC7F8D6F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CFC655D-1A5C-4C36-BC0F-A437F1873344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FB1CB7-9155-4833-8B64-6B0D53C42C14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BFEB11B-BAD6-4795-BE50-A8CF65041A44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0561472-896C-4CA3-BFE5-0374089AC203}"/>
              </a:ext>
            </a:extLst>
          </p:cNvPr>
          <p:cNvSpPr/>
          <p:nvPr/>
        </p:nvSpPr>
        <p:spPr>
          <a:xfrm>
            <a:off x="10118157" y="329428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34D2C7-2682-4909-9F48-6207D2F07507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9892400" y="3123736"/>
            <a:ext cx="237775" cy="18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D0351E-E5B9-4C60-A2D3-37ADE3ADD13C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185770" y="838547"/>
            <a:ext cx="82967" cy="6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361CCF3-D7F4-4E1F-AAD2-99BE77ADF754}"/>
              </a:ext>
            </a:extLst>
          </p:cNvPr>
          <p:cNvCxnSpPr>
            <a:stCxn id="49" idx="5"/>
          </p:cNvCxnSpPr>
          <p:nvPr/>
        </p:nvCxnSpPr>
        <p:spPr>
          <a:xfrm>
            <a:off x="7582661" y="905313"/>
            <a:ext cx="94079" cy="1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C78B6AD-F27F-4845-8434-1A6237EE2128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8286634" y="947960"/>
            <a:ext cx="111073" cy="2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D48C7C8-1CF3-4B28-B24F-70A10BE3E2C5}"/>
              </a:ext>
            </a:extLst>
          </p:cNvPr>
          <p:cNvCxnSpPr/>
          <p:nvPr/>
        </p:nvCxnSpPr>
        <p:spPr>
          <a:xfrm flipH="1">
            <a:off x="10572340" y="835270"/>
            <a:ext cx="41030" cy="8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AAC10B8-E3F4-4284-9023-D049A9FE8EB5}"/>
              </a:ext>
            </a:extLst>
          </p:cNvPr>
          <p:cNvCxnSpPr>
            <a:stCxn id="60" idx="5"/>
          </p:cNvCxnSpPr>
          <p:nvPr/>
        </p:nvCxnSpPr>
        <p:spPr>
          <a:xfrm>
            <a:off x="6158306" y="2250533"/>
            <a:ext cx="87298" cy="10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B1D8476-6573-42D8-A4E2-AA20D1A59C2D}"/>
              </a:ext>
            </a:extLst>
          </p:cNvPr>
          <p:cNvCxnSpPr>
            <a:stCxn id="42" idx="5"/>
          </p:cNvCxnSpPr>
          <p:nvPr/>
        </p:nvCxnSpPr>
        <p:spPr>
          <a:xfrm>
            <a:off x="7582661" y="2158736"/>
            <a:ext cx="126822" cy="18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CD1CBBC-07B0-402D-A5BA-3011E60D8321}"/>
              </a:ext>
            </a:extLst>
          </p:cNvPr>
          <p:cNvCxnSpPr>
            <a:stCxn id="44" idx="4"/>
          </p:cNvCxnSpPr>
          <p:nvPr/>
        </p:nvCxnSpPr>
        <p:spPr>
          <a:xfrm>
            <a:off x="9827924" y="2129724"/>
            <a:ext cx="41030" cy="22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3C7D918-EBF8-48A2-82E2-F60287E1BEE1}"/>
              </a:ext>
            </a:extLst>
          </p:cNvPr>
          <p:cNvCxnSpPr>
            <a:cxnSpLocks/>
          </p:cNvCxnSpPr>
          <p:nvPr/>
        </p:nvCxnSpPr>
        <p:spPr>
          <a:xfrm flipH="1">
            <a:off x="7004808" y="3025594"/>
            <a:ext cx="62332" cy="4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EFDADA4-74B5-4191-A524-C8A688738D64}"/>
              </a:ext>
            </a:extLst>
          </p:cNvPr>
          <p:cNvCxnSpPr>
            <a:stCxn id="55" idx="3"/>
          </p:cNvCxnSpPr>
          <p:nvPr/>
        </p:nvCxnSpPr>
        <p:spPr>
          <a:xfrm flipH="1">
            <a:off x="9151227" y="3054607"/>
            <a:ext cx="38085" cy="4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5573621-AC2E-4399-8259-D5FD5A645DD9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6295939" y="3733596"/>
            <a:ext cx="79834" cy="5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1C892E-EEB8-48A4-B8A5-E5AFBA58C393}"/>
              </a:ext>
            </a:extLst>
          </p:cNvPr>
          <p:cNvCxnSpPr>
            <a:stCxn id="53" idx="4"/>
          </p:cNvCxnSpPr>
          <p:nvPr/>
        </p:nvCxnSpPr>
        <p:spPr>
          <a:xfrm>
            <a:off x="9851370" y="3710448"/>
            <a:ext cx="17584" cy="7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BD2383B-BE7C-4D05-BFCB-C319F33C35D7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868956" y="3827676"/>
            <a:ext cx="117524" cy="15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369DD2F-6656-42AE-AE8F-20D141BC0143}"/>
              </a:ext>
            </a:extLst>
          </p:cNvPr>
          <p:cNvCxnSpPr>
            <a:cxnSpLocks/>
            <a:stCxn id="43" idx="4"/>
          </p:cNvCxnSpPr>
          <p:nvPr/>
        </p:nvCxnSpPr>
        <p:spPr>
          <a:xfrm flipH="1">
            <a:off x="11305035" y="4275047"/>
            <a:ext cx="93782" cy="2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5CFB16A-D662-48E5-A808-E29872FC53AA}"/>
              </a:ext>
            </a:extLst>
          </p:cNvPr>
          <p:cNvCxnSpPr>
            <a:cxnSpLocks/>
          </p:cNvCxnSpPr>
          <p:nvPr/>
        </p:nvCxnSpPr>
        <p:spPr>
          <a:xfrm flipV="1">
            <a:off x="7676740" y="4530055"/>
            <a:ext cx="32743" cy="6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6CDE291-44A7-4B49-994A-EA5205E2EB29}"/>
              </a:ext>
            </a:extLst>
          </p:cNvPr>
          <p:cNvCxnSpPr>
            <a:stCxn id="41" idx="6"/>
          </p:cNvCxnSpPr>
          <p:nvPr/>
        </p:nvCxnSpPr>
        <p:spPr>
          <a:xfrm>
            <a:off x="9786893" y="4445032"/>
            <a:ext cx="70338" cy="6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DC407B3-8CF8-4223-A5FA-289BE5317FB2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6170324" y="5236143"/>
            <a:ext cx="75280" cy="2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234171C-D496-43F1-9DD0-0F144B6347B8}"/>
              </a:ext>
            </a:extLst>
          </p:cNvPr>
          <p:cNvCxnSpPr>
            <a:stCxn id="40" idx="6"/>
          </p:cNvCxnSpPr>
          <p:nvPr/>
        </p:nvCxnSpPr>
        <p:spPr>
          <a:xfrm>
            <a:off x="8356677" y="5218754"/>
            <a:ext cx="58209" cy="1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B699472-F375-4768-BF47-FCB32199DA10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275672" y="5861634"/>
            <a:ext cx="170144" cy="10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4D64EB7-19E1-478D-B078-7FD894EAAF8B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8438738" y="5965257"/>
            <a:ext cx="170281" cy="17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B44921F-4D8B-4CE1-851E-19B615FD7162}"/>
              </a:ext>
            </a:extLst>
          </p:cNvPr>
          <p:cNvCxnSpPr>
            <a:stCxn id="52" idx="3"/>
          </p:cNvCxnSpPr>
          <p:nvPr/>
        </p:nvCxnSpPr>
        <p:spPr>
          <a:xfrm flipH="1">
            <a:off x="10592855" y="5685303"/>
            <a:ext cx="143904" cy="25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469C365-84CC-42F8-A7F8-D3E61A8BE5C6}"/>
              </a:ext>
            </a:extLst>
          </p:cNvPr>
          <p:cNvCxnSpPr>
            <a:cxnSpLocks/>
            <a:stCxn id="57" idx="5"/>
          </p:cNvCxnSpPr>
          <p:nvPr/>
        </p:nvCxnSpPr>
        <p:spPr>
          <a:xfrm flipV="1">
            <a:off x="9845213" y="5965257"/>
            <a:ext cx="23741" cy="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24943DE-5D0B-45B0-ABB6-3F6B7533E0BA}"/>
              </a:ext>
            </a:extLst>
          </p:cNvPr>
          <p:cNvCxnSpPr>
            <a:stCxn id="56" idx="4"/>
          </p:cNvCxnSpPr>
          <p:nvPr/>
        </p:nvCxnSpPr>
        <p:spPr>
          <a:xfrm flipV="1">
            <a:off x="11264002" y="5236143"/>
            <a:ext cx="64933" cy="2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7832A5D-C9EC-411B-B939-93CAAB0BF318}"/>
              </a:ext>
            </a:extLst>
          </p:cNvPr>
          <p:cNvCxnSpPr>
            <a:cxnSpLocks/>
            <a:stCxn id="59" idx="4"/>
          </p:cNvCxnSpPr>
          <p:nvPr/>
        </p:nvCxnSpPr>
        <p:spPr>
          <a:xfrm flipH="1" flipV="1">
            <a:off x="11296469" y="2347304"/>
            <a:ext cx="8564" cy="8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D1D21F-98CF-41FE-A0AC-BAF5D489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12</a:t>
            </a:fld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61FBC0-B645-4619-A909-3C79D79131AB}"/>
              </a:ext>
            </a:extLst>
          </p:cNvPr>
          <p:cNvSpPr txBox="1"/>
          <p:nvPr/>
        </p:nvSpPr>
        <p:spPr>
          <a:xfrm>
            <a:off x="1134149" y="217340"/>
            <a:ext cx="9954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Algorithm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6DD069A-D29A-4ED8-82DB-DE7083F141A7}"/>
              </a:ext>
            </a:extLst>
          </p:cNvPr>
          <p:cNvGrpSpPr/>
          <p:nvPr/>
        </p:nvGrpSpPr>
        <p:grpSpPr>
          <a:xfrm>
            <a:off x="9878035" y="2758128"/>
            <a:ext cx="311020" cy="311020"/>
            <a:chOff x="3733800" y="4100945"/>
            <a:chExt cx="182880" cy="182880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1C6BA04-90C7-4C72-9910-632D8DF6992F}"/>
                </a:ext>
              </a:extLst>
            </p:cNvPr>
            <p:cNvCxnSpPr/>
            <p:nvPr/>
          </p:nvCxnSpPr>
          <p:spPr>
            <a:xfrm flipV="1">
              <a:off x="3733800" y="4100945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714A874-0555-4BB2-B0CD-300D3B2126CE}"/>
                </a:ext>
              </a:extLst>
            </p:cNvPr>
            <p:cNvCxnSpPr/>
            <p:nvPr/>
          </p:nvCxnSpPr>
          <p:spPr>
            <a:xfrm>
              <a:off x="3733800" y="4283825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E295978-9D1F-40D3-BF21-CCBA9EFECC05}"/>
              </a:ext>
            </a:extLst>
          </p:cNvPr>
          <p:cNvGrpSpPr/>
          <p:nvPr/>
        </p:nvGrpSpPr>
        <p:grpSpPr>
          <a:xfrm>
            <a:off x="5428972" y="548997"/>
            <a:ext cx="6543953" cy="6139958"/>
            <a:chOff x="3733800" y="4100945"/>
            <a:chExt cx="182880" cy="182880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EAADF822-ECAD-44D3-A11B-CD20F45EF933}"/>
                </a:ext>
              </a:extLst>
            </p:cNvPr>
            <p:cNvCxnSpPr/>
            <p:nvPr/>
          </p:nvCxnSpPr>
          <p:spPr>
            <a:xfrm flipV="1">
              <a:off x="3733800" y="4100945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DD3A742-679D-47F2-966B-F21769BA762F}"/>
                </a:ext>
              </a:extLst>
            </p:cNvPr>
            <p:cNvCxnSpPr/>
            <p:nvPr/>
          </p:nvCxnSpPr>
          <p:spPr>
            <a:xfrm>
              <a:off x="3733800" y="4283825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F15F329-6DD3-40E7-9EE5-7144026434DF}"/>
              </a:ext>
            </a:extLst>
          </p:cNvPr>
          <p:cNvSpPr txBox="1"/>
          <p:nvPr/>
        </p:nvSpPr>
        <p:spPr>
          <a:xfrm>
            <a:off x="4031971" y="645599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origin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AC9463-1995-4A26-A0CB-C0443A3CEF9F}"/>
              </a:ext>
            </a:extLst>
          </p:cNvPr>
          <p:cNvSpPr txBox="1"/>
          <p:nvPr/>
        </p:nvSpPr>
        <p:spPr>
          <a:xfrm>
            <a:off x="8983682" y="2871673"/>
            <a:ext cx="746419" cy="36933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Local origin</a:t>
            </a:r>
          </a:p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Box center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9F31C8-01A2-4D8B-A02C-20FCD04071FD}"/>
              </a:ext>
            </a:extLst>
          </p:cNvPr>
          <p:cNvCxnSpPr>
            <a:stCxn id="11" idx="3"/>
            <a:endCxn id="64" idx="2"/>
          </p:cNvCxnSpPr>
          <p:nvPr/>
        </p:nvCxnSpPr>
        <p:spPr>
          <a:xfrm flipV="1">
            <a:off x="5428971" y="3364325"/>
            <a:ext cx="4701204" cy="327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8327B2-4B69-4E44-AEBE-6276DE554011}"/>
              </a:ext>
            </a:extLst>
          </p:cNvPr>
          <p:cNvCxnSpPr>
            <a:stCxn id="11" idx="3"/>
          </p:cNvCxnSpPr>
          <p:nvPr/>
        </p:nvCxnSpPr>
        <p:spPr>
          <a:xfrm flipV="1">
            <a:off x="5428971" y="3123736"/>
            <a:ext cx="4393091" cy="351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76D6E-551A-42A7-8A6C-70C18BCA4772}"/>
                  </a:ext>
                </a:extLst>
              </p:cNvPr>
              <p:cNvSpPr txBox="1"/>
              <p:nvPr/>
            </p:nvSpPr>
            <p:spPr>
              <a:xfrm>
                <a:off x="10247400" y="2964006"/>
                <a:ext cx="325666" cy="246221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76D6E-551A-42A7-8A6C-70C18BCA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400" y="2964006"/>
                <a:ext cx="325666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B763D37-C46B-467F-80B5-C940854D03CC}"/>
                  </a:ext>
                </a:extLst>
              </p:cNvPr>
              <p:cNvSpPr txBox="1"/>
              <p:nvPr/>
            </p:nvSpPr>
            <p:spPr>
              <a:xfrm>
                <a:off x="9379896" y="3889882"/>
                <a:ext cx="386580" cy="25872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B763D37-C46B-467F-80B5-C940854D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896" y="3889882"/>
                <a:ext cx="386580" cy="258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0127856-E36C-4B2E-AA7F-63A0C5642519}"/>
                  </a:ext>
                </a:extLst>
              </p:cNvPr>
              <p:cNvSpPr txBox="1"/>
              <p:nvPr/>
            </p:nvSpPr>
            <p:spPr>
              <a:xfrm>
                <a:off x="8769262" y="3431390"/>
                <a:ext cx="401007" cy="25872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0127856-E36C-4B2E-AA7F-63A0C564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262" y="3431390"/>
                <a:ext cx="401007" cy="258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B4B6428-D02C-4AB9-814B-62F538C1393B}"/>
                  </a:ext>
                </a:extLst>
              </p:cNvPr>
              <p:cNvSpPr txBox="1"/>
              <p:nvPr/>
            </p:nvSpPr>
            <p:spPr>
              <a:xfrm>
                <a:off x="9966717" y="2512564"/>
                <a:ext cx="1338315" cy="3252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B4B6428-D02C-4AB9-814B-62F538C13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717" y="2512564"/>
                <a:ext cx="1338315" cy="325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DF37C0C-E90E-4D7F-A266-FE01FA78F7E1}"/>
                  </a:ext>
                </a:extLst>
              </p:cNvPr>
              <p:cNvSpPr txBox="1"/>
              <p:nvPr/>
            </p:nvSpPr>
            <p:spPr>
              <a:xfrm>
                <a:off x="886967" y="3515443"/>
                <a:ext cx="408710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Theorem 2.1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. (</a:t>
                </a: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Multipole expansion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). </a:t>
                </a:r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Suppose that </a:t>
                </a:r>
                <a:r>
                  <a:rPr lang="en-US" sz="1600" b="1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m</a:t>
                </a:r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 charges of strengths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 , … ,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} are located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 , … ,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}. Then for any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, the potential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 is given by</a:t>
                </a:r>
                <a:endParaRPr lang="en-US" sz="16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DF37C0C-E90E-4D7F-A266-FE01FA78F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67" y="3515443"/>
                <a:ext cx="4087105" cy="1323439"/>
              </a:xfrm>
              <a:prstGeom prst="rect">
                <a:avLst/>
              </a:prstGeom>
              <a:blipFill>
                <a:blip r:embed="rId7"/>
                <a:stretch>
                  <a:fillRect l="-447" t="-1382" r="-745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60730B0-4C2D-4E8E-BFFE-9E3AFC3705BF}"/>
              </a:ext>
            </a:extLst>
          </p:cNvPr>
          <p:cNvGrpSpPr/>
          <p:nvPr/>
        </p:nvGrpSpPr>
        <p:grpSpPr>
          <a:xfrm>
            <a:off x="1078636" y="4983045"/>
            <a:ext cx="2426165" cy="1548686"/>
            <a:chOff x="744812" y="5870805"/>
            <a:chExt cx="2426165" cy="1346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A329B929-11A9-4D11-8A16-3F02E4F74C69}"/>
                    </a:ext>
                  </a:extLst>
                </p:cNvPr>
                <p:cNvSpPr txBox="1"/>
                <p:nvPr/>
              </p:nvSpPr>
              <p:spPr>
                <a:xfrm>
                  <a:off x="744812" y="5870805"/>
                  <a:ext cx="2257093" cy="6713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8FD995D-C936-4E2A-8AB9-20A9DFA8B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812" y="5870805"/>
                  <a:ext cx="2257093" cy="6713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1E7857CC-5F9C-44D9-9FA8-A3EE63C15900}"/>
                    </a:ext>
                  </a:extLst>
                </p:cNvPr>
                <p:cNvSpPr txBox="1"/>
                <p:nvPr/>
              </p:nvSpPr>
              <p:spPr>
                <a:xfrm>
                  <a:off x="925762" y="6594296"/>
                  <a:ext cx="820609" cy="5881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1E7857CC-5F9C-44D9-9FA8-A3EE63C15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62" y="6594296"/>
                  <a:ext cx="820609" cy="58817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6F0E9D3C-8788-4255-BF24-A0EFC2E9C46F}"/>
                    </a:ext>
                  </a:extLst>
                </p:cNvPr>
                <p:cNvSpPr txBox="1"/>
                <p:nvPr/>
              </p:nvSpPr>
              <p:spPr>
                <a:xfrm>
                  <a:off x="1826354" y="6594296"/>
                  <a:ext cx="1287917" cy="5881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6F0E9D3C-8788-4255-BF24-A0EFC2E9C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354" y="6594296"/>
                  <a:ext cx="1287917" cy="58817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Double Bracket 162">
              <a:extLst>
                <a:ext uri="{FF2B5EF4-FFF2-40B4-BE49-F238E27FC236}">
                  <a16:creationId xmlns:a16="http://schemas.microsoft.com/office/drawing/2014/main" id="{A817FBEE-20C9-4CA8-A6D5-12EA2E70DF2C}"/>
                </a:ext>
              </a:extLst>
            </p:cNvPr>
            <p:cNvSpPr/>
            <p:nvPr/>
          </p:nvSpPr>
          <p:spPr>
            <a:xfrm>
              <a:off x="753809" y="6580707"/>
              <a:ext cx="2417168" cy="636587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F711E15-88E0-4A9B-AD84-5DAA5AC92187}"/>
              </a:ext>
            </a:extLst>
          </p:cNvPr>
          <p:cNvSpPr txBox="1"/>
          <p:nvPr/>
        </p:nvSpPr>
        <p:spPr>
          <a:xfrm>
            <a:off x="3842391" y="4784416"/>
            <a:ext cx="1396999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+mj-lt"/>
              </a:rPr>
              <a:t>Form these coefficients at the finest mesh level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30E88AC-258B-40AA-A4D5-5CC9AF639289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3905016" y="5519690"/>
            <a:ext cx="417042" cy="854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7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BFC5840-3872-41DF-BC7D-EB042ED0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13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82535-EC7D-4E74-ACB1-630954C9D653}"/>
              </a:ext>
            </a:extLst>
          </p:cNvPr>
          <p:cNvSpPr txBox="1"/>
          <p:nvPr/>
        </p:nvSpPr>
        <p:spPr>
          <a:xfrm>
            <a:off x="1134149" y="217340"/>
            <a:ext cx="9954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Lemma 2.3.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F2C2372-F1AE-4CA6-A25C-B675091C0D8D}"/>
              </a:ext>
            </a:extLst>
          </p:cNvPr>
          <p:cNvGrpSpPr/>
          <p:nvPr/>
        </p:nvGrpSpPr>
        <p:grpSpPr>
          <a:xfrm>
            <a:off x="859514" y="1168564"/>
            <a:ext cx="4932002" cy="2995200"/>
            <a:chOff x="859514" y="1168564"/>
            <a:chExt cx="4932002" cy="29952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35204C7-969C-4F42-B038-71A7730E5413}"/>
                </a:ext>
              </a:extLst>
            </p:cNvPr>
            <p:cNvSpPr/>
            <p:nvPr/>
          </p:nvSpPr>
          <p:spPr>
            <a:xfrm>
              <a:off x="859514" y="1168564"/>
              <a:ext cx="4932002" cy="2995200"/>
            </a:xfrm>
            <a:prstGeom prst="rect">
              <a:avLst/>
            </a:prstGeom>
            <a:solidFill>
              <a:srgbClr val="FCFBC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30AC5F-4AB8-47E3-91F6-A61B7DCDAB6C}"/>
                </a:ext>
              </a:extLst>
            </p:cNvPr>
            <p:cNvSpPr/>
            <p:nvPr/>
          </p:nvSpPr>
          <p:spPr>
            <a:xfrm>
              <a:off x="4237540" y="2568750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8666A7-CA0F-4B44-B49F-6C84DA398D00}"/>
                </a:ext>
              </a:extLst>
            </p:cNvPr>
            <p:cNvSpPr/>
            <p:nvPr/>
          </p:nvSpPr>
          <p:spPr>
            <a:xfrm>
              <a:off x="4659368" y="2609306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B709645-72A6-4FCD-A8D6-C2A1101B43FC}"/>
                </a:ext>
              </a:extLst>
            </p:cNvPr>
            <p:cNvSpPr/>
            <p:nvPr/>
          </p:nvSpPr>
          <p:spPr>
            <a:xfrm>
              <a:off x="4025584" y="1676949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58BCE6-B0C0-43F2-9BAF-222139E06F35}"/>
                </a:ext>
              </a:extLst>
            </p:cNvPr>
            <p:cNvSpPr/>
            <p:nvPr/>
          </p:nvSpPr>
          <p:spPr>
            <a:xfrm>
              <a:off x="5195140" y="1899651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2784EE6-F9A8-4BA5-BBBD-92CC35922B48}"/>
                </a:ext>
              </a:extLst>
            </p:cNvPr>
            <p:cNvSpPr/>
            <p:nvPr/>
          </p:nvSpPr>
          <p:spPr>
            <a:xfrm>
              <a:off x="4863571" y="1504090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2D60EA-4922-4026-8976-8474C7F6FC1D}"/>
                </a:ext>
              </a:extLst>
            </p:cNvPr>
            <p:cNvSpPr/>
            <p:nvPr/>
          </p:nvSpPr>
          <p:spPr>
            <a:xfrm>
              <a:off x="4863571" y="2320965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CDF3D32-EC25-428F-8F08-B1F32F6228CD}"/>
                </a:ext>
              </a:extLst>
            </p:cNvPr>
            <p:cNvSpPr/>
            <p:nvPr/>
          </p:nvSpPr>
          <p:spPr>
            <a:xfrm>
              <a:off x="3845162" y="2060061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7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952DC59-16A3-4F78-8B4D-B8C2233C65EE}"/>
                </a:ext>
              </a:extLst>
            </p:cNvPr>
            <p:cNvSpPr/>
            <p:nvPr/>
          </p:nvSpPr>
          <p:spPr>
            <a:xfrm>
              <a:off x="4295584" y="1348684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067AD6C-3F6E-4BE2-83AF-26CD699D5CF9}"/>
              </a:ext>
            </a:extLst>
          </p:cNvPr>
          <p:cNvSpPr/>
          <p:nvPr/>
        </p:nvSpPr>
        <p:spPr>
          <a:xfrm>
            <a:off x="3780860" y="1240761"/>
            <a:ext cx="1716492" cy="171649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ED457E6-9D61-40B5-8D84-EB08BB822C11}"/>
              </a:ext>
            </a:extLst>
          </p:cNvPr>
          <p:cNvCxnSpPr>
            <a:stCxn id="47" idx="5"/>
          </p:cNvCxnSpPr>
          <p:nvPr/>
        </p:nvCxnSpPr>
        <p:spPr>
          <a:xfrm>
            <a:off x="4451682" y="1504782"/>
            <a:ext cx="179186" cy="55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E2D3084-A438-4921-B52A-96A01CBF555F}"/>
              </a:ext>
            </a:extLst>
          </p:cNvPr>
          <p:cNvCxnSpPr>
            <a:stCxn id="44" idx="3"/>
          </p:cNvCxnSpPr>
          <p:nvPr/>
        </p:nvCxnSpPr>
        <p:spPr>
          <a:xfrm flipH="1">
            <a:off x="4668985" y="1660188"/>
            <a:ext cx="221368" cy="39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CACD32-C699-49BC-8367-0930170ADCF1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4659368" y="2151501"/>
            <a:ext cx="91440" cy="45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49BE207-C49D-4000-966F-542A0D10AA80}"/>
              </a:ext>
            </a:extLst>
          </p:cNvPr>
          <p:cNvCxnSpPr>
            <a:stCxn id="40" idx="7"/>
          </p:cNvCxnSpPr>
          <p:nvPr/>
        </p:nvCxnSpPr>
        <p:spPr>
          <a:xfrm flipV="1">
            <a:off x="4393638" y="2151501"/>
            <a:ext cx="193841" cy="44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07CF9C3-7D39-4109-A145-C54D0F74980D}"/>
              </a:ext>
            </a:extLst>
          </p:cNvPr>
          <p:cNvCxnSpPr>
            <a:stCxn id="46" idx="6"/>
          </p:cNvCxnSpPr>
          <p:nvPr/>
        </p:nvCxnSpPr>
        <p:spPr>
          <a:xfrm flipV="1">
            <a:off x="4028042" y="2115623"/>
            <a:ext cx="552489" cy="3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D85DA86-E893-42F6-A29E-D4D333A11DC7}"/>
              </a:ext>
            </a:extLst>
          </p:cNvPr>
          <p:cNvCxnSpPr>
            <a:stCxn id="42" idx="5"/>
          </p:cNvCxnSpPr>
          <p:nvPr/>
        </p:nvCxnSpPr>
        <p:spPr>
          <a:xfrm>
            <a:off x="4181682" y="1833047"/>
            <a:ext cx="405797" cy="23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A753F7F-1C9D-49BD-BC23-3BF4F154F701}"/>
              </a:ext>
            </a:extLst>
          </p:cNvPr>
          <p:cNvCxnSpPr>
            <a:stCxn id="43" idx="2"/>
          </p:cNvCxnSpPr>
          <p:nvPr/>
        </p:nvCxnSpPr>
        <p:spPr>
          <a:xfrm flipH="1">
            <a:off x="4703414" y="1991091"/>
            <a:ext cx="491726" cy="8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C04B40-A8D9-4CFF-8DD4-5238DB5BCAA6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4691517" y="2130607"/>
            <a:ext cx="198836" cy="21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D63E3B5-A5BF-4832-BA60-28363F24CFEC}"/>
                  </a:ext>
                </a:extLst>
              </p:cNvPr>
              <p:cNvSpPr txBox="1"/>
              <p:nvPr/>
            </p:nvSpPr>
            <p:spPr>
              <a:xfrm>
                <a:off x="4291279" y="2062111"/>
                <a:ext cx="247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D63E3B5-A5BF-4832-BA60-28363F24C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279" y="2062111"/>
                <a:ext cx="24771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ECF832A-1E35-4B3C-A04D-D8B0224ABE38}"/>
              </a:ext>
            </a:extLst>
          </p:cNvPr>
          <p:cNvGrpSpPr/>
          <p:nvPr/>
        </p:nvGrpSpPr>
        <p:grpSpPr>
          <a:xfrm>
            <a:off x="6061516" y="1166136"/>
            <a:ext cx="4932002" cy="2995200"/>
            <a:chOff x="6061516" y="1111706"/>
            <a:chExt cx="4932002" cy="299520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C196001-7D43-4C6B-876E-CA400FEA5140}"/>
                </a:ext>
              </a:extLst>
            </p:cNvPr>
            <p:cNvSpPr/>
            <p:nvPr/>
          </p:nvSpPr>
          <p:spPr>
            <a:xfrm>
              <a:off x="6061516" y="1111706"/>
              <a:ext cx="4932002" cy="2995200"/>
            </a:xfrm>
            <a:prstGeom prst="rect">
              <a:avLst/>
            </a:prstGeom>
            <a:solidFill>
              <a:srgbClr val="FCFBC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26D5C5A-28D8-420E-84FF-DEB620AB36F8}"/>
                </a:ext>
              </a:extLst>
            </p:cNvPr>
            <p:cNvSpPr/>
            <p:nvPr/>
          </p:nvSpPr>
          <p:spPr>
            <a:xfrm>
              <a:off x="9439542" y="2511892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B3099FE-DFE8-4457-A8FF-A533E4F0EFB3}"/>
                </a:ext>
              </a:extLst>
            </p:cNvPr>
            <p:cNvSpPr/>
            <p:nvPr/>
          </p:nvSpPr>
          <p:spPr>
            <a:xfrm>
              <a:off x="9861370" y="2552448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E1DA634-E7E8-49EC-92A7-822649FBC353}"/>
                </a:ext>
              </a:extLst>
            </p:cNvPr>
            <p:cNvSpPr/>
            <p:nvPr/>
          </p:nvSpPr>
          <p:spPr>
            <a:xfrm>
              <a:off x="9227586" y="1620091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579CC4A-1761-427C-AB9B-A3FDFBA4D962}"/>
                </a:ext>
              </a:extLst>
            </p:cNvPr>
            <p:cNvSpPr/>
            <p:nvPr/>
          </p:nvSpPr>
          <p:spPr>
            <a:xfrm>
              <a:off x="10397142" y="1842793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4E2983A-9AC1-4EFB-9486-60EEC75121CB}"/>
                </a:ext>
              </a:extLst>
            </p:cNvPr>
            <p:cNvSpPr/>
            <p:nvPr/>
          </p:nvSpPr>
          <p:spPr>
            <a:xfrm>
              <a:off x="10065573" y="1447232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3F4986-C5FE-4A10-B1AD-5ADDFCABD422}"/>
                </a:ext>
              </a:extLst>
            </p:cNvPr>
            <p:cNvSpPr/>
            <p:nvPr/>
          </p:nvSpPr>
          <p:spPr>
            <a:xfrm>
              <a:off x="10065573" y="2264107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032FBCD-EB25-41D7-A7B2-AF3FEF101202}"/>
                </a:ext>
              </a:extLst>
            </p:cNvPr>
            <p:cNvSpPr/>
            <p:nvPr/>
          </p:nvSpPr>
          <p:spPr>
            <a:xfrm>
              <a:off x="9047164" y="2003203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7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AF7EFCA-964E-4112-9132-248D9EC0E5FD}"/>
                </a:ext>
              </a:extLst>
            </p:cNvPr>
            <p:cNvSpPr/>
            <p:nvPr/>
          </p:nvSpPr>
          <p:spPr>
            <a:xfrm>
              <a:off x="9497586" y="1291826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ED15F2A9-7DD3-43C1-A511-F7A03D27B36C}"/>
              </a:ext>
            </a:extLst>
          </p:cNvPr>
          <p:cNvSpPr/>
          <p:nvPr/>
        </p:nvSpPr>
        <p:spPr>
          <a:xfrm>
            <a:off x="8974624" y="1227387"/>
            <a:ext cx="1716492" cy="171649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0D7751F-42CC-4E83-96EC-FA38F45F02B1}"/>
                  </a:ext>
                </a:extLst>
              </p:cNvPr>
              <p:cNvSpPr txBox="1"/>
              <p:nvPr/>
            </p:nvSpPr>
            <p:spPr>
              <a:xfrm>
                <a:off x="6754962" y="2718600"/>
                <a:ext cx="247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0D7751F-42CC-4E83-96EC-FA38F45F0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962" y="2718600"/>
                <a:ext cx="24771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8D58AC9-99FD-4F51-8CC5-5D4DCE2E982C}"/>
                  </a:ext>
                </a:extLst>
              </p:cNvPr>
              <p:cNvSpPr txBox="1"/>
              <p:nvPr/>
            </p:nvSpPr>
            <p:spPr>
              <a:xfrm>
                <a:off x="9575107" y="1726678"/>
                <a:ext cx="247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8D58AC9-99FD-4F51-8CC5-5D4DCE2E9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107" y="1726678"/>
                <a:ext cx="247711" cy="307777"/>
              </a:xfrm>
              <a:prstGeom prst="rect">
                <a:avLst/>
              </a:prstGeom>
              <a:blipFill>
                <a:blip r:embed="rId4"/>
                <a:stretch>
                  <a:fillRect r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Oval 139">
            <a:extLst>
              <a:ext uri="{FF2B5EF4-FFF2-40B4-BE49-F238E27FC236}">
                <a16:creationId xmlns:a16="http://schemas.microsoft.com/office/drawing/2014/main" id="{8E76EB20-2ACA-42A2-A249-B343EF24BB47}"/>
              </a:ext>
            </a:extLst>
          </p:cNvPr>
          <p:cNvSpPr/>
          <p:nvPr/>
        </p:nvSpPr>
        <p:spPr>
          <a:xfrm>
            <a:off x="6976881" y="293493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6CE6FFC-BEAA-46A2-AAFF-DB5C3004FDCB}"/>
              </a:ext>
            </a:extLst>
          </p:cNvPr>
          <p:cNvSpPr txBox="1"/>
          <p:nvPr/>
        </p:nvSpPr>
        <p:spPr>
          <a:xfrm>
            <a:off x="5281097" y="1270622"/>
            <a:ext cx="19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89DE221-75C9-40BE-8D93-E47EB314D559}"/>
              </a:ext>
            </a:extLst>
          </p:cNvPr>
          <p:cNvSpPr txBox="1"/>
          <p:nvPr/>
        </p:nvSpPr>
        <p:spPr>
          <a:xfrm>
            <a:off x="10450163" y="1235215"/>
            <a:ext cx="19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E3AFF10-10FB-4021-919C-7AB51E402E18}"/>
              </a:ext>
            </a:extLst>
          </p:cNvPr>
          <p:cNvSpPr txBox="1"/>
          <p:nvPr/>
        </p:nvSpPr>
        <p:spPr>
          <a:xfrm>
            <a:off x="879898" y="1189048"/>
            <a:ext cx="2645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Calculating the potential due to a set of m charges about a point </a:t>
            </a:r>
            <a:r>
              <a:rPr lang="en-US" sz="1600" u="sng" dirty="0"/>
              <a:t>inside</a:t>
            </a:r>
            <a:r>
              <a:rPr lang="en-US" sz="1600" dirty="0"/>
              <a:t> the circle (by using the location of each charge)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A7D085-4050-468E-B6C5-8C487C9B35F2}"/>
              </a:ext>
            </a:extLst>
          </p:cNvPr>
          <p:cNvSpPr txBox="1"/>
          <p:nvPr/>
        </p:nvSpPr>
        <p:spPr>
          <a:xfrm>
            <a:off x="6089283" y="1189048"/>
            <a:ext cx="2645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Calculating the potential due to a set of m charges about a point </a:t>
            </a:r>
            <a:r>
              <a:rPr lang="en-US" sz="1600" u="sng" dirty="0"/>
              <a:t>outside</a:t>
            </a:r>
            <a:r>
              <a:rPr lang="en-US" sz="1600" dirty="0"/>
              <a:t> the circle (by using the center of the circle instead of the location of each charge)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21D5BBA-D18B-4202-8919-BFC0A9F9E9D2}"/>
                  </a:ext>
                </a:extLst>
              </p:cNvPr>
              <p:cNvSpPr txBox="1"/>
              <p:nvPr/>
            </p:nvSpPr>
            <p:spPr>
              <a:xfrm>
                <a:off x="859514" y="4238475"/>
                <a:ext cx="49320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Theorem 2.1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. (</a:t>
                </a: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Multipole expansion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). </a:t>
                </a:r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Suppose that </a:t>
                </a:r>
                <a:r>
                  <a:rPr lang="en-US" sz="1600" b="1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m</a:t>
                </a:r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 charges of strengths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 , … ,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} are located </a:t>
                </a:r>
                <a:r>
                  <a:rPr lang="en-US" sz="1600" b="1" u="sng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inside</a:t>
                </a:r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 the circle C. Then for any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 </a:t>
                </a:r>
                <a:r>
                  <a:rPr lang="en-US" sz="1600" b="1" u="sng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inside</a:t>
                </a:r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 the circle C, the potential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 is given by</a:t>
                </a:r>
                <a:endParaRPr lang="en-US" sz="16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21D5BBA-D18B-4202-8919-BFC0A9F9E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14" y="4238475"/>
                <a:ext cx="4932002" cy="1077218"/>
              </a:xfrm>
              <a:prstGeom prst="rect">
                <a:avLst/>
              </a:prstGeom>
              <a:blipFill>
                <a:blip r:embed="rId5"/>
                <a:stretch>
                  <a:fillRect l="-494" t="-1695" r="-618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BC35AF3-2E9E-48A1-9236-E30B4FF1F01F}"/>
              </a:ext>
            </a:extLst>
          </p:cNvPr>
          <p:cNvGrpSpPr/>
          <p:nvPr/>
        </p:nvGrpSpPr>
        <p:grpSpPr>
          <a:xfrm>
            <a:off x="859514" y="5587378"/>
            <a:ext cx="4932003" cy="726250"/>
            <a:chOff x="744812" y="5870805"/>
            <a:chExt cx="4932003" cy="726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D69DA3B-56A3-4545-ACA9-E1434AE69AB2}"/>
                    </a:ext>
                  </a:extLst>
                </p:cNvPr>
                <p:cNvSpPr txBox="1"/>
                <p:nvPr/>
              </p:nvSpPr>
              <p:spPr>
                <a:xfrm>
                  <a:off x="744812" y="5870805"/>
                  <a:ext cx="2257093" cy="6713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8FD995D-C936-4E2A-8AB9-20A9DFA8B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812" y="5870805"/>
                  <a:ext cx="2257093" cy="6713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7596A53-7F65-41B9-BFE7-56CA6EEF08DA}"/>
                    </a:ext>
                  </a:extLst>
                </p:cNvPr>
                <p:cNvSpPr txBox="1"/>
                <p:nvPr/>
              </p:nvSpPr>
              <p:spPr>
                <a:xfrm>
                  <a:off x="3313686" y="5947052"/>
                  <a:ext cx="820609" cy="5881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7596A53-7F65-41B9-BFE7-56CA6EEF0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686" y="5947052"/>
                  <a:ext cx="820609" cy="58817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38B1B86-586A-467D-A330-ECD47D96D1B8}"/>
                    </a:ext>
                  </a:extLst>
                </p:cNvPr>
                <p:cNvSpPr txBox="1"/>
                <p:nvPr/>
              </p:nvSpPr>
              <p:spPr>
                <a:xfrm>
                  <a:off x="4214278" y="5947052"/>
                  <a:ext cx="1287917" cy="5881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38B1B86-586A-467D-A330-ECD47D96D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278" y="5947052"/>
                  <a:ext cx="1287917" cy="58817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Double Bracket 151">
              <a:extLst>
                <a:ext uri="{FF2B5EF4-FFF2-40B4-BE49-F238E27FC236}">
                  <a16:creationId xmlns:a16="http://schemas.microsoft.com/office/drawing/2014/main" id="{501CDAB8-8D3C-4BAD-BA55-3305A93C95E2}"/>
                </a:ext>
              </a:extLst>
            </p:cNvPr>
            <p:cNvSpPr/>
            <p:nvPr/>
          </p:nvSpPr>
          <p:spPr>
            <a:xfrm>
              <a:off x="3259647" y="5960468"/>
              <a:ext cx="2417168" cy="636587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0B7314A-8C3A-4C2C-A111-5CE4A06E55E6}"/>
                  </a:ext>
                </a:extLst>
              </p:cNvPr>
              <p:cNvSpPr txBox="1"/>
              <p:nvPr/>
            </p:nvSpPr>
            <p:spPr>
              <a:xfrm>
                <a:off x="6049258" y="4275117"/>
                <a:ext cx="49320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Lemma 2.3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. Suppose that </a:t>
                </a: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m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charges of strengths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 , … 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} are located </a:t>
                </a:r>
                <a:r>
                  <a:rPr lang="en-US" sz="1600" b="1" u="sng" dirty="0">
                    <a:latin typeface="+mj-lt"/>
                    <a:cs typeface="Times New Roman" panose="02020603050405020304" pitchFamily="18" charset="0"/>
                  </a:rPr>
                  <a:t>inside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the circle C with center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. Then for any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1600" b="1" u="sng" dirty="0">
                    <a:latin typeface="+mj-lt"/>
                    <a:cs typeface="Times New Roman" panose="02020603050405020304" pitchFamily="18" charset="0"/>
                  </a:rPr>
                  <a:t>outside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the circle C, the potential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is given by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0B7314A-8C3A-4C2C-A111-5CE4A06E5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258" y="4275117"/>
                <a:ext cx="4932002" cy="1077218"/>
              </a:xfrm>
              <a:prstGeom prst="rect">
                <a:avLst/>
              </a:prstGeom>
              <a:blipFill>
                <a:blip r:embed="rId20"/>
                <a:stretch>
                  <a:fillRect l="-494" t="-1695" r="-742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E5B0107-441D-44A0-A958-00950C39EEE5}"/>
              </a:ext>
            </a:extLst>
          </p:cNvPr>
          <p:cNvGrpSpPr/>
          <p:nvPr/>
        </p:nvGrpSpPr>
        <p:grpSpPr>
          <a:xfrm>
            <a:off x="6049258" y="5624020"/>
            <a:ext cx="5369019" cy="756322"/>
            <a:chOff x="744812" y="5870805"/>
            <a:chExt cx="4932003" cy="756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7C8DF63-3817-40F2-989D-090FE2595993}"/>
                    </a:ext>
                  </a:extLst>
                </p:cNvPr>
                <p:cNvSpPr txBox="1"/>
                <p:nvPr/>
              </p:nvSpPr>
              <p:spPr>
                <a:xfrm>
                  <a:off x="744812" y="5870805"/>
                  <a:ext cx="2257093" cy="6713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7C8DF63-3817-40F2-989D-090FE2595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812" y="5870805"/>
                  <a:ext cx="2257093" cy="67133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3DE3939F-CAEF-409F-875F-057E3FB21F8B}"/>
                    </a:ext>
                  </a:extLst>
                </p:cNvPr>
                <p:cNvSpPr txBox="1"/>
                <p:nvPr/>
              </p:nvSpPr>
              <p:spPr>
                <a:xfrm>
                  <a:off x="2977086" y="5933539"/>
                  <a:ext cx="2660270" cy="6935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d>
                              <m:d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3DE3939F-CAEF-409F-875F-057E3FB21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7086" y="5933539"/>
                  <a:ext cx="2660270" cy="69358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Double Bracket 157">
              <a:extLst>
                <a:ext uri="{FF2B5EF4-FFF2-40B4-BE49-F238E27FC236}">
                  <a16:creationId xmlns:a16="http://schemas.microsoft.com/office/drawing/2014/main" id="{4481041D-5D6E-42C0-8E67-3EB90B997F6D}"/>
                </a:ext>
              </a:extLst>
            </p:cNvPr>
            <p:cNvSpPr/>
            <p:nvPr/>
          </p:nvSpPr>
          <p:spPr>
            <a:xfrm>
              <a:off x="3001905" y="5960468"/>
              <a:ext cx="2674910" cy="636587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Arrow: Curved Left 68">
            <a:extLst>
              <a:ext uri="{FF2B5EF4-FFF2-40B4-BE49-F238E27FC236}">
                <a16:creationId xmlns:a16="http://schemas.microsoft.com/office/drawing/2014/main" id="{0F739F01-B2BD-4433-A615-BD1BFDEF605B}"/>
              </a:ext>
            </a:extLst>
          </p:cNvPr>
          <p:cNvSpPr/>
          <p:nvPr/>
        </p:nvSpPr>
        <p:spPr>
          <a:xfrm rot="4427631">
            <a:off x="8190264" y="1569245"/>
            <a:ext cx="805938" cy="2942556"/>
          </a:xfrm>
          <a:prstGeom prst="curvedLeftArrow">
            <a:avLst>
              <a:gd name="adj1" fmla="val 0"/>
              <a:gd name="adj2" fmla="val 10590"/>
              <a:gd name="adj3" fmla="val 35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4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37B102-945A-4A25-95B9-CF3EF973C412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3">
            <a:extLst>
              <a:ext uri="{FF2B5EF4-FFF2-40B4-BE49-F238E27FC236}">
                <a16:creationId xmlns:a16="http://schemas.microsoft.com/office/drawing/2014/main" id="{F063FA73-99A1-4C0F-8E4B-5438447EE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11611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8B54AD46-3E86-477D-B77B-D0E1647F5882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BBF823-0038-4BE8-94F2-8CC4CC07FFFE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8C024-1335-4D3E-9888-5FF281E5F99E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E1DA52-A203-4AB2-B20D-05D95AFBE6F8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57E02D-1A94-45A5-B325-B1801E90E8CB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2934CF-AC49-4CBF-9DAF-103C20125806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C54271-7CD8-4EF9-8D52-CA2EBC89BE54}"/>
              </a:ext>
            </a:extLst>
          </p:cNvPr>
          <p:cNvSpPr/>
          <p:nvPr/>
        </p:nvSpPr>
        <p:spPr>
          <a:xfrm>
            <a:off x="6103709" y="79751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2E0518-F224-4347-8344-1FB4D26B9286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67930E-9542-4B16-82B3-192109AA93DC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AB01FC-2E53-41E0-8EB8-A573845D67DD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450437-5B6C-4DD3-8C07-4E574092C66A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8254F-2850-4B66-BE81-EC6089944654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570850-6F9B-4F18-89FE-89FE4F7AA264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E040E-57A1-40ED-8633-9AC07CDCFFE6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012A92-8451-4CF2-9917-94D5424D8FB8}"/>
              </a:ext>
            </a:extLst>
          </p:cNvPr>
          <p:cNvSpPr/>
          <p:nvPr/>
        </p:nvSpPr>
        <p:spPr>
          <a:xfrm>
            <a:off x="9810339" y="362838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26A655-DDBF-4BBB-AE3F-0AFB0C769F4D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C9AE06-88FB-4B26-ABF7-2A205C384218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ECDBCA-2B41-42F7-99A1-0B0E0335FAAB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54E224-D323-4A72-B7A6-060EB5BAC51A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A70DEF-0E79-47CA-AE34-ABDF4E799589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D45622-8268-4A6D-AB87-3B1BCE93FE6F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333EEE-2583-472C-B556-2A74989C7476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D8E233E-2373-41B6-99DB-31DFF006FD1D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D12A47-2217-46BC-9A06-DF74EC67BCD3}"/>
              </a:ext>
            </a:extLst>
          </p:cNvPr>
          <p:cNvSpPr/>
          <p:nvPr/>
        </p:nvSpPr>
        <p:spPr>
          <a:xfrm>
            <a:off x="10033545" y="32134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27672ED-B8D3-462E-BDD1-7383C721319E}"/>
              </a:ext>
            </a:extLst>
          </p:cNvPr>
          <p:cNvSpPr/>
          <p:nvPr/>
        </p:nvSpPr>
        <p:spPr>
          <a:xfrm>
            <a:off x="9745862" y="58616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40EB54-073B-48B5-9C39-D9B1FCF64FED}"/>
              </a:ext>
            </a:extLst>
          </p:cNvPr>
          <p:cNvCxnSpPr/>
          <p:nvPr/>
        </p:nvCxnSpPr>
        <p:spPr>
          <a:xfrm>
            <a:off x="6269450" y="917331"/>
            <a:ext cx="358687" cy="35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BEFCA9-1B48-4428-85AF-41F459E4DF76}"/>
              </a:ext>
            </a:extLst>
          </p:cNvPr>
          <p:cNvCxnSpPr/>
          <p:nvPr/>
        </p:nvCxnSpPr>
        <p:spPr>
          <a:xfrm>
            <a:off x="7719355" y="917331"/>
            <a:ext cx="348583" cy="34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F6A9298-31E8-4DC8-963A-41340FAAD91F}"/>
              </a:ext>
            </a:extLst>
          </p:cNvPr>
          <p:cNvCxnSpPr/>
          <p:nvPr/>
        </p:nvCxnSpPr>
        <p:spPr>
          <a:xfrm flipH="1">
            <a:off x="8072990" y="917331"/>
            <a:ext cx="365748" cy="35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577F6A-8FD9-4FDD-8CB6-2722BE6A8488}"/>
              </a:ext>
            </a:extLst>
          </p:cNvPr>
          <p:cNvCxnSpPr/>
          <p:nvPr/>
        </p:nvCxnSpPr>
        <p:spPr>
          <a:xfrm>
            <a:off x="10572340" y="917331"/>
            <a:ext cx="380252" cy="34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AF4312-9A25-463C-95B8-B25F40E3080E}"/>
              </a:ext>
            </a:extLst>
          </p:cNvPr>
          <p:cNvCxnSpPr>
            <a:cxnSpLocks/>
          </p:cNvCxnSpPr>
          <p:nvPr/>
        </p:nvCxnSpPr>
        <p:spPr>
          <a:xfrm>
            <a:off x="6269450" y="2352555"/>
            <a:ext cx="358687" cy="3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0EE65D-38D6-4CF6-908A-80F9969BB30E}"/>
              </a:ext>
            </a:extLst>
          </p:cNvPr>
          <p:cNvCxnSpPr/>
          <p:nvPr/>
        </p:nvCxnSpPr>
        <p:spPr>
          <a:xfrm flipH="1" flipV="1">
            <a:off x="6628137" y="2697733"/>
            <a:ext cx="358687" cy="36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7C403F-719C-48E9-91ED-630650AB7B1C}"/>
              </a:ext>
            </a:extLst>
          </p:cNvPr>
          <p:cNvCxnSpPr/>
          <p:nvPr/>
        </p:nvCxnSpPr>
        <p:spPr>
          <a:xfrm>
            <a:off x="7719355" y="2352555"/>
            <a:ext cx="348583" cy="3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D42C5D-7E79-4CF7-B8A2-B2346B5814B6}"/>
              </a:ext>
            </a:extLst>
          </p:cNvPr>
          <p:cNvCxnSpPr/>
          <p:nvPr/>
        </p:nvCxnSpPr>
        <p:spPr>
          <a:xfrm flipH="1">
            <a:off x="9498622" y="2352555"/>
            <a:ext cx="370332" cy="3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47423E-D7E0-4C13-96E7-4D49DDA98D46}"/>
              </a:ext>
            </a:extLst>
          </p:cNvPr>
          <p:cNvCxnSpPr/>
          <p:nvPr/>
        </p:nvCxnSpPr>
        <p:spPr>
          <a:xfrm flipH="1" flipV="1">
            <a:off x="9498622" y="2697733"/>
            <a:ext cx="370332" cy="368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4F7FA5-FE19-4C89-AF2B-6386A46E4F9B}"/>
              </a:ext>
            </a:extLst>
          </p:cNvPr>
          <p:cNvCxnSpPr>
            <a:cxnSpLocks/>
          </p:cNvCxnSpPr>
          <p:nvPr/>
        </p:nvCxnSpPr>
        <p:spPr>
          <a:xfrm flipV="1">
            <a:off x="9154391" y="2697733"/>
            <a:ext cx="344231" cy="38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511477B-0914-48C7-9025-30CA0B1A8BF2}"/>
              </a:ext>
            </a:extLst>
          </p:cNvPr>
          <p:cNvCxnSpPr>
            <a:cxnSpLocks/>
          </p:cNvCxnSpPr>
          <p:nvPr/>
        </p:nvCxnSpPr>
        <p:spPr>
          <a:xfrm>
            <a:off x="6269450" y="3791376"/>
            <a:ext cx="358687" cy="33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337FF8C-925D-429C-A84E-8B30451DD00D}"/>
              </a:ext>
            </a:extLst>
          </p:cNvPr>
          <p:cNvCxnSpPr/>
          <p:nvPr/>
        </p:nvCxnSpPr>
        <p:spPr>
          <a:xfrm flipV="1">
            <a:off x="7719355" y="4165600"/>
            <a:ext cx="348583" cy="35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963571-B8F0-41ED-A329-2412B022B163}"/>
              </a:ext>
            </a:extLst>
          </p:cNvPr>
          <p:cNvCxnSpPr/>
          <p:nvPr/>
        </p:nvCxnSpPr>
        <p:spPr>
          <a:xfrm flipH="1">
            <a:off x="9498622" y="3791376"/>
            <a:ext cx="370332" cy="36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22610A-490A-4AC2-8C67-CCEFF204DCFD}"/>
              </a:ext>
            </a:extLst>
          </p:cNvPr>
          <p:cNvCxnSpPr/>
          <p:nvPr/>
        </p:nvCxnSpPr>
        <p:spPr>
          <a:xfrm flipH="1" flipV="1">
            <a:off x="9526954" y="4165600"/>
            <a:ext cx="342000" cy="35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0B06012-D5D0-4A15-BD00-A3C1798D7187}"/>
              </a:ext>
            </a:extLst>
          </p:cNvPr>
          <p:cNvCxnSpPr/>
          <p:nvPr/>
        </p:nvCxnSpPr>
        <p:spPr>
          <a:xfrm flipH="1" flipV="1">
            <a:off x="10952592" y="4130431"/>
            <a:ext cx="352440" cy="39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20C4FF-7E72-47C5-B5C8-843C939AE897}"/>
              </a:ext>
            </a:extLst>
          </p:cNvPr>
          <p:cNvCxnSpPr/>
          <p:nvPr/>
        </p:nvCxnSpPr>
        <p:spPr>
          <a:xfrm flipH="1">
            <a:off x="8067938" y="3827675"/>
            <a:ext cx="370800" cy="3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655D1CC-C134-4773-9031-B4C90E8CD8D8}"/>
              </a:ext>
            </a:extLst>
          </p:cNvPr>
          <p:cNvCxnSpPr>
            <a:cxnSpLocks/>
          </p:cNvCxnSpPr>
          <p:nvPr/>
        </p:nvCxnSpPr>
        <p:spPr>
          <a:xfrm>
            <a:off x="6269450" y="5224520"/>
            <a:ext cx="358687" cy="35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C607A19-F20D-40B2-8CC4-6C50A2F654A1}"/>
              </a:ext>
            </a:extLst>
          </p:cNvPr>
          <p:cNvCxnSpPr>
            <a:cxnSpLocks/>
          </p:cNvCxnSpPr>
          <p:nvPr/>
        </p:nvCxnSpPr>
        <p:spPr>
          <a:xfrm flipV="1">
            <a:off x="6269450" y="5580185"/>
            <a:ext cx="358687" cy="38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4CAA6D-DBDC-4CFB-82D9-14E668B1A50E}"/>
              </a:ext>
            </a:extLst>
          </p:cNvPr>
          <p:cNvCxnSpPr>
            <a:cxnSpLocks/>
          </p:cNvCxnSpPr>
          <p:nvPr/>
        </p:nvCxnSpPr>
        <p:spPr>
          <a:xfrm flipH="1">
            <a:off x="8067939" y="5241616"/>
            <a:ext cx="353847" cy="34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7105256-5835-4D29-9B87-69F670346258}"/>
              </a:ext>
            </a:extLst>
          </p:cNvPr>
          <p:cNvCxnSpPr/>
          <p:nvPr/>
        </p:nvCxnSpPr>
        <p:spPr>
          <a:xfrm flipH="1" flipV="1">
            <a:off x="8067938" y="5580185"/>
            <a:ext cx="370800" cy="38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B4FD0E-70CE-4231-8CD7-BB44482339F7}"/>
              </a:ext>
            </a:extLst>
          </p:cNvPr>
          <p:cNvCxnSpPr>
            <a:cxnSpLocks/>
          </p:cNvCxnSpPr>
          <p:nvPr/>
        </p:nvCxnSpPr>
        <p:spPr>
          <a:xfrm flipV="1">
            <a:off x="10592474" y="5595643"/>
            <a:ext cx="345935" cy="37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D543339-52C7-4BE0-B131-61D819CC3ECB}"/>
              </a:ext>
            </a:extLst>
          </p:cNvPr>
          <p:cNvCxnSpPr/>
          <p:nvPr/>
        </p:nvCxnSpPr>
        <p:spPr>
          <a:xfrm flipH="1">
            <a:off x="10952592" y="5241616"/>
            <a:ext cx="352440" cy="33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B2EE5E9-5BDB-43C3-86EA-873D351A4432}"/>
              </a:ext>
            </a:extLst>
          </p:cNvPr>
          <p:cNvCxnSpPr/>
          <p:nvPr/>
        </p:nvCxnSpPr>
        <p:spPr>
          <a:xfrm flipH="1" flipV="1">
            <a:off x="9526954" y="5595643"/>
            <a:ext cx="342000" cy="37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4A06BE3-C994-454D-9EB5-1E2B6151DADD}"/>
              </a:ext>
            </a:extLst>
          </p:cNvPr>
          <p:cNvCxnSpPr>
            <a:stCxn id="24" idx="0"/>
          </p:cNvCxnSpPr>
          <p:nvPr/>
        </p:nvCxnSpPr>
        <p:spPr>
          <a:xfrm flipH="1">
            <a:off x="10952592" y="2352555"/>
            <a:ext cx="352441" cy="3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703E3D7-67D1-4BA1-B707-265FC6F5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14</a:t>
            </a:fld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2E57E8-EF3B-443D-BC32-E67801712F07}"/>
              </a:ext>
            </a:extLst>
          </p:cNvPr>
          <p:cNvSpPr txBox="1"/>
          <p:nvPr/>
        </p:nvSpPr>
        <p:spPr>
          <a:xfrm>
            <a:off x="1078636" y="1411159"/>
            <a:ext cx="17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Step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29CAF6-E820-48B4-80CA-B3DE6C12BDDA}"/>
                  </a:ext>
                </a:extLst>
              </p:cNvPr>
              <p:cNvSpPr txBox="1"/>
              <p:nvPr/>
            </p:nvSpPr>
            <p:spPr>
              <a:xfrm>
                <a:off x="1358429" y="2059668"/>
                <a:ext cx="3839024" cy="1644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𝑖𝑏𝑜𝑥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) by using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lemma 2.3</a:t>
                </a:r>
                <a:r>
                  <a:rPr lang="en-US" sz="2000" b="1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to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shift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the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center of each child box’s expansion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to the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current box center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and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adding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them together.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29CAF6-E820-48B4-80CA-B3DE6C12B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29" y="2059668"/>
                <a:ext cx="3839024" cy="1644617"/>
              </a:xfrm>
              <a:prstGeom prst="rect">
                <a:avLst/>
              </a:prstGeom>
              <a:blipFill>
                <a:blip r:embed="rId2"/>
                <a:stretch>
                  <a:fillRect l="-1746" t="-1852" r="-158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01739C7-4AE0-4213-8DEA-F74C9FAEDE72}"/>
              </a:ext>
            </a:extLst>
          </p:cNvPr>
          <p:cNvSpPr txBox="1"/>
          <p:nvPr/>
        </p:nvSpPr>
        <p:spPr>
          <a:xfrm>
            <a:off x="1134149" y="217340"/>
            <a:ext cx="9954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2" name="Flowchart: Or 31">
            <a:extLst>
              <a:ext uri="{FF2B5EF4-FFF2-40B4-BE49-F238E27FC236}">
                <a16:creationId xmlns:a16="http://schemas.microsoft.com/office/drawing/2014/main" id="{D7A05F7C-4A5B-477D-B2F6-E8A1C419E4BB}"/>
              </a:ext>
            </a:extLst>
          </p:cNvPr>
          <p:cNvSpPr/>
          <p:nvPr/>
        </p:nvSpPr>
        <p:spPr>
          <a:xfrm>
            <a:off x="7802206" y="1319719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Or 62">
            <a:extLst>
              <a:ext uri="{FF2B5EF4-FFF2-40B4-BE49-F238E27FC236}">
                <a16:creationId xmlns:a16="http://schemas.microsoft.com/office/drawing/2014/main" id="{301DD21B-CAA0-4AB4-BF4F-6C71CE00B01F}"/>
              </a:ext>
            </a:extLst>
          </p:cNvPr>
          <p:cNvSpPr/>
          <p:nvPr/>
        </p:nvSpPr>
        <p:spPr>
          <a:xfrm>
            <a:off x="10671026" y="5365413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Or 64">
            <a:extLst>
              <a:ext uri="{FF2B5EF4-FFF2-40B4-BE49-F238E27FC236}">
                <a16:creationId xmlns:a16="http://schemas.microsoft.com/office/drawing/2014/main" id="{944A2E53-93D3-4F8C-B986-22CB8036D301}"/>
              </a:ext>
            </a:extLst>
          </p:cNvPr>
          <p:cNvSpPr/>
          <p:nvPr/>
        </p:nvSpPr>
        <p:spPr>
          <a:xfrm>
            <a:off x="7805649" y="3935370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Or 66">
            <a:extLst>
              <a:ext uri="{FF2B5EF4-FFF2-40B4-BE49-F238E27FC236}">
                <a16:creationId xmlns:a16="http://schemas.microsoft.com/office/drawing/2014/main" id="{6367F89B-B7F3-4A79-81BF-70A4D1B2B972}"/>
              </a:ext>
            </a:extLst>
          </p:cNvPr>
          <p:cNvSpPr/>
          <p:nvPr/>
        </p:nvSpPr>
        <p:spPr>
          <a:xfrm>
            <a:off x="9222185" y="2458194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Or 68">
            <a:extLst>
              <a:ext uri="{FF2B5EF4-FFF2-40B4-BE49-F238E27FC236}">
                <a16:creationId xmlns:a16="http://schemas.microsoft.com/office/drawing/2014/main" id="{807654BD-F2F3-4870-A80D-D3CE3AD23A46}"/>
              </a:ext>
            </a:extLst>
          </p:cNvPr>
          <p:cNvSpPr/>
          <p:nvPr/>
        </p:nvSpPr>
        <p:spPr>
          <a:xfrm>
            <a:off x="6357354" y="2790739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Or 69">
            <a:extLst>
              <a:ext uri="{FF2B5EF4-FFF2-40B4-BE49-F238E27FC236}">
                <a16:creationId xmlns:a16="http://schemas.microsoft.com/office/drawing/2014/main" id="{73BA6511-7E6C-4B59-9AEA-11DDE92C1D96}"/>
              </a:ext>
            </a:extLst>
          </p:cNvPr>
          <p:cNvSpPr/>
          <p:nvPr/>
        </p:nvSpPr>
        <p:spPr>
          <a:xfrm>
            <a:off x="7814315" y="5343012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Or 71">
            <a:extLst>
              <a:ext uri="{FF2B5EF4-FFF2-40B4-BE49-F238E27FC236}">
                <a16:creationId xmlns:a16="http://schemas.microsoft.com/office/drawing/2014/main" id="{239E423C-4144-44B9-9CBD-F9E825483695}"/>
              </a:ext>
            </a:extLst>
          </p:cNvPr>
          <p:cNvSpPr/>
          <p:nvPr/>
        </p:nvSpPr>
        <p:spPr>
          <a:xfrm>
            <a:off x="6716040" y="5319460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8299CFA-FD56-414F-8F8A-BA9A3F2FC590}"/>
                  </a:ext>
                </a:extLst>
              </p:cNvPr>
              <p:cNvSpPr txBox="1"/>
              <p:nvPr/>
            </p:nvSpPr>
            <p:spPr>
              <a:xfrm>
                <a:off x="5910432" y="137944"/>
                <a:ext cx="576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8299CFA-FD56-414F-8F8A-BA9A3F2FC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32" y="137944"/>
                <a:ext cx="576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3330898E-A2FB-4B01-ACF0-ADC281F8D2A7}"/>
              </a:ext>
            </a:extLst>
          </p:cNvPr>
          <p:cNvGrpSpPr/>
          <p:nvPr/>
        </p:nvGrpSpPr>
        <p:grpSpPr>
          <a:xfrm>
            <a:off x="1458253" y="3698872"/>
            <a:ext cx="2941650" cy="1574380"/>
            <a:chOff x="644612" y="5880970"/>
            <a:chExt cx="2702211" cy="15743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E9AE9EA-0E0E-4A4E-8E8C-E7C1F5DB2621}"/>
                    </a:ext>
                  </a:extLst>
                </p:cNvPr>
                <p:cNvSpPr txBox="1"/>
                <p:nvPr/>
              </p:nvSpPr>
              <p:spPr>
                <a:xfrm>
                  <a:off x="644612" y="5880970"/>
                  <a:ext cx="2257093" cy="6713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E9AE9EA-0E0E-4A4E-8E8C-E7C1F5DB2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12" y="5880970"/>
                  <a:ext cx="2257093" cy="6713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DC8A44B-4571-442C-BE2A-CADD34C5EC90}"/>
                    </a:ext>
                  </a:extLst>
                </p:cNvPr>
                <p:cNvSpPr txBox="1"/>
                <p:nvPr/>
              </p:nvSpPr>
              <p:spPr>
                <a:xfrm>
                  <a:off x="684715" y="6761762"/>
                  <a:ext cx="2660270" cy="6935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d>
                              <m:d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DC8A44B-4571-442C-BE2A-CADD34C5E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15" y="6761762"/>
                  <a:ext cx="2660270" cy="6935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Double Bracket 78">
              <a:extLst>
                <a:ext uri="{FF2B5EF4-FFF2-40B4-BE49-F238E27FC236}">
                  <a16:creationId xmlns:a16="http://schemas.microsoft.com/office/drawing/2014/main" id="{EF28741A-5C3D-4234-A00F-709B03F0C715}"/>
                </a:ext>
              </a:extLst>
            </p:cNvPr>
            <p:cNvSpPr/>
            <p:nvPr/>
          </p:nvSpPr>
          <p:spPr>
            <a:xfrm>
              <a:off x="671913" y="6793654"/>
              <a:ext cx="2674910" cy="636587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A448FB-A997-43E8-BD98-2BA3CC6AFB8D}"/>
              </a:ext>
            </a:extLst>
          </p:cNvPr>
          <p:cNvCxnSpPr/>
          <p:nvPr/>
        </p:nvCxnSpPr>
        <p:spPr>
          <a:xfrm>
            <a:off x="2545909" y="5071533"/>
            <a:ext cx="0" cy="62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444C3E-CD58-4F5E-866E-35D15D46EEE3}"/>
              </a:ext>
            </a:extLst>
          </p:cNvPr>
          <p:cNvCxnSpPr/>
          <p:nvPr/>
        </p:nvCxnSpPr>
        <p:spPr>
          <a:xfrm>
            <a:off x="1741575" y="5052519"/>
            <a:ext cx="0" cy="62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884356-E35A-427A-B27C-F300ABEDBCCF}"/>
              </a:ext>
            </a:extLst>
          </p:cNvPr>
          <p:cNvSpPr txBox="1"/>
          <p:nvPr/>
        </p:nvSpPr>
        <p:spPr>
          <a:xfrm>
            <a:off x="2222294" y="5756353"/>
            <a:ext cx="85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Finest mesh level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E310D8-4ABB-4AFE-B425-CC712C1BB055}"/>
              </a:ext>
            </a:extLst>
          </p:cNvPr>
          <p:cNvSpPr txBox="1"/>
          <p:nvPr/>
        </p:nvSpPr>
        <p:spPr>
          <a:xfrm>
            <a:off x="1413665" y="5717330"/>
            <a:ext cx="1022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coarser mesh level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FC2C9D2-2EA6-4330-AA8D-717559652FAB}"/>
              </a:ext>
            </a:extLst>
          </p:cNvPr>
          <p:cNvGrpSpPr/>
          <p:nvPr/>
        </p:nvGrpSpPr>
        <p:grpSpPr>
          <a:xfrm>
            <a:off x="5428972" y="548997"/>
            <a:ext cx="6543953" cy="6139958"/>
            <a:chOff x="3733800" y="4100945"/>
            <a:chExt cx="182880" cy="18288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E8E693B-4574-4109-B329-1C68E022B4FC}"/>
                </a:ext>
              </a:extLst>
            </p:cNvPr>
            <p:cNvCxnSpPr/>
            <p:nvPr/>
          </p:nvCxnSpPr>
          <p:spPr>
            <a:xfrm flipV="1">
              <a:off x="3733800" y="4100945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6CD3C5E-F316-47C0-9269-7E961B32E51B}"/>
                </a:ext>
              </a:extLst>
            </p:cNvPr>
            <p:cNvCxnSpPr/>
            <p:nvPr/>
          </p:nvCxnSpPr>
          <p:spPr>
            <a:xfrm>
              <a:off x="3733800" y="4283825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5AEF8CA-502F-4C0D-B7B2-1D6E2EE1686C}"/>
              </a:ext>
            </a:extLst>
          </p:cNvPr>
          <p:cNvSpPr txBox="1"/>
          <p:nvPr/>
        </p:nvSpPr>
        <p:spPr>
          <a:xfrm>
            <a:off x="4031971" y="645599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origin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697265A-7101-442D-B013-CC5C91D8F2FE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5428971" y="3084022"/>
            <a:ext cx="4398952" cy="355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0A683A6-8DD9-43E0-8A82-CF4F56650D56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5428971" y="2837846"/>
            <a:ext cx="4051091" cy="3802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BDFC42D-E4CC-4CB5-850D-88B6E8E6A333}"/>
                  </a:ext>
                </a:extLst>
              </p:cNvPr>
              <p:cNvSpPr txBox="1"/>
              <p:nvPr/>
            </p:nvSpPr>
            <p:spPr>
              <a:xfrm>
                <a:off x="9526954" y="2363174"/>
                <a:ext cx="1867576" cy="3252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BDFC42D-E4CC-4CB5-850D-88B6E8E6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954" y="2363174"/>
                <a:ext cx="1867576" cy="325282"/>
              </a:xfrm>
              <a:prstGeom prst="rect">
                <a:avLst/>
              </a:prstGeom>
              <a:blipFill>
                <a:blip r:embed="rId6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128CA7-3500-4E35-B06A-D81E300BB8CE}"/>
                  </a:ext>
                </a:extLst>
              </p:cNvPr>
              <p:cNvSpPr txBox="1"/>
              <p:nvPr/>
            </p:nvSpPr>
            <p:spPr>
              <a:xfrm>
                <a:off x="9765824" y="2707419"/>
                <a:ext cx="292003" cy="246221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128CA7-3500-4E35-B06A-D81E300BB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824" y="2707419"/>
                <a:ext cx="292003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6F3D29-7BD6-4239-A3A5-19A889CC3796}"/>
                  </a:ext>
                </a:extLst>
              </p:cNvPr>
              <p:cNvSpPr txBox="1"/>
              <p:nvPr/>
            </p:nvSpPr>
            <p:spPr>
              <a:xfrm>
                <a:off x="9116833" y="3678203"/>
                <a:ext cx="581121" cy="25872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𝑐𝑔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6F3D29-7BD6-4239-A3A5-19A889CC3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833" y="3678203"/>
                <a:ext cx="581121" cy="258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27C15F-6479-4D8A-82D6-12B625459CFB}"/>
                  </a:ext>
                </a:extLst>
              </p:cNvPr>
              <p:cNvSpPr txBox="1"/>
              <p:nvPr/>
            </p:nvSpPr>
            <p:spPr>
              <a:xfrm>
                <a:off x="8158659" y="3051503"/>
                <a:ext cx="804772" cy="25872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𝑐𝑔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27C15F-6479-4D8A-82D6-12B625459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659" y="3051503"/>
                <a:ext cx="804772" cy="2587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1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11B6C80C-3279-4B1C-ADEB-0A404767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1EE328E-D035-404C-AFAD-395ABB9153DC}"/>
                  </a:ext>
                </a:extLst>
              </p:cNvPr>
              <p:cNvSpPr txBox="1"/>
              <p:nvPr/>
            </p:nvSpPr>
            <p:spPr>
              <a:xfrm>
                <a:off x="5084505" y="256478"/>
                <a:ext cx="576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1EE328E-D035-404C-AFAD-395ABB91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05" y="256478"/>
                <a:ext cx="57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8C8BC7D-16E0-4208-A92A-DF2A13EB7B3D}"/>
                  </a:ext>
                </a:extLst>
              </p:cNvPr>
              <p:cNvSpPr txBox="1"/>
              <p:nvPr/>
            </p:nvSpPr>
            <p:spPr>
              <a:xfrm>
                <a:off x="105844" y="133010"/>
                <a:ext cx="57765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8C8BC7D-16E0-4208-A92A-DF2A13EB7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4" y="133010"/>
                <a:ext cx="5776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ectangle 149">
            <a:extLst>
              <a:ext uri="{FF2B5EF4-FFF2-40B4-BE49-F238E27FC236}">
                <a16:creationId xmlns:a16="http://schemas.microsoft.com/office/drawing/2014/main" id="{48CD3F5F-7E70-4179-BC97-CF54AD333EB3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1" name="Table 23">
            <a:extLst>
              <a:ext uri="{FF2B5EF4-FFF2-40B4-BE49-F238E27FC236}">
                <a16:creationId xmlns:a16="http://schemas.microsoft.com/office/drawing/2014/main" id="{099E3358-BC9B-4614-8948-7A7AA6077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84514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152" name="Oval 151">
            <a:extLst>
              <a:ext uri="{FF2B5EF4-FFF2-40B4-BE49-F238E27FC236}">
                <a16:creationId xmlns:a16="http://schemas.microsoft.com/office/drawing/2014/main" id="{4D8AD0BC-56C2-4AC9-A2F9-0832F23BE2B3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6D24A7F-B962-456E-8600-C799A93B5BC7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7754CFC-2D1C-4DED-B829-1ADE462E590F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5D7C9E3-3F16-4000-B77D-0A112911E6FF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81D7F08-6DA9-48E2-A557-0766AEAB6D55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D7380F1-E663-47DF-A906-03E8F6ECE6D7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658E6A9-6631-485F-939D-C3CF367D8DD6}"/>
              </a:ext>
            </a:extLst>
          </p:cNvPr>
          <p:cNvSpPr/>
          <p:nvPr/>
        </p:nvSpPr>
        <p:spPr>
          <a:xfrm>
            <a:off x="6103709" y="79751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E5AA4C-9712-45E1-AA78-2E2D72E29953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4806CA1-84AD-4F95-AA5C-57D8CD2F8DAF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7D2B878-ECCC-4D98-A26F-A8887E5E6F06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F08B459-96C7-40B2-B120-1CB6473970E0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84DE763-60F0-4EA2-BC7C-03A1C8EA84DC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D72FC34-523C-4CFB-AC0D-1A7BCC6D55D1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E586175-097C-4CAF-A1B4-C4DE668F4728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E988ADC-D1E8-4A76-BACB-20DD6D5B321E}"/>
              </a:ext>
            </a:extLst>
          </p:cNvPr>
          <p:cNvSpPr/>
          <p:nvPr/>
        </p:nvSpPr>
        <p:spPr>
          <a:xfrm>
            <a:off x="9810339" y="362838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5A125E0-4346-41AC-94A0-6FFD07D6945D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681C41B-5545-4053-9850-83A5A10FCDBF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7F11026-02B5-4AFD-9769-F9AAD95F5FD7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BE81296-76CF-4FC1-AD43-E7FE5287CBBA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1C00C14-F742-45CA-84C4-F0ACCCC9D5AA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9DA9421-2E1B-4874-A701-98F785900529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22D0FA8-EDA0-46CC-B463-344CE4BD8B05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6756905-D3DA-4A07-A0E9-97E74483631D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A1C2E9E-3250-4A04-BB6E-A82258B9DA43}"/>
              </a:ext>
            </a:extLst>
          </p:cNvPr>
          <p:cNvSpPr/>
          <p:nvPr/>
        </p:nvSpPr>
        <p:spPr>
          <a:xfrm>
            <a:off x="10033545" y="32134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56B89EC-ECFD-4764-B97F-04FDD04098BA}"/>
              </a:ext>
            </a:extLst>
          </p:cNvPr>
          <p:cNvSpPr/>
          <p:nvPr/>
        </p:nvSpPr>
        <p:spPr>
          <a:xfrm>
            <a:off x="9745862" y="58616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483028D-7DB3-43F9-9E61-D76A35504CF5}"/>
              </a:ext>
            </a:extLst>
          </p:cNvPr>
          <p:cNvCxnSpPr>
            <a:cxnSpLocks/>
          </p:cNvCxnSpPr>
          <p:nvPr/>
        </p:nvCxnSpPr>
        <p:spPr>
          <a:xfrm>
            <a:off x="6269450" y="917331"/>
            <a:ext cx="1092120" cy="106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45E7858-7B4B-4B1E-813C-1B62935D2938}"/>
              </a:ext>
            </a:extLst>
          </p:cNvPr>
          <p:cNvCxnSpPr>
            <a:cxnSpLocks/>
          </p:cNvCxnSpPr>
          <p:nvPr/>
        </p:nvCxnSpPr>
        <p:spPr>
          <a:xfrm flipH="1">
            <a:off x="7361570" y="917331"/>
            <a:ext cx="357785" cy="107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90C462D-D023-4C30-B131-35FFB660BE9D}"/>
              </a:ext>
            </a:extLst>
          </p:cNvPr>
          <p:cNvCxnSpPr>
            <a:cxnSpLocks/>
          </p:cNvCxnSpPr>
          <p:nvPr/>
        </p:nvCxnSpPr>
        <p:spPr>
          <a:xfrm flipH="1">
            <a:off x="7387942" y="917331"/>
            <a:ext cx="1050796" cy="10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AD25B94-A3AE-4CFF-AF48-D92952C563CD}"/>
              </a:ext>
            </a:extLst>
          </p:cNvPr>
          <p:cNvCxnSpPr>
            <a:cxnSpLocks/>
          </p:cNvCxnSpPr>
          <p:nvPr/>
        </p:nvCxnSpPr>
        <p:spPr>
          <a:xfrm flipH="1">
            <a:off x="10286488" y="917331"/>
            <a:ext cx="285852" cy="107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041CA02-940A-4F0E-B768-AB5E39052B12}"/>
              </a:ext>
            </a:extLst>
          </p:cNvPr>
          <p:cNvCxnSpPr>
            <a:cxnSpLocks/>
          </p:cNvCxnSpPr>
          <p:nvPr/>
        </p:nvCxnSpPr>
        <p:spPr>
          <a:xfrm flipV="1">
            <a:off x="6269450" y="1981635"/>
            <a:ext cx="1092120" cy="37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FA9FC6A-2063-47F6-8AEA-07EE6F916AA7}"/>
              </a:ext>
            </a:extLst>
          </p:cNvPr>
          <p:cNvCxnSpPr>
            <a:cxnSpLocks/>
          </p:cNvCxnSpPr>
          <p:nvPr/>
        </p:nvCxnSpPr>
        <p:spPr>
          <a:xfrm flipV="1">
            <a:off x="6986825" y="1981633"/>
            <a:ext cx="362198" cy="108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E7DDA8F-4FFE-44C1-B4BD-545A616ECF76}"/>
              </a:ext>
            </a:extLst>
          </p:cNvPr>
          <p:cNvCxnSpPr>
            <a:cxnSpLocks/>
          </p:cNvCxnSpPr>
          <p:nvPr/>
        </p:nvCxnSpPr>
        <p:spPr>
          <a:xfrm flipH="1" flipV="1">
            <a:off x="7366171" y="1966743"/>
            <a:ext cx="353184" cy="38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4028DA8-5DFB-405C-8701-2E2B6C386A36}"/>
              </a:ext>
            </a:extLst>
          </p:cNvPr>
          <p:cNvCxnSpPr>
            <a:cxnSpLocks/>
          </p:cNvCxnSpPr>
          <p:nvPr/>
        </p:nvCxnSpPr>
        <p:spPr>
          <a:xfrm flipV="1">
            <a:off x="9868954" y="1983663"/>
            <a:ext cx="356653" cy="36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34CEC66-A587-481E-AF1A-D778CFA8BBBA}"/>
              </a:ext>
            </a:extLst>
          </p:cNvPr>
          <p:cNvCxnSpPr>
            <a:cxnSpLocks/>
          </p:cNvCxnSpPr>
          <p:nvPr/>
        </p:nvCxnSpPr>
        <p:spPr>
          <a:xfrm flipV="1">
            <a:off x="9868954" y="2042296"/>
            <a:ext cx="354187" cy="102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ACA2551-38BF-4AF4-9521-F30B6FFD75E1}"/>
              </a:ext>
            </a:extLst>
          </p:cNvPr>
          <p:cNvCxnSpPr>
            <a:cxnSpLocks/>
          </p:cNvCxnSpPr>
          <p:nvPr/>
        </p:nvCxnSpPr>
        <p:spPr>
          <a:xfrm flipV="1">
            <a:off x="9154391" y="1990363"/>
            <a:ext cx="1071216" cy="109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3526CF8-CA5E-4EE8-A7A1-2F48668A76FA}"/>
              </a:ext>
            </a:extLst>
          </p:cNvPr>
          <p:cNvCxnSpPr>
            <a:cxnSpLocks/>
          </p:cNvCxnSpPr>
          <p:nvPr/>
        </p:nvCxnSpPr>
        <p:spPr>
          <a:xfrm>
            <a:off x="6269450" y="3791376"/>
            <a:ext cx="1077326" cy="108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B85F2C0-B717-4FA0-9601-454A0A712C72}"/>
              </a:ext>
            </a:extLst>
          </p:cNvPr>
          <p:cNvCxnSpPr>
            <a:cxnSpLocks/>
          </p:cNvCxnSpPr>
          <p:nvPr/>
        </p:nvCxnSpPr>
        <p:spPr>
          <a:xfrm flipH="1">
            <a:off x="7346776" y="4525108"/>
            <a:ext cx="372579" cy="36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54DB426-9484-489C-88C0-55EE87B2D2A7}"/>
              </a:ext>
            </a:extLst>
          </p:cNvPr>
          <p:cNvCxnSpPr>
            <a:cxnSpLocks/>
          </p:cNvCxnSpPr>
          <p:nvPr/>
        </p:nvCxnSpPr>
        <p:spPr>
          <a:xfrm>
            <a:off x="9868954" y="3791376"/>
            <a:ext cx="353409" cy="104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0A5FFAD-6132-4FD7-94F7-C05292B2084D}"/>
              </a:ext>
            </a:extLst>
          </p:cNvPr>
          <p:cNvCxnSpPr>
            <a:cxnSpLocks/>
          </p:cNvCxnSpPr>
          <p:nvPr/>
        </p:nvCxnSpPr>
        <p:spPr>
          <a:xfrm>
            <a:off x="9868954" y="4525108"/>
            <a:ext cx="354187" cy="32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5135333-0CA8-464B-9F55-881DE0A36387}"/>
              </a:ext>
            </a:extLst>
          </p:cNvPr>
          <p:cNvCxnSpPr>
            <a:cxnSpLocks/>
          </p:cNvCxnSpPr>
          <p:nvPr/>
        </p:nvCxnSpPr>
        <p:spPr>
          <a:xfrm flipH="1">
            <a:off x="10223141" y="4525109"/>
            <a:ext cx="1081891" cy="30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B948CBD-0356-4476-8DD6-A04BFFB6A007}"/>
              </a:ext>
            </a:extLst>
          </p:cNvPr>
          <p:cNvCxnSpPr>
            <a:cxnSpLocks/>
          </p:cNvCxnSpPr>
          <p:nvPr/>
        </p:nvCxnSpPr>
        <p:spPr>
          <a:xfrm flipH="1">
            <a:off x="7344076" y="3827675"/>
            <a:ext cx="1094662" cy="10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2462BFB-B745-45A4-AD93-0E50A516C36A}"/>
              </a:ext>
            </a:extLst>
          </p:cNvPr>
          <p:cNvCxnSpPr>
            <a:cxnSpLocks/>
          </p:cNvCxnSpPr>
          <p:nvPr/>
        </p:nvCxnSpPr>
        <p:spPr>
          <a:xfrm flipV="1">
            <a:off x="6269450" y="4877158"/>
            <a:ext cx="1082215" cy="34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FC58CDE-AF0C-4D40-8D0C-7BF21E13F2AB}"/>
              </a:ext>
            </a:extLst>
          </p:cNvPr>
          <p:cNvCxnSpPr>
            <a:cxnSpLocks/>
          </p:cNvCxnSpPr>
          <p:nvPr/>
        </p:nvCxnSpPr>
        <p:spPr>
          <a:xfrm flipV="1">
            <a:off x="6269450" y="4877160"/>
            <a:ext cx="1092120" cy="109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AA6408D-CEF1-4502-8B99-546DDCEDF1AC}"/>
              </a:ext>
            </a:extLst>
          </p:cNvPr>
          <p:cNvCxnSpPr>
            <a:cxnSpLocks/>
          </p:cNvCxnSpPr>
          <p:nvPr/>
        </p:nvCxnSpPr>
        <p:spPr>
          <a:xfrm flipH="1" flipV="1">
            <a:off x="7342398" y="4857322"/>
            <a:ext cx="1079389" cy="3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6D3B9EE-CFBC-4CF0-A8D5-FED1EDF250FC}"/>
              </a:ext>
            </a:extLst>
          </p:cNvPr>
          <p:cNvCxnSpPr>
            <a:cxnSpLocks/>
          </p:cNvCxnSpPr>
          <p:nvPr/>
        </p:nvCxnSpPr>
        <p:spPr>
          <a:xfrm flipH="1" flipV="1">
            <a:off x="7366171" y="4877158"/>
            <a:ext cx="1072567" cy="109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641DBF0-A00A-40BB-ABC8-33C23A042264}"/>
              </a:ext>
            </a:extLst>
          </p:cNvPr>
          <p:cNvCxnSpPr>
            <a:cxnSpLocks/>
          </p:cNvCxnSpPr>
          <p:nvPr/>
        </p:nvCxnSpPr>
        <p:spPr>
          <a:xfrm flipH="1" flipV="1">
            <a:off x="10286488" y="4889228"/>
            <a:ext cx="305986" cy="107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D4791420-323F-46FF-B374-276AE190C76A}"/>
              </a:ext>
            </a:extLst>
          </p:cNvPr>
          <p:cNvCxnSpPr>
            <a:cxnSpLocks/>
          </p:cNvCxnSpPr>
          <p:nvPr/>
        </p:nvCxnSpPr>
        <p:spPr>
          <a:xfrm flipH="1" flipV="1">
            <a:off x="10286488" y="4889230"/>
            <a:ext cx="1018544" cy="35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C6FD1A4-0179-40C4-84F8-9F683FAF690A}"/>
              </a:ext>
            </a:extLst>
          </p:cNvPr>
          <p:cNvCxnSpPr>
            <a:cxnSpLocks/>
          </p:cNvCxnSpPr>
          <p:nvPr/>
        </p:nvCxnSpPr>
        <p:spPr>
          <a:xfrm flipV="1">
            <a:off x="9868954" y="4898576"/>
            <a:ext cx="338982" cy="106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A19A3A5E-AF98-4FF2-B0AB-BF18546EA991}"/>
              </a:ext>
            </a:extLst>
          </p:cNvPr>
          <p:cNvCxnSpPr>
            <a:cxnSpLocks/>
            <a:stCxn id="171" idx="0"/>
          </p:cNvCxnSpPr>
          <p:nvPr/>
        </p:nvCxnSpPr>
        <p:spPr>
          <a:xfrm flipH="1" flipV="1">
            <a:off x="10223141" y="1990363"/>
            <a:ext cx="1081892" cy="36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lowchart: Or 200">
            <a:extLst>
              <a:ext uri="{FF2B5EF4-FFF2-40B4-BE49-F238E27FC236}">
                <a16:creationId xmlns:a16="http://schemas.microsoft.com/office/drawing/2014/main" id="{82AB4F91-0D9B-48AE-A82D-02BAE4B24AB6}"/>
              </a:ext>
            </a:extLst>
          </p:cNvPr>
          <p:cNvSpPr/>
          <p:nvPr/>
        </p:nvSpPr>
        <p:spPr>
          <a:xfrm>
            <a:off x="7069769" y="1736480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Or 201">
            <a:extLst>
              <a:ext uri="{FF2B5EF4-FFF2-40B4-BE49-F238E27FC236}">
                <a16:creationId xmlns:a16="http://schemas.microsoft.com/office/drawing/2014/main" id="{73C558E3-C762-40EE-9B72-8760D36BB0ED}"/>
              </a:ext>
            </a:extLst>
          </p:cNvPr>
          <p:cNvSpPr/>
          <p:nvPr/>
        </p:nvSpPr>
        <p:spPr>
          <a:xfrm>
            <a:off x="10424178" y="4990971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Or 202">
            <a:extLst>
              <a:ext uri="{FF2B5EF4-FFF2-40B4-BE49-F238E27FC236}">
                <a16:creationId xmlns:a16="http://schemas.microsoft.com/office/drawing/2014/main" id="{2ED39958-13ED-4A16-8DDE-D97D90348E9C}"/>
              </a:ext>
            </a:extLst>
          </p:cNvPr>
          <p:cNvSpPr/>
          <p:nvPr/>
        </p:nvSpPr>
        <p:spPr>
          <a:xfrm>
            <a:off x="7609212" y="4990971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Or 203">
            <a:extLst>
              <a:ext uri="{FF2B5EF4-FFF2-40B4-BE49-F238E27FC236}">
                <a16:creationId xmlns:a16="http://schemas.microsoft.com/office/drawing/2014/main" id="{95BA5D40-3789-4645-B74C-7E6FDBBDB4E5}"/>
              </a:ext>
            </a:extLst>
          </p:cNvPr>
          <p:cNvSpPr/>
          <p:nvPr/>
        </p:nvSpPr>
        <p:spPr>
          <a:xfrm>
            <a:off x="9978307" y="1718993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2ECD833-D556-4221-98BA-A45A1DAF3840}"/>
              </a:ext>
            </a:extLst>
          </p:cNvPr>
          <p:cNvSpPr/>
          <p:nvPr/>
        </p:nvSpPr>
        <p:spPr>
          <a:xfrm>
            <a:off x="74420" y="557962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9" name="Table 23">
            <a:extLst>
              <a:ext uri="{FF2B5EF4-FFF2-40B4-BE49-F238E27FC236}">
                <a16:creationId xmlns:a16="http://schemas.microsoft.com/office/drawing/2014/main" id="{BD03B73E-91E0-4312-8CA3-D9B3D88CA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09793"/>
              </p:ext>
            </p:extLst>
          </p:nvPr>
        </p:nvGraphicFramePr>
        <p:xfrm>
          <a:off x="74420" y="557964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210" name="Oval 209">
            <a:extLst>
              <a:ext uri="{FF2B5EF4-FFF2-40B4-BE49-F238E27FC236}">
                <a16:creationId xmlns:a16="http://schemas.microsoft.com/office/drawing/2014/main" id="{31DAB25D-3A16-48A2-A34F-C10264FE5FC3}"/>
              </a:ext>
            </a:extLst>
          </p:cNvPr>
          <p:cNvSpPr/>
          <p:nvPr/>
        </p:nvSpPr>
        <p:spPr>
          <a:xfrm>
            <a:off x="609804" y="582956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8C7C271-2222-4D9F-B838-A88D394FDB55}"/>
              </a:ext>
            </a:extLst>
          </p:cNvPr>
          <p:cNvSpPr/>
          <p:nvPr/>
        </p:nvSpPr>
        <p:spPr>
          <a:xfrm>
            <a:off x="2438604" y="518668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1DB5C04-A9BF-4E28-BD2B-FF0A4C4EA07C}"/>
              </a:ext>
            </a:extLst>
          </p:cNvPr>
          <p:cNvSpPr/>
          <p:nvPr/>
        </p:nvSpPr>
        <p:spPr>
          <a:xfrm>
            <a:off x="3868820" y="441296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D28EEC8-67F6-4D04-974F-4ECFEA35C47D}"/>
              </a:ext>
            </a:extLst>
          </p:cNvPr>
          <p:cNvSpPr/>
          <p:nvPr/>
        </p:nvSpPr>
        <p:spPr>
          <a:xfrm>
            <a:off x="1676606" y="209765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9F4AA42-56B7-410D-87D7-F659F4CA6683}"/>
              </a:ext>
            </a:extLst>
          </p:cNvPr>
          <p:cNvSpPr/>
          <p:nvPr/>
        </p:nvSpPr>
        <p:spPr>
          <a:xfrm>
            <a:off x="5521774" y="420195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C7DE1A60-A054-40A6-91B3-60A7C6795669}"/>
              </a:ext>
            </a:extLst>
          </p:cNvPr>
          <p:cNvSpPr/>
          <p:nvPr/>
        </p:nvSpPr>
        <p:spPr>
          <a:xfrm>
            <a:off x="3950881" y="205662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24405D49-3139-458D-AB9D-825804F6F8E9}"/>
              </a:ext>
            </a:extLst>
          </p:cNvPr>
          <p:cNvSpPr/>
          <p:nvPr/>
        </p:nvSpPr>
        <p:spPr>
          <a:xfrm>
            <a:off x="267697" y="80648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FBAD743-FA7D-47DE-B88C-8454E4ABC577}"/>
              </a:ext>
            </a:extLst>
          </p:cNvPr>
          <p:cNvSpPr/>
          <p:nvPr/>
        </p:nvSpPr>
        <p:spPr>
          <a:xfrm>
            <a:off x="1758667" y="460450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A33D238-9C75-44D6-8233-1B3148B4E5E8}"/>
              </a:ext>
            </a:extLst>
          </p:cNvPr>
          <p:cNvSpPr/>
          <p:nvPr/>
        </p:nvSpPr>
        <p:spPr>
          <a:xfrm>
            <a:off x="252251" y="523348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E1214659-EED0-48FD-81FB-7B92E3B5ADDB}"/>
              </a:ext>
            </a:extLst>
          </p:cNvPr>
          <p:cNvSpPr/>
          <p:nvPr/>
        </p:nvSpPr>
        <p:spPr>
          <a:xfrm>
            <a:off x="1231128" y="295249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7496FADC-F95B-424B-A2DA-A18D35C74085}"/>
              </a:ext>
            </a:extLst>
          </p:cNvPr>
          <p:cNvSpPr/>
          <p:nvPr/>
        </p:nvSpPr>
        <p:spPr>
          <a:xfrm>
            <a:off x="1676606" y="84423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D27BD14E-881C-40BA-BAFA-B15E33A7CFBF}"/>
              </a:ext>
            </a:extLst>
          </p:cNvPr>
          <p:cNvSpPr/>
          <p:nvPr/>
        </p:nvSpPr>
        <p:spPr>
          <a:xfrm>
            <a:off x="2438604" y="111083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A1621EF-8730-49D3-9F56-C7F8850C1205}"/>
              </a:ext>
            </a:extLst>
          </p:cNvPr>
          <p:cNvSpPr/>
          <p:nvPr/>
        </p:nvSpPr>
        <p:spPr>
          <a:xfrm>
            <a:off x="527743" y="367251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624C86C-F133-47F2-A0E7-2486F88FC3C6}"/>
              </a:ext>
            </a:extLst>
          </p:cNvPr>
          <p:cNvSpPr/>
          <p:nvPr/>
        </p:nvSpPr>
        <p:spPr>
          <a:xfrm>
            <a:off x="4888729" y="562422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58C3CEAF-DE83-47BE-BE73-C40F6E26A811}"/>
              </a:ext>
            </a:extLst>
          </p:cNvPr>
          <p:cNvSpPr/>
          <p:nvPr/>
        </p:nvSpPr>
        <p:spPr>
          <a:xfrm>
            <a:off x="3974327" y="363735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9210018-8EA0-4795-8DBA-8CEB4E2DBA74}"/>
              </a:ext>
            </a:extLst>
          </p:cNvPr>
          <p:cNvSpPr/>
          <p:nvPr/>
        </p:nvSpPr>
        <p:spPr>
          <a:xfrm>
            <a:off x="4736328" y="75536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6B18E609-8E85-45BA-9259-F4000377F780}"/>
              </a:ext>
            </a:extLst>
          </p:cNvPr>
          <p:cNvSpPr/>
          <p:nvPr/>
        </p:nvSpPr>
        <p:spPr>
          <a:xfrm>
            <a:off x="3341282" y="2993528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A40E00D-C848-4DB8-B68F-73FC116639E0}"/>
              </a:ext>
            </a:extLst>
          </p:cNvPr>
          <p:cNvSpPr/>
          <p:nvPr/>
        </p:nvSpPr>
        <p:spPr>
          <a:xfrm>
            <a:off x="5386959" y="51866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7A9DAD6-FDBC-4585-9868-4D7035D0CC61}"/>
              </a:ext>
            </a:extLst>
          </p:cNvPr>
          <p:cNvSpPr/>
          <p:nvPr/>
        </p:nvSpPr>
        <p:spPr>
          <a:xfrm>
            <a:off x="2760989" y="613427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662D5D7-878B-42A5-B0AF-203E242B8FC8}"/>
              </a:ext>
            </a:extLst>
          </p:cNvPr>
          <p:cNvSpPr/>
          <p:nvPr/>
        </p:nvSpPr>
        <p:spPr>
          <a:xfrm>
            <a:off x="5427990" y="2361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384460A-F717-41EA-A6D8-3B8A9333575E}"/>
              </a:ext>
            </a:extLst>
          </p:cNvPr>
          <p:cNvSpPr/>
          <p:nvPr/>
        </p:nvSpPr>
        <p:spPr>
          <a:xfrm>
            <a:off x="252251" y="218945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22A4BE8-0000-4DCA-BC45-2AD4CA1AAE27}"/>
              </a:ext>
            </a:extLst>
          </p:cNvPr>
          <p:cNvSpPr/>
          <p:nvPr/>
        </p:nvSpPr>
        <p:spPr>
          <a:xfrm>
            <a:off x="2520665" y="3754578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37FCE46-6F96-4FC5-BC4A-54220C0BF780}"/>
              </a:ext>
            </a:extLst>
          </p:cNvPr>
          <p:cNvSpPr/>
          <p:nvPr/>
        </p:nvSpPr>
        <p:spPr>
          <a:xfrm>
            <a:off x="4138450" y="397732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A3832F3D-E936-4EE7-90DD-EEB2F2B1BDAE}"/>
              </a:ext>
            </a:extLst>
          </p:cNvPr>
          <p:cNvSpPr/>
          <p:nvPr/>
        </p:nvSpPr>
        <p:spPr>
          <a:xfrm>
            <a:off x="4197533" y="322238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86DB1B8-F0D1-44CF-A053-AD892FFD7253}"/>
              </a:ext>
            </a:extLst>
          </p:cNvPr>
          <p:cNvSpPr/>
          <p:nvPr/>
        </p:nvSpPr>
        <p:spPr>
          <a:xfrm>
            <a:off x="3909850" y="587059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C50284E-CB15-4C89-9881-50B021226742}"/>
              </a:ext>
            </a:extLst>
          </p:cNvPr>
          <p:cNvCxnSpPr>
            <a:cxnSpLocks/>
          </p:cNvCxnSpPr>
          <p:nvPr/>
        </p:nvCxnSpPr>
        <p:spPr>
          <a:xfrm>
            <a:off x="433438" y="926295"/>
            <a:ext cx="2506303" cy="252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4697A15-DBCE-4092-8C60-12B6C7369641}"/>
              </a:ext>
            </a:extLst>
          </p:cNvPr>
          <p:cNvCxnSpPr>
            <a:cxnSpLocks/>
          </p:cNvCxnSpPr>
          <p:nvPr/>
        </p:nvCxnSpPr>
        <p:spPr>
          <a:xfrm>
            <a:off x="1883343" y="926295"/>
            <a:ext cx="1071077" cy="252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B72BA5FA-EF2E-440F-BD46-FEA3A5A6670D}"/>
              </a:ext>
            </a:extLst>
          </p:cNvPr>
          <p:cNvCxnSpPr>
            <a:cxnSpLocks/>
          </p:cNvCxnSpPr>
          <p:nvPr/>
        </p:nvCxnSpPr>
        <p:spPr>
          <a:xfrm>
            <a:off x="2602726" y="926295"/>
            <a:ext cx="351694" cy="252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0B00B06-5A40-4EDE-BD81-15C4E193083F}"/>
              </a:ext>
            </a:extLst>
          </p:cNvPr>
          <p:cNvCxnSpPr>
            <a:cxnSpLocks/>
          </p:cNvCxnSpPr>
          <p:nvPr/>
        </p:nvCxnSpPr>
        <p:spPr>
          <a:xfrm flipH="1">
            <a:off x="2939741" y="926295"/>
            <a:ext cx="1796587" cy="252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510A6FD-1C1F-4EFC-A6D9-90B3A1357499}"/>
              </a:ext>
            </a:extLst>
          </p:cNvPr>
          <p:cNvCxnSpPr>
            <a:cxnSpLocks/>
          </p:cNvCxnSpPr>
          <p:nvPr/>
        </p:nvCxnSpPr>
        <p:spPr>
          <a:xfrm>
            <a:off x="433438" y="2361519"/>
            <a:ext cx="2518884" cy="105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1EE7963-41B9-4D2D-A47A-123E0CE73843}"/>
              </a:ext>
            </a:extLst>
          </p:cNvPr>
          <p:cNvCxnSpPr>
            <a:cxnSpLocks/>
          </p:cNvCxnSpPr>
          <p:nvPr/>
        </p:nvCxnSpPr>
        <p:spPr>
          <a:xfrm>
            <a:off x="1150813" y="3075589"/>
            <a:ext cx="1787665" cy="37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7FAAAF11-312C-40F9-A3E9-57783A3A9E19}"/>
              </a:ext>
            </a:extLst>
          </p:cNvPr>
          <p:cNvCxnSpPr>
            <a:cxnSpLocks/>
          </p:cNvCxnSpPr>
          <p:nvPr/>
        </p:nvCxnSpPr>
        <p:spPr>
          <a:xfrm>
            <a:off x="1883343" y="2361519"/>
            <a:ext cx="1063157" cy="107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D05561E-52D1-4D68-B6B7-8D9E241D345D}"/>
              </a:ext>
            </a:extLst>
          </p:cNvPr>
          <p:cNvCxnSpPr>
            <a:cxnSpLocks/>
          </p:cNvCxnSpPr>
          <p:nvPr/>
        </p:nvCxnSpPr>
        <p:spPr>
          <a:xfrm flipH="1">
            <a:off x="2970451" y="2361519"/>
            <a:ext cx="1062491" cy="106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266242D-5A4D-40D9-8D04-A480082F40F0}"/>
              </a:ext>
            </a:extLst>
          </p:cNvPr>
          <p:cNvCxnSpPr>
            <a:cxnSpLocks/>
          </p:cNvCxnSpPr>
          <p:nvPr/>
        </p:nvCxnSpPr>
        <p:spPr>
          <a:xfrm flipH="1">
            <a:off x="2942722" y="3075589"/>
            <a:ext cx="1090220" cy="35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529537D-C3DB-4CA2-B5EC-AC7114E5D4D3}"/>
              </a:ext>
            </a:extLst>
          </p:cNvPr>
          <p:cNvCxnSpPr>
            <a:cxnSpLocks/>
          </p:cNvCxnSpPr>
          <p:nvPr/>
        </p:nvCxnSpPr>
        <p:spPr>
          <a:xfrm flipH="1">
            <a:off x="2967470" y="3092987"/>
            <a:ext cx="350909" cy="33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9D2AFB4C-F1AE-4726-87C5-792D84865FF0}"/>
              </a:ext>
            </a:extLst>
          </p:cNvPr>
          <p:cNvCxnSpPr>
            <a:cxnSpLocks/>
          </p:cNvCxnSpPr>
          <p:nvPr/>
        </p:nvCxnSpPr>
        <p:spPr>
          <a:xfrm flipV="1">
            <a:off x="433438" y="3452809"/>
            <a:ext cx="2527018" cy="34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C7DACA0-AAAE-4594-B212-A10209330308}"/>
              </a:ext>
            </a:extLst>
          </p:cNvPr>
          <p:cNvCxnSpPr>
            <a:cxnSpLocks/>
          </p:cNvCxnSpPr>
          <p:nvPr/>
        </p:nvCxnSpPr>
        <p:spPr>
          <a:xfrm flipV="1">
            <a:off x="1883343" y="3423940"/>
            <a:ext cx="1049759" cy="11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97E0E7F-05B8-488C-8C6C-597B20C8AC6A}"/>
              </a:ext>
            </a:extLst>
          </p:cNvPr>
          <p:cNvCxnSpPr>
            <a:cxnSpLocks/>
          </p:cNvCxnSpPr>
          <p:nvPr/>
        </p:nvCxnSpPr>
        <p:spPr>
          <a:xfrm flipH="1" flipV="1">
            <a:off x="2967470" y="3452809"/>
            <a:ext cx="1065472" cy="34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1E15B5F-88E1-489B-A9E6-5FCD8999E389}"/>
              </a:ext>
            </a:extLst>
          </p:cNvPr>
          <p:cNvCxnSpPr>
            <a:cxnSpLocks/>
          </p:cNvCxnSpPr>
          <p:nvPr/>
        </p:nvCxnSpPr>
        <p:spPr>
          <a:xfrm flipH="1" flipV="1">
            <a:off x="2961434" y="3442688"/>
            <a:ext cx="1071508" cy="109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80208E5-FEE2-4902-AABF-7D8C8325DFD5}"/>
              </a:ext>
            </a:extLst>
          </p:cNvPr>
          <p:cNvCxnSpPr>
            <a:cxnSpLocks/>
          </p:cNvCxnSpPr>
          <p:nvPr/>
        </p:nvCxnSpPr>
        <p:spPr>
          <a:xfrm flipH="1" flipV="1">
            <a:off x="2992495" y="3452809"/>
            <a:ext cx="2476525" cy="108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FD4FD5B6-C71B-43E3-98CA-46110B5D1227}"/>
              </a:ext>
            </a:extLst>
          </p:cNvPr>
          <p:cNvCxnSpPr>
            <a:cxnSpLocks/>
          </p:cNvCxnSpPr>
          <p:nvPr/>
        </p:nvCxnSpPr>
        <p:spPr>
          <a:xfrm flipV="1">
            <a:off x="2602726" y="3428081"/>
            <a:ext cx="330376" cy="40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DF7BCEDE-9D09-4CEA-A719-02F77A9A0213}"/>
              </a:ext>
            </a:extLst>
          </p:cNvPr>
          <p:cNvCxnSpPr>
            <a:cxnSpLocks/>
          </p:cNvCxnSpPr>
          <p:nvPr/>
        </p:nvCxnSpPr>
        <p:spPr>
          <a:xfrm flipV="1">
            <a:off x="433438" y="3442121"/>
            <a:ext cx="2537013" cy="179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B211792-5D59-4FA0-826C-41B7D3D1A09A}"/>
              </a:ext>
            </a:extLst>
          </p:cNvPr>
          <p:cNvCxnSpPr>
            <a:cxnSpLocks/>
          </p:cNvCxnSpPr>
          <p:nvPr/>
        </p:nvCxnSpPr>
        <p:spPr>
          <a:xfrm flipV="1">
            <a:off x="433438" y="3432456"/>
            <a:ext cx="2520982" cy="25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127D5BF-A179-4675-982F-DF4D0C195B88}"/>
              </a:ext>
            </a:extLst>
          </p:cNvPr>
          <p:cNvCxnSpPr>
            <a:cxnSpLocks/>
          </p:cNvCxnSpPr>
          <p:nvPr/>
        </p:nvCxnSpPr>
        <p:spPr>
          <a:xfrm flipV="1">
            <a:off x="2585775" y="3432456"/>
            <a:ext cx="384676" cy="181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DDDC06-9A85-48DC-8DA2-6CCB1A8ED37F}"/>
              </a:ext>
            </a:extLst>
          </p:cNvPr>
          <p:cNvCxnSpPr>
            <a:cxnSpLocks/>
          </p:cNvCxnSpPr>
          <p:nvPr/>
        </p:nvCxnSpPr>
        <p:spPr>
          <a:xfrm flipV="1">
            <a:off x="2602726" y="3442688"/>
            <a:ext cx="337015" cy="253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8D0301-1AAC-41F3-9019-99B089161B18}"/>
              </a:ext>
            </a:extLst>
          </p:cNvPr>
          <p:cNvCxnSpPr>
            <a:cxnSpLocks/>
          </p:cNvCxnSpPr>
          <p:nvPr/>
        </p:nvCxnSpPr>
        <p:spPr>
          <a:xfrm flipH="1" flipV="1">
            <a:off x="2970451" y="3437962"/>
            <a:ext cx="1786011" cy="253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A087651-8057-41ED-9413-146FDCF61CD2}"/>
              </a:ext>
            </a:extLst>
          </p:cNvPr>
          <p:cNvCxnSpPr>
            <a:cxnSpLocks/>
          </p:cNvCxnSpPr>
          <p:nvPr/>
        </p:nvCxnSpPr>
        <p:spPr>
          <a:xfrm flipH="1" flipV="1">
            <a:off x="2987110" y="3432456"/>
            <a:ext cx="2481910" cy="181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8DA87318-D975-4B49-AAE2-865183E54AD8}"/>
              </a:ext>
            </a:extLst>
          </p:cNvPr>
          <p:cNvCxnSpPr>
            <a:cxnSpLocks/>
          </p:cNvCxnSpPr>
          <p:nvPr/>
        </p:nvCxnSpPr>
        <p:spPr>
          <a:xfrm flipH="1" flipV="1">
            <a:off x="2961434" y="3423425"/>
            <a:ext cx="1071508" cy="255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F733C2C-2BEB-442F-97FD-98C1229CDC91}"/>
              </a:ext>
            </a:extLst>
          </p:cNvPr>
          <p:cNvCxnSpPr>
            <a:cxnSpLocks/>
            <a:stCxn id="229" idx="0"/>
          </p:cNvCxnSpPr>
          <p:nvPr/>
        </p:nvCxnSpPr>
        <p:spPr>
          <a:xfrm flipH="1">
            <a:off x="2946220" y="2361519"/>
            <a:ext cx="2522801" cy="106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Flowchart: Or 264">
            <a:extLst>
              <a:ext uri="{FF2B5EF4-FFF2-40B4-BE49-F238E27FC236}">
                <a16:creationId xmlns:a16="http://schemas.microsoft.com/office/drawing/2014/main" id="{4D54AF59-826C-4175-AC53-08CD296314CF}"/>
              </a:ext>
            </a:extLst>
          </p:cNvPr>
          <p:cNvSpPr/>
          <p:nvPr/>
        </p:nvSpPr>
        <p:spPr>
          <a:xfrm>
            <a:off x="3088061" y="3532184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BFC5840-3872-41DF-BC7D-EB042ED0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16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82535-EC7D-4E74-ACB1-630954C9D653}"/>
              </a:ext>
            </a:extLst>
          </p:cNvPr>
          <p:cNvSpPr txBox="1"/>
          <p:nvPr/>
        </p:nvSpPr>
        <p:spPr>
          <a:xfrm>
            <a:off x="1134149" y="217340"/>
            <a:ext cx="9954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Lemma 2.4.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F2C2372-F1AE-4CA6-A25C-B675091C0D8D}"/>
              </a:ext>
            </a:extLst>
          </p:cNvPr>
          <p:cNvGrpSpPr/>
          <p:nvPr/>
        </p:nvGrpSpPr>
        <p:grpSpPr>
          <a:xfrm>
            <a:off x="859514" y="1168564"/>
            <a:ext cx="4932002" cy="2995200"/>
            <a:chOff x="859514" y="1168564"/>
            <a:chExt cx="4932002" cy="29952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35204C7-969C-4F42-B038-71A7730E5413}"/>
                </a:ext>
              </a:extLst>
            </p:cNvPr>
            <p:cNvSpPr/>
            <p:nvPr/>
          </p:nvSpPr>
          <p:spPr>
            <a:xfrm>
              <a:off x="859514" y="1168564"/>
              <a:ext cx="4932002" cy="2995200"/>
            </a:xfrm>
            <a:prstGeom prst="rect">
              <a:avLst/>
            </a:prstGeom>
            <a:solidFill>
              <a:srgbClr val="FCFBC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30AC5F-4AB8-47E3-91F6-A61B7DCDAB6C}"/>
                </a:ext>
              </a:extLst>
            </p:cNvPr>
            <p:cNvSpPr/>
            <p:nvPr/>
          </p:nvSpPr>
          <p:spPr>
            <a:xfrm>
              <a:off x="4237540" y="2568750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8666A7-CA0F-4B44-B49F-6C84DA398D00}"/>
                </a:ext>
              </a:extLst>
            </p:cNvPr>
            <p:cNvSpPr/>
            <p:nvPr/>
          </p:nvSpPr>
          <p:spPr>
            <a:xfrm>
              <a:off x="4659368" y="2609306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B709645-72A6-4FCD-A8D6-C2A1101B43FC}"/>
                </a:ext>
              </a:extLst>
            </p:cNvPr>
            <p:cNvSpPr/>
            <p:nvPr/>
          </p:nvSpPr>
          <p:spPr>
            <a:xfrm>
              <a:off x="4025584" y="1676949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58BCE6-B0C0-43F2-9BAF-222139E06F35}"/>
                </a:ext>
              </a:extLst>
            </p:cNvPr>
            <p:cNvSpPr/>
            <p:nvPr/>
          </p:nvSpPr>
          <p:spPr>
            <a:xfrm>
              <a:off x="5195140" y="1899651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2784EE6-F9A8-4BA5-BBBD-92CC35922B48}"/>
                </a:ext>
              </a:extLst>
            </p:cNvPr>
            <p:cNvSpPr/>
            <p:nvPr/>
          </p:nvSpPr>
          <p:spPr>
            <a:xfrm>
              <a:off x="4863571" y="1504090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2D60EA-4922-4026-8976-8474C7F6FC1D}"/>
                </a:ext>
              </a:extLst>
            </p:cNvPr>
            <p:cNvSpPr/>
            <p:nvPr/>
          </p:nvSpPr>
          <p:spPr>
            <a:xfrm>
              <a:off x="4863571" y="2320965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CDF3D32-EC25-428F-8F08-B1F32F6228CD}"/>
                </a:ext>
              </a:extLst>
            </p:cNvPr>
            <p:cNvSpPr/>
            <p:nvPr/>
          </p:nvSpPr>
          <p:spPr>
            <a:xfrm>
              <a:off x="3845162" y="2060061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7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952DC59-16A3-4F78-8B4D-B8C2233C65EE}"/>
                </a:ext>
              </a:extLst>
            </p:cNvPr>
            <p:cNvSpPr/>
            <p:nvPr/>
          </p:nvSpPr>
          <p:spPr>
            <a:xfrm>
              <a:off x="4295584" y="1348684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067AD6C-3F6E-4BE2-83AF-26CD699D5CF9}"/>
              </a:ext>
            </a:extLst>
          </p:cNvPr>
          <p:cNvSpPr/>
          <p:nvPr/>
        </p:nvSpPr>
        <p:spPr>
          <a:xfrm>
            <a:off x="3780860" y="1240761"/>
            <a:ext cx="1716492" cy="171649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ED457E6-9D61-40B5-8D84-EB08BB822C11}"/>
              </a:ext>
            </a:extLst>
          </p:cNvPr>
          <p:cNvCxnSpPr>
            <a:stCxn id="47" idx="5"/>
          </p:cNvCxnSpPr>
          <p:nvPr/>
        </p:nvCxnSpPr>
        <p:spPr>
          <a:xfrm>
            <a:off x="4451682" y="1504782"/>
            <a:ext cx="179186" cy="55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E2D3084-A438-4921-B52A-96A01CBF555F}"/>
              </a:ext>
            </a:extLst>
          </p:cNvPr>
          <p:cNvCxnSpPr>
            <a:stCxn id="44" idx="3"/>
          </p:cNvCxnSpPr>
          <p:nvPr/>
        </p:nvCxnSpPr>
        <p:spPr>
          <a:xfrm flipH="1">
            <a:off x="4668985" y="1660188"/>
            <a:ext cx="221368" cy="39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CACD32-C699-49BC-8367-0930170ADCF1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4659368" y="2151501"/>
            <a:ext cx="91440" cy="45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49BE207-C49D-4000-966F-542A0D10AA80}"/>
              </a:ext>
            </a:extLst>
          </p:cNvPr>
          <p:cNvCxnSpPr>
            <a:stCxn id="40" idx="7"/>
          </p:cNvCxnSpPr>
          <p:nvPr/>
        </p:nvCxnSpPr>
        <p:spPr>
          <a:xfrm flipV="1">
            <a:off x="4393638" y="2151501"/>
            <a:ext cx="193841" cy="44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07CF9C3-7D39-4109-A145-C54D0F74980D}"/>
              </a:ext>
            </a:extLst>
          </p:cNvPr>
          <p:cNvCxnSpPr>
            <a:stCxn id="46" idx="6"/>
          </p:cNvCxnSpPr>
          <p:nvPr/>
        </p:nvCxnSpPr>
        <p:spPr>
          <a:xfrm flipV="1">
            <a:off x="4028042" y="2115623"/>
            <a:ext cx="552489" cy="3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D85DA86-E893-42F6-A29E-D4D333A11DC7}"/>
              </a:ext>
            </a:extLst>
          </p:cNvPr>
          <p:cNvCxnSpPr>
            <a:stCxn id="42" idx="5"/>
          </p:cNvCxnSpPr>
          <p:nvPr/>
        </p:nvCxnSpPr>
        <p:spPr>
          <a:xfrm>
            <a:off x="4181682" y="1833047"/>
            <a:ext cx="405797" cy="23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A753F7F-1C9D-49BD-BC23-3BF4F154F701}"/>
              </a:ext>
            </a:extLst>
          </p:cNvPr>
          <p:cNvCxnSpPr>
            <a:stCxn id="43" idx="2"/>
          </p:cNvCxnSpPr>
          <p:nvPr/>
        </p:nvCxnSpPr>
        <p:spPr>
          <a:xfrm flipH="1">
            <a:off x="4703414" y="1991091"/>
            <a:ext cx="491726" cy="8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C04B40-A8D9-4CFF-8DD4-5238DB5BCAA6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4691517" y="2130607"/>
            <a:ext cx="198836" cy="21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D63E3B5-A5BF-4832-BA60-28363F24CFEC}"/>
                  </a:ext>
                </a:extLst>
              </p:cNvPr>
              <p:cNvSpPr txBox="1"/>
              <p:nvPr/>
            </p:nvSpPr>
            <p:spPr>
              <a:xfrm>
                <a:off x="4291279" y="2062111"/>
                <a:ext cx="247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D63E3B5-A5BF-4832-BA60-28363F24C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279" y="2062111"/>
                <a:ext cx="24771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ECF832A-1E35-4B3C-A04D-D8B0224ABE38}"/>
              </a:ext>
            </a:extLst>
          </p:cNvPr>
          <p:cNvGrpSpPr/>
          <p:nvPr/>
        </p:nvGrpSpPr>
        <p:grpSpPr>
          <a:xfrm>
            <a:off x="6061516" y="1166136"/>
            <a:ext cx="4932002" cy="2995200"/>
            <a:chOff x="6061516" y="1111706"/>
            <a:chExt cx="4932002" cy="299520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C196001-7D43-4C6B-876E-CA400FEA5140}"/>
                </a:ext>
              </a:extLst>
            </p:cNvPr>
            <p:cNvSpPr/>
            <p:nvPr/>
          </p:nvSpPr>
          <p:spPr>
            <a:xfrm>
              <a:off x="6061516" y="1111706"/>
              <a:ext cx="4932002" cy="2995200"/>
            </a:xfrm>
            <a:prstGeom prst="rect">
              <a:avLst/>
            </a:prstGeom>
            <a:solidFill>
              <a:srgbClr val="FCFBC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26D5C5A-28D8-420E-84FF-DEB620AB36F8}"/>
                </a:ext>
              </a:extLst>
            </p:cNvPr>
            <p:cNvSpPr/>
            <p:nvPr/>
          </p:nvSpPr>
          <p:spPr>
            <a:xfrm>
              <a:off x="9439542" y="2511892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B3099FE-DFE8-4457-A8FF-A533E4F0EFB3}"/>
                </a:ext>
              </a:extLst>
            </p:cNvPr>
            <p:cNvSpPr/>
            <p:nvPr/>
          </p:nvSpPr>
          <p:spPr>
            <a:xfrm>
              <a:off x="9861370" y="2552448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E1DA634-E7E8-49EC-92A7-822649FBC353}"/>
                </a:ext>
              </a:extLst>
            </p:cNvPr>
            <p:cNvSpPr/>
            <p:nvPr/>
          </p:nvSpPr>
          <p:spPr>
            <a:xfrm>
              <a:off x="9227586" y="1620091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579CC4A-1761-427C-AB9B-A3FDFBA4D962}"/>
                </a:ext>
              </a:extLst>
            </p:cNvPr>
            <p:cNvSpPr/>
            <p:nvPr/>
          </p:nvSpPr>
          <p:spPr>
            <a:xfrm>
              <a:off x="10397142" y="1842793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4E2983A-9AC1-4EFB-9486-60EEC75121CB}"/>
                </a:ext>
              </a:extLst>
            </p:cNvPr>
            <p:cNvSpPr/>
            <p:nvPr/>
          </p:nvSpPr>
          <p:spPr>
            <a:xfrm>
              <a:off x="10065573" y="1447232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3F4986-C5FE-4A10-B1AD-5ADDFCABD422}"/>
                </a:ext>
              </a:extLst>
            </p:cNvPr>
            <p:cNvSpPr/>
            <p:nvPr/>
          </p:nvSpPr>
          <p:spPr>
            <a:xfrm>
              <a:off x="10065573" y="2264107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032FBCD-EB25-41D7-A7B2-AF3FEF101202}"/>
                </a:ext>
              </a:extLst>
            </p:cNvPr>
            <p:cNvSpPr/>
            <p:nvPr/>
          </p:nvSpPr>
          <p:spPr>
            <a:xfrm>
              <a:off x="9047164" y="2003203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7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AF7EFCA-964E-4112-9132-248D9EC0E5FD}"/>
                </a:ext>
              </a:extLst>
            </p:cNvPr>
            <p:cNvSpPr/>
            <p:nvPr/>
          </p:nvSpPr>
          <p:spPr>
            <a:xfrm>
              <a:off x="9497586" y="1291826"/>
              <a:ext cx="182880" cy="1828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ED15F2A9-7DD3-43C1-A511-F7A03D27B36C}"/>
              </a:ext>
            </a:extLst>
          </p:cNvPr>
          <p:cNvSpPr/>
          <p:nvPr/>
        </p:nvSpPr>
        <p:spPr>
          <a:xfrm>
            <a:off x="8974624" y="1227387"/>
            <a:ext cx="1716492" cy="171649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8D58AC9-99FD-4F51-8CC5-5D4DCE2E982C}"/>
                  </a:ext>
                </a:extLst>
              </p:cNvPr>
              <p:cNvSpPr txBox="1"/>
              <p:nvPr/>
            </p:nvSpPr>
            <p:spPr>
              <a:xfrm>
                <a:off x="9909302" y="1890305"/>
                <a:ext cx="247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8D58AC9-99FD-4F51-8CC5-5D4DCE2E9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302" y="1890305"/>
                <a:ext cx="247711" cy="307777"/>
              </a:xfrm>
              <a:prstGeom prst="rect">
                <a:avLst/>
              </a:prstGeom>
              <a:blipFill>
                <a:blip r:embed="rId3"/>
                <a:stretch>
                  <a:fillRect r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>
            <a:extLst>
              <a:ext uri="{FF2B5EF4-FFF2-40B4-BE49-F238E27FC236}">
                <a16:creationId xmlns:a16="http://schemas.microsoft.com/office/drawing/2014/main" id="{86CE6FFC-BEAA-46A2-AAFF-DB5C3004FDCB}"/>
              </a:ext>
            </a:extLst>
          </p:cNvPr>
          <p:cNvSpPr txBox="1"/>
          <p:nvPr/>
        </p:nvSpPr>
        <p:spPr>
          <a:xfrm>
            <a:off x="5281097" y="1270622"/>
            <a:ext cx="19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89DE221-75C9-40BE-8D93-E47EB314D559}"/>
              </a:ext>
            </a:extLst>
          </p:cNvPr>
          <p:cNvSpPr txBox="1"/>
          <p:nvPr/>
        </p:nvSpPr>
        <p:spPr>
          <a:xfrm>
            <a:off x="10574567" y="1388237"/>
            <a:ext cx="40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E3AFF10-10FB-4021-919C-7AB51E402E18}"/>
              </a:ext>
            </a:extLst>
          </p:cNvPr>
          <p:cNvSpPr txBox="1"/>
          <p:nvPr/>
        </p:nvSpPr>
        <p:spPr>
          <a:xfrm>
            <a:off x="863695" y="2803350"/>
            <a:ext cx="3161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Calculating the potential due to a set of m charges about a point </a:t>
            </a:r>
            <a:r>
              <a:rPr lang="en-US" sz="1600" u="sng" dirty="0"/>
              <a:t>inside</a:t>
            </a:r>
            <a:r>
              <a:rPr lang="en-US" sz="1600" dirty="0"/>
              <a:t> the circle (by using the location of each charge)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A7D085-4050-468E-B6C5-8C487C9B35F2}"/>
              </a:ext>
            </a:extLst>
          </p:cNvPr>
          <p:cNvSpPr txBox="1"/>
          <p:nvPr/>
        </p:nvSpPr>
        <p:spPr>
          <a:xfrm>
            <a:off x="7775511" y="2921606"/>
            <a:ext cx="3218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potential due to a set of m charges </a:t>
            </a:r>
            <a:r>
              <a:rPr lang="en-US" sz="1600" u="sng" dirty="0"/>
              <a:t>converges</a:t>
            </a:r>
            <a:r>
              <a:rPr lang="en-US" sz="1600" dirty="0"/>
              <a:t> inside a area (</a:t>
            </a:r>
            <a:r>
              <a:rPr lang="en-US" sz="1600" u="sng" dirty="0"/>
              <a:t>inside the circle C’)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21D5BBA-D18B-4202-8919-BFC0A9F9E9D2}"/>
                  </a:ext>
                </a:extLst>
              </p:cNvPr>
              <p:cNvSpPr txBox="1"/>
              <p:nvPr/>
            </p:nvSpPr>
            <p:spPr>
              <a:xfrm>
                <a:off x="859514" y="4238475"/>
                <a:ext cx="49320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Theorem 2.1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. (</a:t>
                </a: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Multipole expansion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). </a:t>
                </a:r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Suppose that </a:t>
                </a:r>
                <a:r>
                  <a:rPr lang="en-US" sz="1600" b="1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m</a:t>
                </a:r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 charges of strengths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 , … ,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} are located </a:t>
                </a:r>
                <a:r>
                  <a:rPr lang="en-US" sz="1600" b="1" u="sng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inside</a:t>
                </a:r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 the circle C. Then for any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 </a:t>
                </a:r>
                <a:r>
                  <a:rPr lang="en-US" sz="1600" b="1" u="sng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inside</a:t>
                </a:r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 the circle C, the potential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 Light" panose="020F0302020204030204"/>
                    <a:cs typeface="Times New Roman" panose="02020603050405020304" pitchFamily="18" charset="0"/>
                  </a:rPr>
                  <a:t> is given by</a:t>
                </a:r>
                <a:endParaRPr lang="en-US" sz="16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21D5BBA-D18B-4202-8919-BFC0A9F9E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14" y="4238475"/>
                <a:ext cx="4932002" cy="1077218"/>
              </a:xfrm>
              <a:prstGeom prst="rect">
                <a:avLst/>
              </a:prstGeom>
              <a:blipFill>
                <a:blip r:embed="rId5"/>
                <a:stretch>
                  <a:fillRect l="-494" t="-1695" r="-618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BC35AF3-2E9E-48A1-9236-E30B4FF1F01F}"/>
              </a:ext>
            </a:extLst>
          </p:cNvPr>
          <p:cNvGrpSpPr/>
          <p:nvPr/>
        </p:nvGrpSpPr>
        <p:grpSpPr>
          <a:xfrm>
            <a:off x="859514" y="5587378"/>
            <a:ext cx="4932003" cy="726250"/>
            <a:chOff x="744812" y="5870805"/>
            <a:chExt cx="4932003" cy="726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D69DA3B-56A3-4545-ACA9-E1434AE69AB2}"/>
                    </a:ext>
                  </a:extLst>
                </p:cNvPr>
                <p:cNvSpPr txBox="1"/>
                <p:nvPr/>
              </p:nvSpPr>
              <p:spPr>
                <a:xfrm>
                  <a:off x="744812" y="5870805"/>
                  <a:ext cx="2257093" cy="6713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8FD995D-C936-4E2A-8AB9-20A9DFA8B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812" y="5870805"/>
                  <a:ext cx="2257093" cy="6713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7596A53-7F65-41B9-BFE7-56CA6EEF08DA}"/>
                    </a:ext>
                  </a:extLst>
                </p:cNvPr>
                <p:cNvSpPr txBox="1"/>
                <p:nvPr/>
              </p:nvSpPr>
              <p:spPr>
                <a:xfrm>
                  <a:off x="3313686" y="5947052"/>
                  <a:ext cx="820609" cy="5881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7596A53-7F65-41B9-BFE7-56CA6EEF0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686" y="5947052"/>
                  <a:ext cx="820609" cy="58817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38B1B86-586A-467D-A330-ECD47D96D1B8}"/>
                    </a:ext>
                  </a:extLst>
                </p:cNvPr>
                <p:cNvSpPr txBox="1"/>
                <p:nvPr/>
              </p:nvSpPr>
              <p:spPr>
                <a:xfrm>
                  <a:off x="4214278" y="5947052"/>
                  <a:ext cx="1287917" cy="5881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38B1B86-586A-467D-A330-ECD47D96D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278" y="5947052"/>
                  <a:ext cx="1287917" cy="58817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Double Bracket 151">
              <a:extLst>
                <a:ext uri="{FF2B5EF4-FFF2-40B4-BE49-F238E27FC236}">
                  <a16:creationId xmlns:a16="http://schemas.microsoft.com/office/drawing/2014/main" id="{501CDAB8-8D3C-4BAD-BA55-3305A93C95E2}"/>
                </a:ext>
              </a:extLst>
            </p:cNvPr>
            <p:cNvSpPr/>
            <p:nvPr/>
          </p:nvSpPr>
          <p:spPr>
            <a:xfrm>
              <a:off x="3259647" y="5960468"/>
              <a:ext cx="2417168" cy="636587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0B7314A-8C3A-4C2C-A111-5CE4A06E55E6}"/>
                  </a:ext>
                </a:extLst>
              </p:cNvPr>
              <p:cNvSpPr txBox="1"/>
              <p:nvPr/>
            </p:nvSpPr>
            <p:spPr>
              <a:xfrm>
                <a:off x="6049258" y="4275117"/>
                <a:ext cx="49320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Lemma 2.4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. Suppose that </a:t>
                </a: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m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charges of strengths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 , … 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} are located </a:t>
                </a:r>
                <a:r>
                  <a:rPr lang="en-US" sz="1600" b="1" u="sng" dirty="0">
                    <a:latin typeface="+mj-lt"/>
                    <a:cs typeface="Times New Roman" panose="02020603050405020304" pitchFamily="18" charset="0"/>
                  </a:rPr>
                  <a:t>inside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the circle C with center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. Then the </a:t>
                </a:r>
                <a:r>
                  <a:rPr lang="en-US" sz="1600" b="1" u="sng" dirty="0">
                    <a:latin typeface="+mj-lt"/>
                    <a:cs typeface="Times New Roman" panose="02020603050405020304" pitchFamily="18" charset="0"/>
                  </a:rPr>
                  <a:t>corresponding multipole expansion converges inside the circle C’.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0B7314A-8C3A-4C2C-A111-5CE4A06E5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258" y="4275117"/>
                <a:ext cx="4932002" cy="1077218"/>
              </a:xfrm>
              <a:prstGeom prst="rect">
                <a:avLst/>
              </a:prstGeom>
              <a:blipFill>
                <a:blip r:embed="rId20"/>
                <a:stretch>
                  <a:fillRect l="-494" t="-1695" r="-742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54CEC072-48EC-40E0-9ED1-CB753D60A299}"/>
              </a:ext>
            </a:extLst>
          </p:cNvPr>
          <p:cNvSpPr/>
          <p:nvPr/>
        </p:nvSpPr>
        <p:spPr>
          <a:xfrm>
            <a:off x="6126679" y="2388553"/>
            <a:ext cx="1716492" cy="1716492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99B611-776D-4F2A-9A32-9450EE4740EF}"/>
              </a:ext>
            </a:extLst>
          </p:cNvPr>
          <p:cNvSpPr txBox="1"/>
          <p:nvPr/>
        </p:nvSpPr>
        <p:spPr>
          <a:xfrm>
            <a:off x="7678078" y="2416566"/>
            <a:ext cx="43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C’</a:t>
            </a: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D01A1D1C-A0D5-44FB-94E7-33E7B59FCEF7}"/>
              </a:ext>
            </a:extLst>
          </p:cNvPr>
          <p:cNvSpPr/>
          <p:nvPr/>
        </p:nvSpPr>
        <p:spPr>
          <a:xfrm rot="4013770" flipH="1">
            <a:off x="7541244" y="365993"/>
            <a:ext cx="1024573" cy="3136332"/>
          </a:xfrm>
          <a:prstGeom prst="curvedLeftArrow">
            <a:avLst>
              <a:gd name="adj1" fmla="val 0"/>
              <a:gd name="adj2" fmla="val 10590"/>
              <a:gd name="adj3" fmla="val 3528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0D7751F-42CC-4E83-96EC-FA38F45F02B1}"/>
                  </a:ext>
                </a:extLst>
              </p:cNvPr>
              <p:cNvSpPr txBox="1"/>
              <p:nvPr/>
            </p:nvSpPr>
            <p:spPr>
              <a:xfrm>
                <a:off x="7153947" y="3181718"/>
                <a:ext cx="247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0D7751F-42CC-4E83-96EC-FA38F45F0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947" y="3181718"/>
                <a:ext cx="247711" cy="307777"/>
              </a:xfrm>
              <a:prstGeom prst="rect">
                <a:avLst/>
              </a:prstGeom>
              <a:blipFill>
                <a:blip r:embed="rId21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36115D2-3246-46C1-A938-58E58B7D1035}"/>
              </a:ext>
            </a:extLst>
          </p:cNvPr>
          <p:cNvGrpSpPr/>
          <p:nvPr/>
        </p:nvGrpSpPr>
        <p:grpSpPr>
          <a:xfrm>
            <a:off x="6049258" y="5325592"/>
            <a:ext cx="5326064" cy="1272856"/>
            <a:chOff x="6049258" y="5325592"/>
            <a:chExt cx="5326064" cy="1272856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E5B0107-441D-44A0-A958-00950C39EEE5}"/>
                </a:ext>
              </a:extLst>
            </p:cNvPr>
            <p:cNvGrpSpPr/>
            <p:nvPr/>
          </p:nvGrpSpPr>
          <p:grpSpPr>
            <a:xfrm>
              <a:off x="6049258" y="5325592"/>
              <a:ext cx="5326064" cy="1272856"/>
              <a:chOff x="744812" y="5572377"/>
              <a:chExt cx="4892544" cy="1272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7C8DF63-3817-40F2-989D-090FE2595993}"/>
                      </a:ext>
                    </a:extLst>
                  </p:cNvPr>
                  <p:cNvSpPr txBox="1"/>
                  <p:nvPr/>
                </p:nvSpPr>
                <p:spPr>
                  <a:xfrm>
                    <a:off x="744812" y="5870805"/>
                    <a:ext cx="1424933" cy="6724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7C8DF63-3817-40F2-989D-090FE25959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812" y="5870805"/>
                    <a:ext cx="1424933" cy="672428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3DE3939F-CAEF-409F-875F-057E3FB21F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30555" y="5572377"/>
                    <a:ext cx="3306801" cy="58817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3DE3939F-CAEF-409F-875F-057E3FB21F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0555" y="5572377"/>
                    <a:ext cx="3306801" cy="58817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Double Bracket 157">
                <a:extLst>
                  <a:ext uri="{FF2B5EF4-FFF2-40B4-BE49-F238E27FC236}">
                    <a16:creationId xmlns:a16="http://schemas.microsoft.com/office/drawing/2014/main" id="{4481041D-5D6E-42C0-8E67-3EB90B997F6D}"/>
                  </a:ext>
                </a:extLst>
              </p:cNvPr>
              <p:cNvSpPr/>
              <p:nvPr/>
            </p:nvSpPr>
            <p:spPr>
              <a:xfrm>
                <a:off x="2241054" y="5588894"/>
                <a:ext cx="3133129" cy="1256339"/>
              </a:xfrm>
              <a:prstGeom prst="bracketPair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595983D-C10F-451B-8C41-DBCA1B9BA7E6}"/>
                    </a:ext>
                  </a:extLst>
                </p:cNvPr>
                <p:cNvSpPr txBox="1"/>
                <p:nvPr/>
              </p:nvSpPr>
              <p:spPr>
                <a:xfrm>
                  <a:off x="7753989" y="5933135"/>
                  <a:ext cx="3599811" cy="5881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595983D-C10F-451B-8C41-DBCA1B9BA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3989" y="5933135"/>
                  <a:ext cx="3599811" cy="58817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DFF365-AC0C-463B-9DBD-A307BCD9D361}"/>
              </a:ext>
            </a:extLst>
          </p:cNvPr>
          <p:cNvSpPr txBox="1"/>
          <p:nvPr/>
        </p:nvSpPr>
        <p:spPr>
          <a:xfrm>
            <a:off x="6142395" y="1235154"/>
            <a:ext cx="1696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expansion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AE42A5-38B0-4581-ADC1-E8F1574BA571}"/>
              </a:ext>
            </a:extLst>
          </p:cNvPr>
          <p:cNvSpPr txBox="1"/>
          <p:nvPr/>
        </p:nvSpPr>
        <p:spPr>
          <a:xfrm>
            <a:off x="927577" y="1221448"/>
            <a:ext cx="2146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Multipole expansion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7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6F2AD83F-4D00-45BA-B137-C07CE25E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DE9975-5DF7-4A22-B595-2EF1A60ABBBF}"/>
                  </a:ext>
                </a:extLst>
              </p:cNvPr>
              <p:cNvSpPr txBox="1"/>
              <p:nvPr/>
            </p:nvSpPr>
            <p:spPr>
              <a:xfrm>
                <a:off x="1078636" y="1411159"/>
                <a:ext cx="3839319" cy="352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latin typeface="+mj-lt"/>
                    <a:cs typeface="Times New Roman" panose="02020603050405020304" pitchFamily="18" charset="0"/>
                  </a:rPr>
                  <a:t>Step 3</a:t>
                </a:r>
              </a:p>
              <a:p>
                <a:endParaRPr lang="en-US" sz="1100" b="1" dirty="0">
                  <a:latin typeface="+mj-lt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+mj-lt"/>
                  </a:rPr>
                  <a:t>Form a </a:t>
                </a:r>
                <a:r>
                  <a:rPr lang="en-US" sz="2000" b="1" u="sng" dirty="0">
                    <a:latin typeface="+mj-lt"/>
                  </a:rPr>
                  <a:t>local expansion</a:t>
                </a:r>
                <a:r>
                  <a:rPr lang="en-US" sz="2000" b="1" u="none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about the center of each box at 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coarser</a:t>
                </a:r>
                <a:r>
                  <a:rPr lang="en-US" sz="2000" dirty="0">
                    <a:latin typeface="+mj-lt"/>
                  </a:rPr>
                  <a:t> mesh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  <a:endParaRPr 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𝑖𝑏𝑜𝑥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by using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lemma 2.4 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to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convert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of each box j in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interaction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list of box </a:t>
                </a:r>
                <a:r>
                  <a:rPr lang="en-US" sz="2000" i="1" dirty="0">
                    <a:latin typeface="+mj-lt"/>
                    <a:cs typeface="Times New Roman" panose="02020603050405020304" pitchFamily="18" charset="0"/>
                  </a:rPr>
                  <a:t>ibox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about the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center of box </a:t>
                </a:r>
                <a:r>
                  <a:rPr lang="en-US" sz="2000" b="1" i="1" u="sng" dirty="0">
                    <a:latin typeface="+mj-lt"/>
                    <a:cs typeface="Times New Roman" panose="02020603050405020304" pitchFamily="18" charset="0"/>
                  </a:rPr>
                  <a:t>ibox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,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adding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these local expansion together.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+mj-lt"/>
                  </a:rPr>
                  <a:t>Adding result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𝑖𝑏𝑜𝑥</m:t>
                        </m:r>
                      </m:sub>
                    </m:sSub>
                  </m:oMath>
                </a14:m>
                <a:endParaRPr lang="en-US" sz="20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DE9975-5DF7-4A22-B595-2EF1A60AB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36" y="1411159"/>
                <a:ext cx="3839319" cy="3528851"/>
              </a:xfrm>
              <a:prstGeom prst="rect">
                <a:avLst/>
              </a:prstGeom>
              <a:blipFill>
                <a:blip r:embed="rId2"/>
                <a:stretch>
                  <a:fillRect l="-2857" t="-1554" r="-1587" b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3A570917-9D50-4D77-ADBB-825508DBF499}"/>
              </a:ext>
            </a:extLst>
          </p:cNvPr>
          <p:cNvSpPr txBox="1"/>
          <p:nvPr/>
        </p:nvSpPr>
        <p:spPr>
          <a:xfrm>
            <a:off x="1134150" y="217340"/>
            <a:ext cx="4467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2CE4AA-DD03-4E71-BC8A-A97053791900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2" name="Table 23">
            <a:extLst>
              <a:ext uri="{FF2B5EF4-FFF2-40B4-BE49-F238E27FC236}">
                <a16:creationId xmlns:a16="http://schemas.microsoft.com/office/drawing/2014/main" id="{90F98DF8-6F80-4BC2-A5D7-2636D07E5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19674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  <a:sym typeface="Symbol" panose="05050102010706020507" pitchFamily="18" charset="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  <a:sym typeface="Symbol" panose="05050102010706020507" pitchFamily="18" charset="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</a:tbl>
          </a:graphicData>
        </a:graphic>
      </p:graphicFrame>
      <p:sp>
        <p:nvSpPr>
          <p:cNvPr id="83" name="Oval 82">
            <a:extLst>
              <a:ext uri="{FF2B5EF4-FFF2-40B4-BE49-F238E27FC236}">
                <a16:creationId xmlns:a16="http://schemas.microsoft.com/office/drawing/2014/main" id="{06A3A344-714C-4C0C-8F7B-CFAD19ADE24B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9B1732-78F0-4CE5-BE84-59AD06D4C22D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2409824-278D-4AC1-9AEE-F5A3A71E78F9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C2C71DA-F8D9-4F53-945D-58DA5F433837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0A8DA34-4DBE-4E4E-96BD-AD19D564C692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2242C97-DB2C-4140-A3C2-FA25BF9A8DAF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42EE082-A707-4345-BEC8-872CC8E06994}"/>
              </a:ext>
            </a:extLst>
          </p:cNvPr>
          <p:cNvSpPr/>
          <p:nvPr/>
        </p:nvSpPr>
        <p:spPr>
          <a:xfrm>
            <a:off x="6129294" y="8284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132B6CD-81BE-45C3-BB8B-E1D81B2209AD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BA8BBA2-5FD9-4A95-A2F5-CFFE8D9F2FF7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0A82642-D3A3-4708-ABA0-27867D36B6A7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FE5944D-4C4C-4134-BA6E-91BD84A6D968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613BF77-AF21-4446-B13A-46275EA31D6E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77F0695-8272-415D-A5EB-955D54C016E3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7E9BB2A-54C0-4AF3-886F-C115DAF1BEE2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ACC0D07-539A-429D-8100-E35485011F83}"/>
              </a:ext>
            </a:extLst>
          </p:cNvPr>
          <p:cNvSpPr/>
          <p:nvPr/>
        </p:nvSpPr>
        <p:spPr>
          <a:xfrm>
            <a:off x="9810339" y="362838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EEA70F4-C880-49A0-AA69-37594DD677FE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0F9A496-0CA6-4A54-A190-702752B613FA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50551E-3C24-4052-AF59-A97A92007544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337E673-92E4-4246-AA58-C29F5DBC48DF}"/>
              </a:ext>
            </a:extLst>
          </p:cNvPr>
          <p:cNvSpPr/>
          <p:nvPr/>
        </p:nvSpPr>
        <p:spPr>
          <a:xfrm>
            <a:off x="9775170" y="59026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BDDE5B8-C368-4E2D-B173-9CB161F12EFB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14B0197-F3FC-4067-8C4D-0B1FC6C4D560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7FBCC47-5657-4057-82B7-C048AAF3DB61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0310E03-F4D6-477D-8B49-6A06A6960D85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EE0FAFC-BAD3-49E3-8DA9-F6B3F1D02005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F39A74E-CE3B-427D-9C71-04525E0627D9}"/>
              </a:ext>
            </a:extLst>
          </p:cNvPr>
          <p:cNvSpPr/>
          <p:nvPr/>
        </p:nvSpPr>
        <p:spPr>
          <a:xfrm>
            <a:off x="10033545" y="32134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Or 138">
            <a:extLst>
              <a:ext uri="{FF2B5EF4-FFF2-40B4-BE49-F238E27FC236}">
                <a16:creationId xmlns:a16="http://schemas.microsoft.com/office/drawing/2014/main" id="{0EF10A7B-8AEF-4DCB-B731-320654EB7CC4}"/>
              </a:ext>
            </a:extLst>
          </p:cNvPr>
          <p:cNvSpPr/>
          <p:nvPr/>
        </p:nvSpPr>
        <p:spPr>
          <a:xfrm>
            <a:off x="11065252" y="1356265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9F8D4DB-E775-4EC4-A5EB-740160F05D35}"/>
              </a:ext>
            </a:extLst>
          </p:cNvPr>
          <p:cNvSpPr txBox="1"/>
          <p:nvPr/>
        </p:nvSpPr>
        <p:spPr>
          <a:xfrm>
            <a:off x="11057850" y="906118"/>
            <a:ext cx="805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ibox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A0C9CF-36FB-4EA1-8EA0-193890E7DFA2}"/>
              </a:ext>
            </a:extLst>
          </p:cNvPr>
          <p:cNvCxnSpPr>
            <a:cxnSpLocks/>
          </p:cNvCxnSpPr>
          <p:nvPr/>
        </p:nvCxnSpPr>
        <p:spPr>
          <a:xfrm>
            <a:off x="6729046" y="1261264"/>
            <a:ext cx="4161692" cy="39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8D19A3-3CEB-4DE3-A41B-D1F2F5ADE670}"/>
              </a:ext>
            </a:extLst>
          </p:cNvPr>
          <p:cNvCxnSpPr/>
          <p:nvPr/>
        </p:nvCxnSpPr>
        <p:spPr>
          <a:xfrm flipV="1">
            <a:off x="6646985" y="1333071"/>
            <a:ext cx="4237892" cy="13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4EC226-959E-4361-B284-CBE73594FD74}"/>
              </a:ext>
            </a:extLst>
          </p:cNvPr>
          <p:cNvCxnSpPr/>
          <p:nvPr/>
        </p:nvCxnSpPr>
        <p:spPr>
          <a:xfrm flipV="1">
            <a:off x="8083062" y="1347587"/>
            <a:ext cx="2807676" cy="134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A77D46E-9F98-4C18-829C-3D91A37D08A0}"/>
              </a:ext>
            </a:extLst>
          </p:cNvPr>
          <p:cNvCxnSpPr/>
          <p:nvPr/>
        </p:nvCxnSpPr>
        <p:spPr>
          <a:xfrm flipV="1">
            <a:off x="6658707" y="1327678"/>
            <a:ext cx="4226170" cy="277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34D9A4E-594E-4D84-9D91-6D52AE32B2C7}"/>
              </a:ext>
            </a:extLst>
          </p:cNvPr>
          <p:cNvCxnSpPr>
            <a:cxnSpLocks/>
          </p:cNvCxnSpPr>
          <p:nvPr/>
        </p:nvCxnSpPr>
        <p:spPr>
          <a:xfrm flipV="1">
            <a:off x="6658707" y="1333072"/>
            <a:ext cx="4226170" cy="423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FD7B02D-5BA9-48C0-B1B0-21DB833F27EB}"/>
              </a:ext>
            </a:extLst>
          </p:cNvPr>
          <p:cNvCxnSpPr/>
          <p:nvPr/>
        </p:nvCxnSpPr>
        <p:spPr>
          <a:xfrm flipV="1">
            <a:off x="9530862" y="1327676"/>
            <a:ext cx="1359876" cy="277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3EBFC33-C05B-45A7-9B31-04571F31E770}"/>
              </a:ext>
            </a:extLst>
          </p:cNvPr>
          <p:cNvCxnSpPr>
            <a:cxnSpLocks/>
          </p:cNvCxnSpPr>
          <p:nvPr/>
        </p:nvCxnSpPr>
        <p:spPr>
          <a:xfrm flipH="1" flipV="1">
            <a:off x="10939634" y="1347588"/>
            <a:ext cx="15964" cy="420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37406D0-F5EB-47F0-8F92-B04B03CF2C05}"/>
              </a:ext>
            </a:extLst>
          </p:cNvPr>
          <p:cNvCxnSpPr/>
          <p:nvPr/>
        </p:nvCxnSpPr>
        <p:spPr>
          <a:xfrm flipV="1">
            <a:off x="9532970" y="1347587"/>
            <a:ext cx="1365632" cy="426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1BDCDCC-794C-43E0-950C-B7D9E97A8EA6}"/>
              </a:ext>
            </a:extLst>
          </p:cNvPr>
          <p:cNvCxnSpPr/>
          <p:nvPr/>
        </p:nvCxnSpPr>
        <p:spPr>
          <a:xfrm flipV="1">
            <a:off x="8097832" y="1347587"/>
            <a:ext cx="2792906" cy="420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A53910-D9CB-4DF1-B91F-2B3B33FD1FB2}"/>
              </a:ext>
            </a:extLst>
          </p:cNvPr>
          <p:cNvGrpSpPr/>
          <p:nvPr/>
        </p:nvGrpSpPr>
        <p:grpSpPr>
          <a:xfrm>
            <a:off x="10962430" y="983265"/>
            <a:ext cx="311020" cy="311020"/>
            <a:chOff x="3733800" y="4100945"/>
            <a:chExt cx="182880" cy="182880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44D8D29-42BF-489A-B533-A1C3F1F67173}"/>
                </a:ext>
              </a:extLst>
            </p:cNvPr>
            <p:cNvCxnSpPr/>
            <p:nvPr/>
          </p:nvCxnSpPr>
          <p:spPr>
            <a:xfrm flipV="1">
              <a:off x="3733800" y="4100945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CABCBF-0995-4D30-A74A-CEF1A2CAD4DD}"/>
                </a:ext>
              </a:extLst>
            </p:cNvPr>
            <p:cNvCxnSpPr/>
            <p:nvPr/>
          </p:nvCxnSpPr>
          <p:spPr>
            <a:xfrm>
              <a:off x="3733800" y="4283825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94A325-BA60-4A38-9ADD-A67B3371E66F}"/>
              </a:ext>
            </a:extLst>
          </p:cNvPr>
          <p:cNvGrpSpPr/>
          <p:nvPr/>
        </p:nvGrpSpPr>
        <p:grpSpPr>
          <a:xfrm>
            <a:off x="5428972" y="548997"/>
            <a:ext cx="6543953" cy="6139958"/>
            <a:chOff x="3733800" y="4100945"/>
            <a:chExt cx="182880" cy="18288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FCFA572-2CCE-4F66-B382-BFA660799760}"/>
                </a:ext>
              </a:extLst>
            </p:cNvPr>
            <p:cNvCxnSpPr/>
            <p:nvPr/>
          </p:nvCxnSpPr>
          <p:spPr>
            <a:xfrm flipV="1">
              <a:off x="3733800" y="4100945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AF5D150-423B-4A18-A79F-88AC8A4AF35A}"/>
                </a:ext>
              </a:extLst>
            </p:cNvPr>
            <p:cNvCxnSpPr/>
            <p:nvPr/>
          </p:nvCxnSpPr>
          <p:spPr>
            <a:xfrm>
              <a:off x="3733800" y="4283825"/>
              <a:ext cx="182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56139E5-EE6C-4E76-837E-2B396823E852}"/>
              </a:ext>
            </a:extLst>
          </p:cNvPr>
          <p:cNvSpPr txBox="1"/>
          <p:nvPr/>
        </p:nvSpPr>
        <p:spPr>
          <a:xfrm>
            <a:off x="4031971" y="645599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origin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FEB426-6979-415A-84FE-BE697F0CA4D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428971" y="1343325"/>
            <a:ext cx="5455906" cy="5297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141547-BFD4-4960-B3F2-381F25DA5D19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428971" y="1411159"/>
            <a:ext cx="1216011" cy="5229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2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2156089E-F10A-4832-AE01-46F1462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18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2ABCC42-EE41-45A1-84A4-B91BCCF1DEF8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5" name="Table 23">
            <a:extLst>
              <a:ext uri="{FF2B5EF4-FFF2-40B4-BE49-F238E27FC236}">
                <a16:creationId xmlns:a16="http://schemas.microsoft.com/office/drawing/2014/main" id="{BDB82641-72BF-4E12-967F-7E4246E64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25869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56520079"/>
                    </a:ext>
                  </a:extLst>
                </a:gridCol>
              </a:tblGrid>
              <a:tr h="72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87326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  <a:sym typeface="Symbol" panose="05050102010706020507" pitchFamily="18" charset="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  <a:sym typeface="Symbol" panose="05050102010706020507" pitchFamily="18" charset="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</a:tbl>
          </a:graphicData>
        </a:graphic>
      </p:graphicFrame>
      <p:sp>
        <p:nvSpPr>
          <p:cNvPr id="56" name="Oval 55">
            <a:extLst>
              <a:ext uri="{FF2B5EF4-FFF2-40B4-BE49-F238E27FC236}">
                <a16:creationId xmlns:a16="http://schemas.microsoft.com/office/drawing/2014/main" id="{27649AE9-C13D-47D3-91B3-5C17277D3DCC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8EA38CA-B966-441D-AEA9-2BF485D211F5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71D9DF5-CD34-48A4-B1F2-C3254C457155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6CDD05-A068-4342-A749-2C2D3DB67463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3D9795C-D256-42FC-9AAD-AB9FE94A4FB7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CDAA5F3-0791-4469-BD99-9F13CD00B197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BBCBD99-5559-4F52-BD11-89B78E444992}"/>
              </a:ext>
            </a:extLst>
          </p:cNvPr>
          <p:cNvSpPr/>
          <p:nvPr/>
        </p:nvSpPr>
        <p:spPr>
          <a:xfrm>
            <a:off x="6129294" y="8284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2C582ED-3D21-4C40-8AC5-25B0767DF808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08AA465-203B-4EDE-A326-386DE850AC11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5337323-AE82-4FD0-8044-699F0AA683BB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83A9EA9-F224-4466-9167-1A71EDC9225B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0E40EAE-22B7-4952-BE9C-087ABC33CE8C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40602C-CA00-47E6-9D8F-44DFD43D6353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944525B-FA15-40A6-8656-BE254AFF4F37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D48AD95-EDBD-4607-B540-83CDD44572F8}"/>
              </a:ext>
            </a:extLst>
          </p:cNvPr>
          <p:cNvSpPr/>
          <p:nvPr/>
        </p:nvSpPr>
        <p:spPr>
          <a:xfrm>
            <a:off x="9810339" y="362838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CFA223D-7412-4A10-9D4A-4F6604254B40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C1A52-28D6-4224-8401-F4F32BEADABE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0CE7122-ECB7-4D9F-975D-C3934EC5A06B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0FDAA39-27B4-4F2C-B6E5-4602F109EF46}"/>
              </a:ext>
            </a:extLst>
          </p:cNvPr>
          <p:cNvSpPr/>
          <p:nvPr/>
        </p:nvSpPr>
        <p:spPr>
          <a:xfrm>
            <a:off x="9775170" y="59026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2A5AE4B-258A-4DA8-8E71-5E22419CE7A9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094864-AE39-4702-836F-ABCC17093D88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50F2B4-B3D0-4665-A8DB-ABF7908AC28B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DF9A51A-0E8C-4BB1-B817-818AD36F69E4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2F96E72-2659-4311-8134-829B92D0A0DE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E3CCE3D-6907-4055-A74E-1F1CF7905451}"/>
              </a:ext>
            </a:extLst>
          </p:cNvPr>
          <p:cNvSpPr/>
          <p:nvPr/>
        </p:nvSpPr>
        <p:spPr>
          <a:xfrm>
            <a:off x="10033545" y="32134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Or 80">
            <a:extLst>
              <a:ext uri="{FF2B5EF4-FFF2-40B4-BE49-F238E27FC236}">
                <a16:creationId xmlns:a16="http://schemas.microsoft.com/office/drawing/2014/main" id="{142675CB-4E08-4FB1-97C7-EBD60227493C}"/>
              </a:ext>
            </a:extLst>
          </p:cNvPr>
          <p:cNvSpPr/>
          <p:nvPr/>
        </p:nvSpPr>
        <p:spPr>
          <a:xfrm>
            <a:off x="10864158" y="1174086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51BA77C-A923-46BE-A2F7-2A8CCB14DC3E}"/>
              </a:ext>
            </a:extLst>
          </p:cNvPr>
          <p:cNvCxnSpPr>
            <a:cxnSpLocks/>
          </p:cNvCxnSpPr>
          <p:nvPr/>
        </p:nvCxnSpPr>
        <p:spPr>
          <a:xfrm>
            <a:off x="6729046" y="1261264"/>
            <a:ext cx="4161692" cy="3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2214A92-875D-4A36-95BF-FAF3ABBDC43B}"/>
              </a:ext>
            </a:extLst>
          </p:cNvPr>
          <p:cNvCxnSpPr/>
          <p:nvPr/>
        </p:nvCxnSpPr>
        <p:spPr>
          <a:xfrm flipV="1">
            <a:off x="6646985" y="1333071"/>
            <a:ext cx="4237892" cy="13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621BEC6-1526-4ABB-849B-0F2A18C5E660}"/>
              </a:ext>
            </a:extLst>
          </p:cNvPr>
          <p:cNvCxnSpPr/>
          <p:nvPr/>
        </p:nvCxnSpPr>
        <p:spPr>
          <a:xfrm flipV="1">
            <a:off x="8083062" y="1347587"/>
            <a:ext cx="2807676" cy="134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A03B134-C62F-49ED-8F40-23AE62FC26C4}"/>
              </a:ext>
            </a:extLst>
          </p:cNvPr>
          <p:cNvCxnSpPr/>
          <p:nvPr/>
        </p:nvCxnSpPr>
        <p:spPr>
          <a:xfrm flipV="1">
            <a:off x="6658707" y="1327678"/>
            <a:ext cx="4226170" cy="277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0E1176-E237-4794-9FCC-FC6F6506C018}"/>
              </a:ext>
            </a:extLst>
          </p:cNvPr>
          <p:cNvCxnSpPr>
            <a:cxnSpLocks/>
          </p:cNvCxnSpPr>
          <p:nvPr/>
        </p:nvCxnSpPr>
        <p:spPr>
          <a:xfrm flipV="1">
            <a:off x="6658707" y="1333072"/>
            <a:ext cx="4226170" cy="423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74E217C-8EEA-4238-B1C7-732166C4D76C}"/>
              </a:ext>
            </a:extLst>
          </p:cNvPr>
          <p:cNvCxnSpPr/>
          <p:nvPr/>
        </p:nvCxnSpPr>
        <p:spPr>
          <a:xfrm flipV="1">
            <a:off x="9530862" y="1327676"/>
            <a:ext cx="1359876" cy="277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F423C4E-CE93-4864-AE31-18AD91758C4C}"/>
              </a:ext>
            </a:extLst>
          </p:cNvPr>
          <p:cNvCxnSpPr>
            <a:cxnSpLocks/>
          </p:cNvCxnSpPr>
          <p:nvPr/>
        </p:nvCxnSpPr>
        <p:spPr>
          <a:xfrm flipH="1" flipV="1">
            <a:off x="10939634" y="1347588"/>
            <a:ext cx="15964" cy="420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5F2BF1-3B3F-4691-ABFD-1D97B0B161A6}"/>
              </a:ext>
            </a:extLst>
          </p:cNvPr>
          <p:cNvCxnSpPr/>
          <p:nvPr/>
        </p:nvCxnSpPr>
        <p:spPr>
          <a:xfrm flipV="1">
            <a:off x="9532970" y="1347587"/>
            <a:ext cx="1365632" cy="426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487C022-44D2-4F99-8E1B-7393FE9FA632}"/>
              </a:ext>
            </a:extLst>
          </p:cNvPr>
          <p:cNvCxnSpPr/>
          <p:nvPr/>
        </p:nvCxnSpPr>
        <p:spPr>
          <a:xfrm flipV="1">
            <a:off x="8097832" y="1347587"/>
            <a:ext cx="2792906" cy="420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07D5052-7BFD-4AE3-AE48-0A2D719FB382}"/>
              </a:ext>
            </a:extLst>
          </p:cNvPr>
          <p:cNvSpPr txBox="1"/>
          <p:nvPr/>
        </p:nvSpPr>
        <p:spPr>
          <a:xfrm>
            <a:off x="10898602" y="510020"/>
            <a:ext cx="805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ibox’s children</a:t>
            </a:r>
            <a:endParaRPr lang="en-US" sz="12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752028-9BFE-4827-9909-BBC10C61F84E}"/>
              </a:ext>
            </a:extLst>
          </p:cNvPr>
          <p:cNvCxnSpPr>
            <a:cxnSpLocks/>
          </p:cNvCxnSpPr>
          <p:nvPr/>
        </p:nvCxnSpPr>
        <p:spPr>
          <a:xfrm flipV="1">
            <a:off x="10955598" y="929950"/>
            <a:ext cx="349434" cy="34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51395EB-B0D6-4F9A-86D5-F728E8BBADE8}"/>
              </a:ext>
            </a:extLst>
          </p:cNvPr>
          <p:cNvSpPr txBox="1"/>
          <p:nvPr/>
        </p:nvSpPr>
        <p:spPr>
          <a:xfrm>
            <a:off x="1078636" y="1411159"/>
            <a:ext cx="17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3E43AE-1995-4F77-9899-3B1D09CE5B57}"/>
                  </a:ext>
                </a:extLst>
              </p:cNvPr>
              <p:cNvSpPr txBox="1"/>
              <p:nvPr/>
            </p:nvSpPr>
            <p:spPr>
              <a:xfrm>
                <a:off x="1358429" y="2059668"/>
                <a:ext cx="4364434" cy="107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Form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𝑐h𝑖𝑙𝑑𝑟𝑒𝑛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by using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lemma</a:t>
                </a:r>
                <a:r>
                  <a:rPr lang="en-US" sz="2000" b="1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2.5</a:t>
                </a:r>
                <a:r>
                  <a:rPr lang="en-US" sz="2000" b="1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to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expand</a:t>
                </a:r>
                <a:r>
                  <a:rPr lang="en-US" sz="2000" b="1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𝑖𝑏𝑜𝑥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about the children’s box centers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93E43AE-1995-4F77-9899-3B1D09CE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29" y="2059668"/>
                <a:ext cx="4364434" cy="1071191"/>
              </a:xfrm>
              <a:prstGeom prst="rect">
                <a:avLst/>
              </a:prstGeom>
              <a:blipFill>
                <a:blip r:embed="rId2"/>
                <a:stretch>
                  <a:fillRect l="-1536" t="-2841" r="-139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183D2D3C-0553-41E1-9AE4-16938CF247DE}"/>
              </a:ext>
            </a:extLst>
          </p:cNvPr>
          <p:cNvSpPr txBox="1"/>
          <p:nvPr/>
        </p:nvSpPr>
        <p:spPr>
          <a:xfrm>
            <a:off x="1134150" y="217340"/>
            <a:ext cx="4467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824F60E-224E-4FF8-8391-53AE7C5214CD}"/>
              </a:ext>
            </a:extLst>
          </p:cNvPr>
          <p:cNvSpPr txBox="1"/>
          <p:nvPr/>
        </p:nvSpPr>
        <p:spPr>
          <a:xfrm rot="5400000">
            <a:off x="11413360" y="1219387"/>
            <a:ext cx="805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ibox</a:t>
            </a: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76F0DD4-95CC-4043-ACBE-D9E495D222CF}"/>
              </a:ext>
            </a:extLst>
          </p:cNvPr>
          <p:cNvCxnSpPr>
            <a:cxnSpLocks/>
          </p:cNvCxnSpPr>
          <p:nvPr/>
        </p:nvCxnSpPr>
        <p:spPr>
          <a:xfrm rot="5400000" flipV="1">
            <a:off x="10962251" y="1275746"/>
            <a:ext cx="349434" cy="34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B04E11-4CDC-46EB-987D-EC734548B3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06651" y="1270666"/>
            <a:ext cx="349434" cy="34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1063B2A-E0AD-4B1E-B765-B019330F88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1731" y="915066"/>
            <a:ext cx="349434" cy="34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311EA80-35EE-4478-9529-3B9B08E6F2CE}"/>
              </a:ext>
            </a:extLst>
          </p:cNvPr>
          <p:cNvSpPr txBox="1"/>
          <p:nvPr/>
        </p:nvSpPr>
        <p:spPr>
          <a:xfrm>
            <a:off x="1078636" y="3525709"/>
            <a:ext cx="223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Lemma 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93243F1-AAE9-4C93-A160-2030A190A710}"/>
                  </a:ext>
                </a:extLst>
              </p:cNvPr>
              <p:cNvSpPr txBox="1"/>
              <p:nvPr/>
            </p:nvSpPr>
            <p:spPr>
              <a:xfrm>
                <a:off x="1358429" y="4174218"/>
                <a:ext cx="43644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For any complex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1, 2,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20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93243F1-AAE9-4C93-A160-2030A190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29" y="4174218"/>
                <a:ext cx="4364434" cy="707886"/>
              </a:xfrm>
              <a:prstGeom prst="rect">
                <a:avLst/>
              </a:prstGeom>
              <a:blipFill>
                <a:blip r:embed="rId3"/>
                <a:stretch>
                  <a:fillRect l="-1536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FF0492-A6A4-4DAF-AE2E-ACD148914FC9}"/>
                  </a:ext>
                </a:extLst>
              </p:cNvPr>
              <p:cNvSpPr txBox="1"/>
              <p:nvPr/>
            </p:nvSpPr>
            <p:spPr>
              <a:xfrm>
                <a:off x="1268833" y="5146450"/>
                <a:ext cx="467230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3FF0492-A6A4-4DAF-AE2E-ACD148914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833" y="5146450"/>
                <a:ext cx="4672305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4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5C37C7-39EE-4440-B3EC-42153CD4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A16FC7-786A-4BE4-960D-77618F5C4231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id="{F9830902-E0A6-4BEC-9126-40AF0D01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75208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112F2C5B-98A8-4C9D-9E51-121F962A6A5B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B2F115-05FB-4158-86A4-C83FFEAF7024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32B68F-A838-441F-897C-4D45A490F128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0BC63F-7CB7-4BF8-9C6E-009AD34EDBF3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C7188F-9A02-4337-BFEE-938B4C043489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CF4240-E9A9-45B9-8A21-02DC1C7D7F14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3A3E54-C131-4576-97EA-45431EBB8E31}"/>
              </a:ext>
            </a:extLst>
          </p:cNvPr>
          <p:cNvSpPr/>
          <p:nvPr/>
        </p:nvSpPr>
        <p:spPr>
          <a:xfrm>
            <a:off x="6129294" y="8284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C53AAC-4D11-4D6F-98C2-5C825D646EA8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BCA90A-BE29-4EC1-8F9D-7FEAFB37741E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8F0865-D1D9-4715-984D-F7A39A0B5727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F99B96-0D79-4BF0-BD8A-7872A8A157F1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ABCAB4-D039-46A5-AB0B-887ED94DCA5E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3F46B8-DDF8-4E53-BB8B-CEC38B183E0E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5EE4BD-90FB-40EE-A7ED-C3A6DE087C48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6EE29-B7AF-45DA-B6D9-5FEED35D1D23}"/>
              </a:ext>
            </a:extLst>
          </p:cNvPr>
          <p:cNvSpPr/>
          <p:nvPr/>
        </p:nvSpPr>
        <p:spPr>
          <a:xfrm>
            <a:off x="9810339" y="362838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AC251D-D4FF-4B6C-9388-11885BF534E9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C693AA-5BBF-497F-8C75-4040A129D009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0E712C-0D43-44F5-93E6-2D59C86BA4D2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C878E6-BB8B-4663-A981-2BDAED51418A}"/>
              </a:ext>
            </a:extLst>
          </p:cNvPr>
          <p:cNvSpPr/>
          <p:nvPr/>
        </p:nvSpPr>
        <p:spPr>
          <a:xfrm>
            <a:off x="9775170" y="59026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3FE611-D014-4067-AC01-CDFA2345A174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0D7754-0B1C-47BF-8EF4-8A05810E2D33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53EF20-B56F-4F3A-83DC-CB837A22E8DD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B5D9E9-06AA-477C-A495-37CCB65E02D1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47EBA-4458-479C-9B74-1189F586CBF0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4C983-B9D8-4D28-8A00-2918B756FD76}"/>
              </a:ext>
            </a:extLst>
          </p:cNvPr>
          <p:cNvSpPr/>
          <p:nvPr/>
        </p:nvSpPr>
        <p:spPr>
          <a:xfrm>
            <a:off x="10033545" y="32134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829EE9-BD48-4AAB-AAB9-FF978C88DDE1}"/>
              </a:ext>
            </a:extLst>
          </p:cNvPr>
          <p:cNvCxnSpPr>
            <a:cxnSpLocks/>
          </p:cNvCxnSpPr>
          <p:nvPr/>
        </p:nvCxnSpPr>
        <p:spPr>
          <a:xfrm flipV="1">
            <a:off x="9892400" y="917333"/>
            <a:ext cx="1371602" cy="140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A94A19-012E-48CA-8451-2423037925BC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11305032" y="963448"/>
            <a:ext cx="1" cy="138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D0A34B-546D-4306-9C22-BB55D2FBC7FA}"/>
              </a:ext>
            </a:extLst>
          </p:cNvPr>
          <p:cNvCxnSpPr>
            <a:cxnSpLocks/>
          </p:cNvCxnSpPr>
          <p:nvPr/>
        </p:nvCxnSpPr>
        <p:spPr>
          <a:xfrm flipV="1">
            <a:off x="9892400" y="959947"/>
            <a:ext cx="1412632" cy="206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4979D8-D421-4F32-9D19-6DCED7A1629A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9247337" y="963450"/>
            <a:ext cx="2057695" cy="203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Or 53">
            <a:extLst>
              <a:ext uri="{FF2B5EF4-FFF2-40B4-BE49-F238E27FC236}">
                <a16:creationId xmlns:a16="http://schemas.microsoft.com/office/drawing/2014/main" id="{E72EEE6D-6FF5-4CB2-9FD7-216F990B3DD4}"/>
              </a:ext>
            </a:extLst>
          </p:cNvPr>
          <p:cNvSpPr/>
          <p:nvPr/>
        </p:nvSpPr>
        <p:spPr>
          <a:xfrm>
            <a:off x="11353800" y="711404"/>
            <a:ext cx="182880" cy="182880"/>
          </a:xfrm>
          <a:prstGeom prst="flowChartOr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AA951-424B-4955-87E7-075FC4C28321}"/>
              </a:ext>
            </a:extLst>
          </p:cNvPr>
          <p:cNvSpPr txBox="1"/>
          <p:nvPr/>
        </p:nvSpPr>
        <p:spPr>
          <a:xfrm>
            <a:off x="10902088" y="488429"/>
            <a:ext cx="805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ibox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658E431-F2CA-4E11-8F65-2B8E3B4385AD}"/>
                  </a:ext>
                </a:extLst>
              </p:cNvPr>
              <p:cNvSpPr txBox="1"/>
              <p:nvPr/>
            </p:nvSpPr>
            <p:spPr>
              <a:xfrm>
                <a:off x="1078636" y="1411159"/>
                <a:ext cx="4738011" cy="391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latin typeface="+mj-lt"/>
                    <a:cs typeface="Times New Roman" panose="02020603050405020304" pitchFamily="18" charset="0"/>
                  </a:rPr>
                  <a:t>Step 4</a:t>
                </a:r>
              </a:p>
              <a:p>
                <a:endParaRPr lang="en-US" sz="1600" b="1" dirty="0">
                  <a:latin typeface="+mj-lt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+mj-lt"/>
                  </a:rPr>
                  <a:t>Form a </a:t>
                </a:r>
                <a:r>
                  <a:rPr lang="en-US" sz="2000" b="1" u="sng" dirty="0">
                    <a:latin typeface="+mj-lt"/>
                  </a:rPr>
                  <a:t>local expansion</a:t>
                </a:r>
                <a:r>
                  <a:rPr lang="en-US" sz="2000" dirty="0">
                    <a:latin typeface="+mj-lt"/>
                  </a:rPr>
                  <a:t> at </a:t>
                </a:r>
                <a:r>
                  <a:rPr lang="en-US" sz="2000" b="1" u="sng" dirty="0">
                    <a:latin typeface="+mj-lt"/>
                  </a:rPr>
                  <a:t>finest</a:t>
                </a:r>
                <a:r>
                  <a:rPr lang="en-US" sz="2000" dirty="0">
                    <a:latin typeface="+mj-lt"/>
                  </a:rPr>
                  <a:t> mesh level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𝑖𝑏𝑜𝑥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by using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lemma 2.4 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to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convert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of each box j in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interaction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list of box </a:t>
                </a:r>
                <a:r>
                  <a:rPr lang="en-US" sz="2000" i="1" dirty="0">
                    <a:latin typeface="+mj-lt"/>
                    <a:cs typeface="Times New Roman" panose="02020603050405020304" pitchFamily="18" charset="0"/>
                  </a:rPr>
                  <a:t>ibox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about the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center of box </a:t>
                </a:r>
                <a:r>
                  <a:rPr lang="en-US" sz="2000" b="1" i="1" u="sng" dirty="0">
                    <a:latin typeface="+mj-lt"/>
                    <a:cs typeface="Times New Roman" panose="02020603050405020304" pitchFamily="18" charset="0"/>
                  </a:rPr>
                  <a:t>ibox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, </a:t>
                </a:r>
                <a:r>
                  <a:rPr lang="en-US" sz="2000" b="1" u="sng" dirty="0">
                    <a:latin typeface="+mj-lt"/>
                    <a:cs typeface="Times New Roman" panose="02020603050405020304" pitchFamily="18" charset="0"/>
                  </a:rPr>
                  <a:t>adding</a:t>
                </a: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these local expansion together. </a:t>
                </a:r>
              </a:p>
              <a:p>
                <a:pPr marL="800100" lvl="1" indent="-342900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+mj-lt"/>
                  </a:rPr>
                  <a:t>Adding the result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𝑖𝑏𝑜𝑥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+mj-lt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658E431-F2CA-4E11-8F65-2B8E3B43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36" y="1411159"/>
                <a:ext cx="4738011" cy="3913572"/>
              </a:xfrm>
              <a:prstGeom prst="rect">
                <a:avLst/>
              </a:prstGeom>
              <a:blipFill>
                <a:blip r:embed="rId2"/>
                <a:stretch>
                  <a:fillRect l="-2317" t="-1402" r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7CBE83AA-DE55-431E-927E-6976D66A58E8}"/>
              </a:ext>
            </a:extLst>
          </p:cNvPr>
          <p:cNvSpPr txBox="1"/>
          <p:nvPr/>
        </p:nvSpPr>
        <p:spPr>
          <a:xfrm>
            <a:off x="1134150" y="217340"/>
            <a:ext cx="4467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85397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27B0FB9-9936-48E7-81A1-3486FAE7AEB7}"/>
              </a:ext>
            </a:extLst>
          </p:cNvPr>
          <p:cNvGrpSpPr/>
          <p:nvPr/>
        </p:nvGrpSpPr>
        <p:grpSpPr>
          <a:xfrm>
            <a:off x="373823" y="2251416"/>
            <a:ext cx="2484000" cy="1497600"/>
            <a:chOff x="1061357" y="1281793"/>
            <a:chExt cx="4963886" cy="29962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9B5B7CB-662C-43DA-8199-9433285D10CE}"/>
                </a:ext>
              </a:extLst>
            </p:cNvPr>
            <p:cNvSpPr/>
            <p:nvPr/>
          </p:nvSpPr>
          <p:spPr>
            <a:xfrm>
              <a:off x="1061357" y="1281793"/>
              <a:ext cx="4963886" cy="2996293"/>
            </a:xfrm>
            <a:prstGeom prst="rect">
              <a:avLst/>
            </a:prstGeom>
            <a:solidFill>
              <a:srgbClr val="FCFBC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C90E096-12F5-4B70-9971-830C93AC3AE9}"/>
                </a:ext>
              </a:extLst>
            </p:cNvPr>
            <p:cNvSpPr/>
            <p:nvPr/>
          </p:nvSpPr>
          <p:spPr>
            <a:xfrm>
              <a:off x="4348842" y="2119991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>
                  <a:solidFill>
                    <a:prstClr val="white"/>
                  </a:solidFill>
                </a:rPr>
                <a:t>6</a:t>
              </a:r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8A23F9F-1C41-4606-8F37-DB4EDE0432A3}"/>
                </a:ext>
              </a:extLst>
            </p:cNvPr>
            <p:cNvSpPr/>
            <p:nvPr/>
          </p:nvSpPr>
          <p:spPr>
            <a:xfrm>
              <a:off x="1984926" y="3496529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>
                  <a:solidFill>
                    <a:prstClr val="white"/>
                  </a:solidFill>
                </a:rPr>
                <a:t>5</a:t>
              </a:r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91B7ED-1C0B-4509-A683-C656B1DCDE91}"/>
                </a:ext>
              </a:extLst>
            </p:cNvPr>
            <p:cNvSpPr/>
            <p:nvPr/>
          </p:nvSpPr>
          <p:spPr>
            <a:xfrm>
              <a:off x="5029199" y="3551461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A60B20-5012-496B-8FC1-85162496D059}"/>
                </a:ext>
              </a:extLst>
            </p:cNvPr>
            <p:cNvSpPr/>
            <p:nvPr/>
          </p:nvSpPr>
          <p:spPr>
            <a:xfrm>
              <a:off x="2672442" y="2311851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4ABE00-4FAD-4192-AAEC-60BFF009156A}"/>
                </a:ext>
              </a:extLst>
            </p:cNvPr>
            <p:cNvSpPr/>
            <p:nvPr/>
          </p:nvSpPr>
          <p:spPr>
            <a:xfrm>
              <a:off x="1586592" y="2563937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5E3EE6-A046-44D7-A537-28903CDA8A92}"/>
                </a:ext>
              </a:extLst>
            </p:cNvPr>
            <p:cNvSpPr/>
            <p:nvPr/>
          </p:nvSpPr>
          <p:spPr>
            <a:xfrm>
              <a:off x="3253970" y="1679976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C5A445-26C7-448C-93B5-860A29C1C0DC}"/>
                </a:ext>
              </a:extLst>
            </p:cNvPr>
            <p:cNvSpPr/>
            <p:nvPr/>
          </p:nvSpPr>
          <p:spPr>
            <a:xfrm>
              <a:off x="3543300" y="3767462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>
                  <a:solidFill>
                    <a:prstClr val="white"/>
                  </a:solidFill>
                </a:rPr>
                <a:t>7</a:t>
              </a:r>
              <a:endParaRPr lang="en-US" sz="8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A1C912F-F16E-4974-97B0-068F8737C7C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1639268" y="1516715"/>
              <a:ext cx="1033172" cy="819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D32A7C-591B-40A9-9C79-95D04D042236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H="1">
              <a:off x="1694594" y="1463975"/>
              <a:ext cx="71848" cy="1063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32B88B-E796-42B3-9BA1-60D4D90991E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1639268" y="1516715"/>
              <a:ext cx="1936381" cy="2250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5979EF9-42D4-4A8B-8A19-F82A4C7493CE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586592" y="1644041"/>
              <a:ext cx="1635375" cy="124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6098DA8-B59A-4943-9E17-B2157C001AC1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>
              <a:off x="1766443" y="1463975"/>
              <a:ext cx="303898" cy="1995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07DEC20-8666-42A7-AC29-E32CFF16FAE3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1639268" y="1516715"/>
              <a:ext cx="3389928" cy="2076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14DBB1-F756-4728-8379-C8DD0BBE93E0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1586592" y="1644041"/>
              <a:ext cx="2729342" cy="583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F03620F-17A6-4C0E-81CA-B8628DEAE11F}"/>
                </a:ext>
              </a:extLst>
            </p:cNvPr>
            <p:cNvSpPr/>
            <p:nvPr/>
          </p:nvSpPr>
          <p:spPr>
            <a:xfrm>
              <a:off x="1586592" y="1463975"/>
              <a:ext cx="359702" cy="3601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AA11F1-C629-4BEE-8E5B-42BB86FC1E96}"/>
              </a:ext>
            </a:extLst>
          </p:cNvPr>
          <p:cNvGrpSpPr/>
          <p:nvPr/>
        </p:nvGrpSpPr>
        <p:grpSpPr>
          <a:xfrm>
            <a:off x="3051873" y="2251416"/>
            <a:ext cx="2484000" cy="1497600"/>
            <a:chOff x="1061357" y="1281793"/>
            <a:chExt cx="4963886" cy="29962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99C28-2F8D-451A-A51A-1AE9D58AF726}"/>
                </a:ext>
              </a:extLst>
            </p:cNvPr>
            <p:cNvSpPr/>
            <p:nvPr/>
          </p:nvSpPr>
          <p:spPr>
            <a:xfrm>
              <a:off x="1061357" y="1281793"/>
              <a:ext cx="4963886" cy="2996293"/>
            </a:xfrm>
            <a:prstGeom prst="rect">
              <a:avLst/>
            </a:prstGeom>
            <a:solidFill>
              <a:srgbClr val="FCFBC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F098E2E-898E-48DE-92D9-851AC2239766}"/>
                </a:ext>
              </a:extLst>
            </p:cNvPr>
            <p:cNvSpPr/>
            <p:nvPr/>
          </p:nvSpPr>
          <p:spPr>
            <a:xfrm>
              <a:off x="4348842" y="2119991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>
                  <a:solidFill>
                    <a:prstClr val="white"/>
                  </a:solidFill>
                </a:rPr>
                <a:t>6</a:t>
              </a:r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FE9C98-4243-47BF-B6FC-DE1D688E9CDD}"/>
                </a:ext>
              </a:extLst>
            </p:cNvPr>
            <p:cNvSpPr/>
            <p:nvPr/>
          </p:nvSpPr>
          <p:spPr>
            <a:xfrm>
              <a:off x="1984926" y="3496529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BBAD4B-B696-4F23-8070-A8A77D2BB671}"/>
                </a:ext>
              </a:extLst>
            </p:cNvPr>
            <p:cNvSpPr/>
            <p:nvPr/>
          </p:nvSpPr>
          <p:spPr>
            <a:xfrm>
              <a:off x="5029199" y="3551461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4510EF-8B2B-4B3D-83EB-4D2C182E27DE}"/>
                </a:ext>
              </a:extLst>
            </p:cNvPr>
            <p:cNvSpPr/>
            <p:nvPr/>
          </p:nvSpPr>
          <p:spPr>
            <a:xfrm>
              <a:off x="2672440" y="2203009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8B4EC1-CC11-4BF0-B91B-3D9FB6A0CD45}"/>
                </a:ext>
              </a:extLst>
            </p:cNvPr>
            <p:cNvSpPr/>
            <p:nvPr/>
          </p:nvSpPr>
          <p:spPr>
            <a:xfrm>
              <a:off x="1586592" y="2563937"/>
              <a:ext cx="359702" cy="36013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1E0634-C2C6-4021-BA9C-867DF4343B47}"/>
                </a:ext>
              </a:extLst>
            </p:cNvPr>
            <p:cNvSpPr/>
            <p:nvPr/>
          </p:nvSpPr>
          <p:spPr>
            <a:xfrm>
              <a:off x="3274948" y="1555945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3EC354-C266-4771-9F79-3BD76382C156}"/>
                </a:ext>
              </a:extLst>
            </p:cNvPr>
            <p:cNvSpPr/>
            <p:nvPr/>
          </p:nvSpPr>
          <p:spPr>
            <a:xfrm>
              <a:off x="3543300" y="3767462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white"/>
                  </a:solidFill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074946-4D51-4E3C-B02E-8F7DEF900CFB}"/>
                </a:ext>
              </a:extLst>
            </p:cNvPr>
            <p:cNvSpPr/>
            <p:nvPr/>
          </p:nvSpPr>
          <p:spPr>
            <a:xfrm>
              <a:off x="1562020" y="1492670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US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448597-584D-449D-8B6A-A7B20611780B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1766443" y="1968043"/>
              <a:ext cx="0" cy="59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DB68BB8-0F82-4BF4-8E39-C480C9A29A27}"/>
                </a:ext>
              </a:extLst>
            </p:cNvPr>
            <p:cNvCxnSpPr>
              <a:stCxn id="29" idx="7"/>
            </p:cNvCxnSpPr>
            <p:nvPr/>
          </p:nvCxnSpPr>
          <p:spPr>
            <a:xfrm flipV="1">
              <a:off x="1893617" y="1854102"/>
              <a:ext cx="1333890" cy="762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9F961A8-8A2E-4D95-A2BF-2FAF6386529F}"/>
                </a:ext>
              </a:extLst>
            </p:cNvPr>
            <p:cNvCxnSpPr>
              <a:stCxn id="29" idx="6"/>
            </p:cNvCxnSpPr>
            <p:nvPr/>
          </p:nvCxnSpPr>
          <p:spPr>
            <a:xfrm flipV="1">
              <a:off x="1946294" y="2464905"/>
              <a:ext cx="695709" cy="279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E1ECEA9-D86A-43B1-B8AE-4E9C399D8520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 flipV="1">
              <a:off x="1946294" y="2280561"/>
              <a:ext cx="2372712" cy="463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F25A1B-80C0-4595-936B-F3468C420D49}"/>
                </a:ext>
              </a:extLst>
            </p:cNvPr>
            <p:cNvCxnSpPr>
              <a:stCxn id="29" idx="6"/>
            </p:cNvCxnSpPr>
            <p:nvPr/>
          </p:nvCxnSpPr>
          <p:spPr>
            <a:xfrm>
              <a:off x="1946294" y="2744002"/>
              <a:ext cx="3055799" cy="860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3B803B-DFF8-46D8-998B-8DAA8F66E968}"/>
                </a:ext>
              </a:extLst>
            </p:cNvPr>
            <p:cNvCxnSpPr>
              <a:stCxn id="29" idx="5"/>
            </p:cNvCxnSpPr>
            <p:nvPr/>
          </p:nvCxnSpPr>
          <p:spPr>
            <a:xfrm>
              <a:off x="1893617" y="2871329"/>
              <a:ext cx="1649683" cy="927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A21C10-CFA7-426E-857F-3ACAEDF02ABE}"/>
                </a:ext>
              </a:extLst>
            </p:cNvPr>
            <p:cNvCxnSpPr>
              <a:stCxn id="29" idx="4"/>
            </p:cNvCxnSpPr>
            <p:nvPr/>
          </p:nvCxnSpPr>
          <p:spPr>
            <a:xfrm>
              <a:off x="1766443" y="2924068"/>
              <a:ext cx="261140" cy="545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B6D37D-6CB6-46C7-A07C-EBD07598BE34}"/>
              </a:ext>
            </a:extLst>
          </p:cNvPr>
          <p:cNvGrpSpPr/>
          <p:nvPr/>
        </p:nvGrpSpPr>
        <p:grpSpPr>
          <a:xfrm>
            <a:off x="5697202" y="2256153"/>
            <a:ext cx="2484000" cy="1497600"/>
            <a:chOff x="1061357" y="1281793"/>
            <a:chExt cx="4963886" cy="299629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B514472-FC69-40E5-944F-5602321841C4}"/>
                </a:ext>
              </a:extLst>
            </p:cNvPr>
            <p:cNvSpPr/>
            <p:nvPr/>
          </p:nvSpPr>
          <p:spPr>
            <a:xfrm>
              <a:off x="1061357" y="1281793"/>
              <a:ext cx="4963886" cy="2996293"/>
            </a:xfrm>
            <a:prstGeom prst="rect">
              <a:avLst/>
            </a:prstGeom>
            <a:solidFill>
              <a:srgbClr val="FCFBC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616283C-31BD-4A8F-8B7C-89BDD2E16E45}"/>
                </a:ext>
              </a:extLst>
            </p:cNvPr>
            <p:cNvSpPr/>
            <p:nvPr/>
          </p:nvSpPr>
          <p:spPr>
            <a:xfrm>
              <a:off x="4387145" y="1958566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1EED55-75CE-4098-AFCD-3FA761D7A486}"/>
                </a:ext>
              </a:extLst>
            </p:cNvPr>
            <p:cNvSpPr/>
            <p:nvPr/>
          </p:nvSpPr>
          <p:spPr>
            <a:xfrm>
              <a:off x="1984926" y="3496529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EC4CF8E-9046-4EB3-8F1B-9E91716F52A1}"/>
                </a:ext>
              </a:extLst>
            </p:cNvPr>
            <p:cNvSpPr/>
            <p:nvPr/>
          </p:nvSpPr>
          <p:spPr>
            <a:xfrm>
              <a:off x="5029199" y="3551461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FA7DBFE-5A6E-461F-8099-8D54FDCBEF00}"/>
                </a:ext>
              </a:extLst>
            </p:cNvPr>
            <p:cNvSpPr/>
            <p:nvPr/>
          </p:nvSpPr>
          <p:spPr>
            <a:xfrm>
              <a:off x="2672442" y="2311851"/>
              <a:ext cx="359702" cy="36013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AF43572-6686-48E5-AA22-1E814CEC6116}"/>
                </a:ext>
              </a:extLst>
            </p:cNvPr>
            <p:cNvSpPr/>
            <p:nvPr/>
          </p:nvSpPr>
          <p:spPr>
            <a:xfrm>
              <a:off x="1458058" y="2501760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7C2048-FF44-492E-B1FE-B562317A7F5D}"/>
                </a:ext>
              </a:extLst>
            </p:cNvPr>
            <p:cNvSpPr/>
            <p:nvPr/>
          </p:nvSpPr>
          <p:spPr>
            <a:xfrm>
              <a:off x="3255584" y="1526368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FB973F1-1284-4575-A9CD-F1FF91F42F1A}"/>
                </a:ext>
              </a:extLst>
            </p:cNvPr>
            <p:cNvSpPr/>
            <p:nvPr/>
          </p:nvSpPr>
          <p:spPr>
            <a:xfrm>
              <a:off x="3543300" y="3767462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white"/>
                  </a:solidFill>
                </a:rPr>
                <a:t>7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93A8077-42EB-4204-8A7A-84BA9803843A}"/>
                </a:ext>
              </a:extLst>
            </p:cNvPr>
            <p:cNvSpPr/>
            <p:nvPr/>
          </p:nvSpPr>
          <p:spPr>
            <a:xfrm>
              <a:off x="1498591" y="1456823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C6F28C8-7B9E-46EB-9F0A-31D099E690AD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 flipV="1">
              <a:off x="1858293" y="1814629"/>
              <a:ext cx="866826" cy="549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595211B-A821-4F0A-949C-E0EDDA098308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898829" y="2491916"/>
              <a:ext cx="773613" cy="170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D9AE8D-9864-49E1-A3E3-233244BDA89B}"/>
                </a:ext>
              </a:extLst>
            </p:cNvPr>
            <p:cNvCxnSpPr>
              <a:stCxn id="47" idx="7"/>
            </p:cNvCxnSpPr>
            <p:nvPr/>
          </p:nvCxnSpPr>
          <p:spPr>
            <a:xfrm flipV="1">
              <a:off x="2979467" y="1895979"/>
              <a:ext cx="305867" cy="468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66CED92-A575-4ECE-979F-8EC3B10EF263}"/>
                </a:ext>
              </a:extLst>
            </p:cNvPr>
            <p:cNvCxnSpPr>
              <a:stCxn id="47" idx="3"/>
            </p:cNvCxnSpPr>
            <p:nvPr/>
          </p:nvCxnSpPr>
          <p:spPr>
            <a:xfrm flipH="1">
              <a:off x="2161313" y="2619243"/>
              <a:ext cx="563805" cy="850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25B5BEA-BB8D-4F39-BA77-EEC916560E4F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3032144" y="2255278"/>
              <a:ext cx="1286859" cy="236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09C8641-B7D9-41BD-BDD6-15965380CF4E}"/>
                </a:ext>
              </a:extLst>
            </p:cNvPr>
            <p:cNvCxnSpPr>
              <a:stCxn id="47" idx="4"/>
            </p:cNvCxnSpPr>
            <p:nvPr/>
          </p:nvCxnSpPr>
          <p:spPr>
            <a:xfrm>
              <a:off x="2852293" y="2671982"/>
              <a:ext cx="722179" cy="1095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416D4DC-6742-4EC5-A7FD-EAFD11C8C02B}"/>
                </a:ext>
              </a:extLst>
            </p:cNvPr>
            <p:cNvCxnSpPr>
              <a:stCxn id="47" idx="5"/>
            </p:cNvCxnSpPr>
            <p:nvPr/>
          </p:nvCxnSpPr>
          <p:spPr>
            <a:xfrm>
              <a:off x="2979467" y="2619243"/>
              <a:ext cx="2049731" cy="98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9A3DD4A-2FDF-4416-B1AD-9737D9D9AD45}"/>
              </a:ext>
            </a:extLst>
          </p:cNvPr>
          <p:cNvGrpSpPr/>
          <p:nvPr/>
        </p:nvGrpSpPr>
        <p:grpSpPr>
          <a:xfrm>
            <a:off x="9334177" y="2251416"/>
            <a:ext cx="2484000" cy="1497600"/>
            <a:chOff x="1061357" y="1281793"/>
            <a:chExt cx="4963886" cy="299629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FC406ED-3CD9-4DA1-A71E-8FBB174118EF}"/>
                </a:ext>
              </a:extLst>
            </p:cNvPr>
            <p:cNvSpPr/>
            <p:nvPr/>
          </p:nvSpPr>
          <p:spPr>
            <a:xfrm>
              <a:off x="1061357" y="1281793"/>
              <a:ext cx="4963886" cy="2996293"/>
            </a:xfrm>
            <a:prstGeom prst="rect">
              <a:avLst/>
            </a:prstGeom>
            <a:solidFill>
              <a:srgbClr val="FCFBC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D9EC0D8-2409-422B-8808-1D23BAEB2311}"/>
                </a:ext>
              </a:extLst>
            </p:cNvPr>
            <p:cNvSpPr/>
            <p:nvPr/>
          </p:nvSpPr>
          <p:spPr>
            <a:xfrm>
              <a:off x="4348842" y="2119991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>
                  <a:solidFill>
                    <a:prstClr val="white"/>
                  </a:solidFill>
                </a:rPr>
                <a:t>6</a:t>
              </a:r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858669-BCD7-474D-9453-CA98450B4127}"/>
                </a:ext>
              </a:extLst>
            </p:cNvPr>
            <p:cNvSpPr/>
            <p:nvPr/>
          </p:nvSpPr>
          <p:spPr>
            <a:xfrm>
              <a:off x="1984926" y="3496529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6C5F176-F2AD-4A14-8563-8D1CFB6B8F5C}"/>
                </a:ext>
              </a:extLst>
            </p:cNvPr>
            <p:cNvSpPr/>
            <p:nvPr/>
          </p:nvSpPr>
          <p:spPr>
            <a:xfrm>
              <a:off x="5029199" y="3551461"/>
              <a:ext cx="359702" cy="36013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86E89E2-68EA-4CE8-A567-1D1343BC6B40}"/>
                </a:ext>
              </a:extLst>
            </p:cNvPr>
            <p:cNvSpPr/>
            <p:nvPr/>
          </p:nvSpPr>
          <p:spPr>
            <a:xfrm>
              <a:off x="2672442" y="2311851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B539187-BABF-45AF-A819-43192352436F}"/>
                </a:ext>
              </a:extLst>
            </p:cNvPr>
            <p:cNvSpPr/>
            <p:nvPr/>
          </p:nvSpPr>
          <p:spPr>
            <a:xfrm>
              <a:off x="1586592" y="2563937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DA74F0A-3F5C-4E5F-8845-5DDB149B9D41}"/>
                </a:ext>
              </a:extLst>
            </p:cNvPr>
            <p:cNvSpPr/>
            <p:nvPr/>
          </p:nvSpPr>
          <p:spPr>
            <a:xfrm>
              <a:off x="3253970" y="1679976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B958830-4347-40A8-A774-36CA4DF59D3B}"/>
                </a:ext>
              </a:extLst>
            </p:cNvPr>
            <p:cNvSpPr/>
            <p:nvPr/>
          </p:nvSpPr>
          <p:spPr>
            <a:xfrm>
              <a:off x="3543300" y="3767462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white"/>
                  </a:solidFill>
                </a:rPr>
                <a:t>7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87FA829-4BB2-4F68-B686-1098C2B789FE}"/>
                </a:ext>
              </a:extLst>
            </p:cNvPr>
            <p:cNvSpPr/>
            <p:nvPr/>
          </p:nvSpPr>
          <p:spPr>
            <a:xfrm>
              <a:off x="1586592" y="1463975"/>
              <a:ext cx="359702" cy="36013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en-US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971851D-D30A-4CF4-9292-A7EFBA089B3F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flipH="1" flipV="1">
              <a:off x="2047274" y="1768417"/>
              <a:ext cx="3034601" cy="1835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19B0E7C-8D27-4207-A2C1-BD8A8E3F4255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flipH="1" flipV="1">
              <a:off x="2047274" y="2871329"/>
              <a:ext cx="2981925" cy="860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E58E48F-3F07-4685-B2DA-8DD92FA44C27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flipH="1" flipV="1">
              <a:off x="3137271" y="2671982"/>
              <a:ext cx="1944604" cy="932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BCC4EA8-D836-40A7-9ACE-D7CC73409C97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flipH="1" flipV="1">
              <a:off x="3607725" y="2050523"/>
              <a:ext cx="1474150" cy="1553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9106643-2AA5-45D0-9680-6FFBFEB703A2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4648668" y="2544656"/>
              <a:ext cx="560382" cy="100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3680EE1-5484-4FEC-B7F1-20A09A0E1E87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flipH="1" flipV="1">
              <a:off x="2406976" y="3642852"/>
              <a:ext cx="2622223" cy="8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27AB25D-DCC6-4604-90A9-F487D8EE4739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H="1">
              <a:off x="3981765" y="3858853"/>
              <a:ext cx="1100110" cy="5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20FAC7-F254-4B4C-918B-484B11754221}"/>
              </a:ext>
            </a:extLst>
          </p:cNvPr>
          <p:cNvSpPr txBox="1"/>
          <p:nvPr/>
        </p:nvSpPr>
        <p:spPr>
          <a:xfrm>
            <a:off x="1134149" y="542228"/>
            <a:ext cx="9954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  <a:cs typeface="Times New Roman" panose="02020603050405020304" pitchFamily="18" charset="0"/>
              </a:rPr>
              <a:t>Traditional Method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52F14-FB51-45B9-8E32-0A93F0A2C730}"/>
              </a:ext>
            </a:extLst>
          </p:cNvPr>
          <p:cNvSpPr txBox="1"/>
          <p:nvPr/>
        </p:nvSpPr>
        <p:spPr>
          <a:xfrm>
            <a:off x="8104195" y="2536725"/>
            <a:ext cx="132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graphicFrame>
        <p:nvGraphicFramePr>
          <p:cNvPr id="18" name="Table 75">
            <a:extLst>
              <a:ext uri="{FF2B5EF4-FFF2-40B4-BE49-F238E27FC236}">
                <a16:creationId xmlns:a16="http://schemas.microsoft.com/office/drawing/2014/main" id="{28283AB6-9239-40FC-B41A-FE8AE2BCF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34141"/>
              </p:ext>
            </p:extLst>
          </p:nvPr>
        </p:nvGraphicFramePr>
        <p:xfrm>
          <a:off x="373823" y="3832476"/>
          <a:ext cx="11444355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7195">
                  <a:extLst>
                    <a:ext uri="{9D8B030D-6E8A-4147-A177-3AD203B41FA5}">
                      <a16:colId xmlns:a16="http://schemas.microsoft.com/office/drawing/2014/main" val="3400323"/>
                    </a:ext>
                  </a:extLst>
                </a:gridCol>
                <a:gridCol w="2691246">
                  <a:extLst>
                    <a:ext uri="{9D8B030D-6E8A-4147-A177-3AD203B41FA5}">
                      <a16:colId xmlns:a16="http://schemas.microsoft.com/office/drawing/2014/main" val="3236222698"/>
                    </a:ext>
                  </a:extLst>
                </a:gridCol>
                <a:gridCol w="2639291">
                  <a:extLst>
                    <a:ext uri="{9D8B030D-6E8A-4147-A177-3AD203B41FA5}">
                      <a16:colId xmlns:a16="http://schemas.microsoft.com/office/drawing/2014/main" val="68063956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77936139"/>
                    </a:ext>
                  </a:extLst>
                </a:gridCol>
                <a:gridCol w="2507923">
                  <a:extLst>
                    <a:ext uri="{9D8B030D-6E8A-4147-A177-3AD203B41FA5}">
                      <a16:colId xmlns:a16="http://schemas.microsoft.com/office/drawing/2014/main" val="347356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N work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N work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N work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N work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865324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630FD04F-85E3-41EA-A434-8C705C9F6F8F}"/>
              </a:ext>
            </a:extLst>
          </p:cNvPr>
          <p:cNvSpPr/>
          <p:nvPr/>
        </p:nvSpPr>
        <p:spPr>
          <a:xfrm rot="16200000">
            <a:off x="5926003" y="-1381374"/>
            <a:ext cx="339994" cy="11444355"/>
          </a:xfrm>
          <a:prstGeom prst="leftBrace">
            <a:avLst>
              <a:gd name="adj1" fmla="val 112830"/>
              <a:gd name="adj2" fmla="val 5016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C7F4C7E-4058-498A-9442-15C1F0470419}"/>
                  </a:ext>
                </a:extLst>
              </p:cNvPr>
              <p:cNvSpPr txBox="1"/>
              <p:nvPr/>
            </p:nvSpPr>
            <p:spPr>
              <a:xfrm>
                <a:off x="5581842" y="4493331"/>
                <a:ext cx="1515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+mj-lt"/>
                  </a:rPr>
                  <a:t>N work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C7F4C7E-4058-498A-9442-15C1F0470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42" y="4493331"/>
                <a:ext cx="1515053" cy="646331"/>
              </a:xfrm>
              <a:prstGeom prst="rect">
                <a:avLst/>
              </a:prstGeom>
              <a:blipFill>
                <a:blip r:embed="rId2"/>
                <a:stretch>
                  <a:fillRect l="-3629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62CD61EC-81CF-4546-89B8-D35B9469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4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6011E7-1E19-4289-831C-94C3541D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5E0466-CB52-4FBC-A5A8-2B796EF79B7C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id="{47073967-EF12-4EFF-AD5D-288B27B30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71122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2AE8728-4580-40F0-83F6-8851CA2BB76C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101071-5973-40BF-8022-CD4D17CD1003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D16295-10C6-4C7A-A794-D7F1D18F98FD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C1D3A5-E7F2-47DC-AE3F-B7F367A2CD9C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E637A9-2907-4AB5-826E-A5FB33D6D209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0CABD2-79C2-44C9-92FF-EF16A9C89B36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6A14D1-46FF-4A29-AA7D-E72827B8625E}"/>
              </a:ext>
            </a:extLst>
          </p:cNvPr>
          <p:cNvSpPr/>
          <p:nvPr/>
        </p:nvSpPr>
        <p:spPr>
          <a:xfrm>
            <a:off x="6129294" y="8284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0DF71A-C1D9-4CFB-AD25-22D09D75B396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C6C052-251F-4A5C-90DF-1F56C0957E71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01E02B-9189-45AA-915F-961C063B9BA3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4076C0-1BEF-45D2-B337-3020AE6EF9AA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EB7F8B-14C0-4F28-9E2F-37AFEAF5ECDD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1F1C10-78B4-4BDB-884D-B52B04DD1A36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ED805A-AE81-4163-8DD4-26C68DE1440D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4E030B-7126-4639-905B-D10A706CE113}"/>
              </a:ext>
            </a:extLst>
          </p:cNvPr>
          <p:cNvSpPr/>
          <p:nvPr/>
        </p:nvSpPr>
        <p:spPr>
          <a:xfrm>
            <a:off x="9810339" y="362838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89AE76-2416-4C5B-BEBD-C01EC5C402E8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65B8ED-6EEF-4363-9282-7EEC14A2595E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DE1D8B-2F4B-453C-B7FA-9109E0BACEEC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3250B-44C9-4313-9AB8-B2E773772181}"/>
              </a:ext>
            </a:extLst>
          </p:cNvPr>
          <p:cNvSpPr/>
          <p:nvPr/>
        </p:nvSpPr>
        <p:spPr>
          <a:xfrm>
            <a:off x="9775170" y="59026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F1E163-9203-47E1-BB73-DC8B19F26D86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0E684D-A93F-4768-9A48-FF34EE4A8916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DE4D9E-ED21-40F0-9C42-FD236B36D334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04C8D2-D76F-4DD4-9382-D3B38B3F655E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C34E27-2ED8-46D1-9F49-AA514E9A4F0E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85E699-B104-493E-9BA9-CA6D13D20A8D}"/>
              </a:ext>
            </a:extLst>
          </p:cNvPr>
          <p:cNvSpPr/>
          <p:nvPr/>
        </p:nvSpPr>
        <p:spPr>
          <a:xfrm>
            <a:off x="10033545" y="32134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2C22B3-18FF-445D-B480-0DD7989EACC7}"/>
              </a:ext>
            </a:extLst>
          </p:cNvPr>
          <p:cNvSpPr txBox="1"/>
          <p:nvPr/>
        </p:nvSpPr>
        <p:spPr>
          <a:xfrm>
            <a:off x="9448425" y="3820724"/>
            <a:ext cx="805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ibox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DBC045-62EE-4D25-A0F9-31FBACE8EB95}"/>
                  </a:ext>
                </a:extLst>
              </p:cNvPr>
              <p:cNvSpPr txBox="1"/>
              <p:nvPr/>
            </p:nvSpPr>
            <p:spPr>
              <a:xfrm>
                <a:off x="1078636" y="1411159"/>
                <a:ext cx="4737514" cy="282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latin typeface="+mj-lt"/>
                    <a:cs typeface="Times New Roman" panose="02020603050405020304" pitchFamily="18" charset="0"/>
                  </a:rPr>
                  <a:t>Step 5</a:t>
                </a:r>
              </a:p>
              <a:p>
                <a:endParaRPr lang="en-US" sz="1600" b="1" dirty="0">
                  <a:latin typeface="+mj-lt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000" b="1" u="sng" dirty="0">
                    <a:latin typeface="+mj-lt"/>
                  </a:rPr>
                  <a:t>Evaluate local expansion</a:t>
                </a:r>
                <a:r>
                  <a:rPr lang="en-US" sz="2000" dirty="0">
                    <a:latin typeface="+mj-lt"/>
                  </a:rPr>
                  <a:t> at </a:t>
                </a:r>
                <a:r>
                  <a:rPr lang="en-US" sz="2000" b="1" u="sng" dirty="0">
                    <a:latin typeface="+mj-lt"/>
                  </a:rPr>
                  <a:t>particle positions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For every 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located 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in ibox,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𝑖𝑏𝑜𝑥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DBC045-62EE-4D25-A0F9-31FBACE8E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36" y="1411159"/>
                <a:ext cx="4737514" cy="2828147"/>
              </a:xfrm>
              <a:prstGeom prst="rect">
                <a:avLst/>
              </a:prstGeom>
              <a:blipFill>
                <a:blip r:embed="rId2"/>
                <a:stretch>
                  <a:fillRect l="-2317" t="-1940" r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375E7527-F401-480A-B06A-7A2822CB5D91}"/>
              </a:ext>
            </a:extLst>
          </p:cNvPr>
          <p:cNvSpPr txBox="1"/>
          <p:nvPr/>
        </p:nvSpPr>
        <p:spPr>
          <a:xfrm>
            <a:off x="1134150" y="217340"/>
            <a:ext cx="4467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Algorithm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8C1564-B74B-49ED-BB45-1845544C6292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9851369" y="3820724"/>
            <a:ext cx="13083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674A-29FE-4F3A-A6B2-44725CDCA830}"/>
                  </a:ext>
                </a:extLst>
              </p:cNvPr>
              <p:cNvSpPr txBox="1"/>
              <p:nvPr/>
            </p:nvSpPr>
            <p:spPr>
              <a:xfrm>
                <a:off x="9911450" y="3638003"/>
                <a:ext cx="339895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0A674A-29FE-4F3A-A6B2-44725CDCA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450" y="3638003"/>
                <a:ext cx="339895" cy="391646"/>
              </a:xfrm>
              <a:prstGeom prst="rect">
                <a:avLst/>
              </a:prstGeom>
              <a:blipFill>
                <a:blip r:embed="rId3"/>
                <a:stretch>
                  <a:fillRect r="-8929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5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8871B8-1160-4A87-9275-FB23968A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21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9B80A4-F8D3-4316-A364-D58F03FB7362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5" name="Table 23">
            <a:extLst>
              <a:ext uri="{FF2B5EF4-FFF2-40B4-BE49-F238E27FC236}">
                <a16:creationId xmlns:a16="http://schemas.microsoft.com/office/drawing/2014/main" id="{25BFAF0A-6D8E-4A4F-A790-DE9BB8C0F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78032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56" name="Oval 55">
            <a:extLst>
              <a:ext uri="{FF2B5EF4-FFF2-40B4-BE49-F238E27FC236}">
                <a16:creationId xmlns:a16="http://schemas.microsoft.com/office/drawing/2014/main" id="{E3D4EA0D-1E0A-4337-B815-5146FB912EF8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26D20FE-CDEB-4B6B-8697-45E99EC73D69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0554030-B43A-440D-AB15-77E12B09FBFD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57033-1958-4122-87D7-80D927F28B21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9B2178D-343E-40F8-8982-9EA5C5E8EE79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24B527-6058-4699-B3DD-9F97BCFB002D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995DCC-9876-433E-871C-283E25502D27}"/>
              </a:ext>
            </a:extLst>
          </p:cNvPr>
          <p:cNvSpPr/>
          <p:nvPr/>
        </p:nvSpPr>
        <p:spPr>
          <a:xfrm>
            <a:off x="6129294" y="8284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FC18D55-2849-4F65-92F1-C1E57D228101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EAF522-C643-47D7-B957-841D6A3323E0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274C5D-50B1-415E-9D3C-9EB2B55D521C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13E7426-CB8C-44C7-91AC-AECBBB84159F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BE78D1-FFEC-40E0-9B1D-D9A31C5EA75C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E402D71-856B-4775-8C7C-E4746278A281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367008C-6E49-4F4E-99FE-B2E55FDC13A3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1543C2F-3CB0-4518-918E-A26C995684F2}"/>
              </a:ext>
            </a:extLst>
          </p:cNvPr>
          <p:cNvSpPr/>
          <p:nvPr/>
        </p:nvSpPr>
        <p:spPr>
          <a:xfrm>
            <a:off x="9740000" y="35634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8252DB5-9E7E-49C2-B89B-4861E857A088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672ED13-DE5E-4284-98E3-52F9EE6D643B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0A2063-5DA5-44F6-AE86-D25192E97729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5A8D030-6283-492B-8A18-DFF96734244F}"/>
              </a:ext>
            </a:extLst>
          </p:cNvPr>
          <p:cNvSpPr/>
          <p:nvPr/>
        </p:nvSpPr>
        <p:spPr>
          <a:xfrm>
            <a:off x="9775170" y="59026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8EDED92-BC9D-4AC0-BF78-888CBA25996E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6D8CCCF-DB17-416D-B143-3034AEFC3416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A5DE27C-8987-46E4-9346-FEC6A6D203F6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66B2EF-20F9-479E-B873-A0CF8753673A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9AC9AE-4D54-4774-9457-C9E55C9ADE81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731EA95-AC86-4A33-AE24-548F278846DB}"/>
              </a:ext>
            </a:extLst>
          </p:cNvPr>
          <p:cNvSpPr/>
          <p:nvPr/>
        </p:nvSpPr>
        <p:spPr>
          <a:xfrm>
            <a:off x="10033545" y="32134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ABB2E3-6E9C-402F-A604-F16EA9B29A61}"/>
              </a:ext>
            </a:extLst>
          </p:cNvPr>
          <p:cNvSpPr txBox="1"/>
          <p:nvPr/>
        </p:nvSpPr>
        <p:spPr>
          <a:xfrm>
            <a:off x="9454287" y="3694700"/>
            <a:ext cx="805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ibox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7FF8E0F-282C-4497-A28E-B7C37A7EF59E}"/>
                  </a:ext>
                </a:extLst>
              </p:cNvPr>
              <p:cNvSpPr txBox="1"/>
              <p:nvPr/>
            </p:nvSpPr>
            <p:spPr>
              <a:xfrm>
                <a:off x="1078636" y="1411159"/>
                <a:ext cx="4676788" cy="315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latin typeface="+mj-lt"/>
                    <a:cs typeface="Times New Roman" panose="02020603050405020304" pitchFamily="18" charset="0"/>
                  </a:rPr>
                  <a:t>Step 6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+mj-lt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+mj-lt"/>
                  </a:rPr>
                  <a:t>Compute </a:t>
                </a:r>
                <a:r>
                  <a:rPr lang="en-US" sz="2000" b="1" u="sng" dirty="0">
                    <a:latin typeface="+mj-lt"/>
                  </a:rPr>
                  <a:t>potential</a:t>
                </a:r>
                <a:r>
                  <a:rPr lang="en-US" sz="2000" dirty="0">
                    <a:latin typeface="+mj-lt"/>
                  </a:rPr>
                  <a:t> due to </a:t>
                </a:r>
                <a:r>
                  <a:rPr lang="en-US" sz="2000" b="1" u="sng" dirty="0">
                    <a:latin typeface="+mj-lt"/>
                  </a:rPr>
                  <a:t>nearest neighbors directly</a:t>
                </a:r>
                <a:endParaRPr lang="en-US" sz="2000" b="1" u="sng" dirty="0">
                  <a:latin typeface="+mj-lt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For every particle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located 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compute interactions with all other particles within the box and its nearest neighbors.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28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7FF8E0F-282C-4497-A28E-B7C37A7EF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36" y="1411159"/>
                <a:ext cx="4676788" cy="3157916"/>
              </a:xfrm>
              <a:prstGeom prst="rect">
                <a:avLst/>
              </a:prstGeom>
              <a:blipFill>
                <a:blip r:embed="rId2"/>
                <a:stretch>
                  <a:fillRect l="-2347" t="-1734" r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5F678BF0-7BEC-46B7-91B7-AE7DE7EE47CD}"/>
              </a:ext>
            </a:extLst>
          </p:cNvPr>
          <p:cNvSpPr txBox="1"/>
          <p:nvPr/>
        </p:nvSpPr>
        <p:spPr>
          <a:xfrm>
            <a:off x="1134150" y="217340"/>
            <a:ext cx="4467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Algorithm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EF599E7-97D2-4C4C-BE24-DD3EE3B699D5}"/>
              </a:ext>
            </a:extLst>
          </p:cNvPr>
          <p:cNvCxnSpPr>
            <a:stCxn id="72" idx="5"/>
          </p:cNvCxnSpPr>
          <p:nvPr/>
        </p:nvCxnSpPr>
        <p:spPr>
          <a:xfrm>
            <a:off x="9247337" y="3054607"/>
            <a:ext cx="492663" cy="50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EF42143-1DD0-484D-A32F-CDE3D02AC479}"/>
              </a:ext>
            </a:extLst>
          </p:cNvPr>
          <p:cNvCxnSpPr>
            <a:stCxn id="80" idx="3"/>
            <a:endCxn id="70" idx="7"/>
          </p:cNvCxnSpPr>
          <p:nvPr/>
        </p:nvCxnSpPr>
        <p:spPr>
          <a:xfrm flipH="1">
            <a:off x="9810043" y="3283462"/>
            <a:ext cx="235520" cy="29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2A0C302-9D0A-4B05-A64D-ED5881D1A096}"/>
              </a:ext>
            </a:extLst>
          </p:cNvPr>
          <p:cNvCxnSpPr/>
          <p:nvPr/>
        </p:nvCxnSpPr>
        <p:spPr>
          <a:xfrm flipV="1">
            <a:off x="9740000" y="3661647"/>
            <a:ext cx="41030" cy="74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D55D89B-AA6F-4895-B284-3BCC45485D2D}"/>
              </a:ext>
            </a:extLst>
          </p:cNvPr>
          <p:cNvCxnSpPr/>
          <p:nvPr/>
        </p:nvCxnSpPr>
        <p:spPr>
          <a:xfrm flipH="1" flipV="1">
            <a:off x="9822061" y="3645517"/>
            <a:ext cx="193431" cy="32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0B195B-ACBB-4A20-9450-54644E435D0A}"/>
                  </a:ext>
                </a:extLst>
              </p:cNvPr>
              <p:cNvSpPr txBox="1"/>
              <p:nvPr/>
            </p:nvSpPr>
            <p:spPr>
              <a:xfrm>
                <a:off x="9822061" y="3404562"/>
                <a:ext cx="33283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0B195B-ACBB-4A20-9450-54644E43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061" y="3404562"/>
                <a:ext cx="332839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32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A260-C1CA-43EB-A466-F7B38AA2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B4B65-DF16-4BCA-8692-CF59A257E1D1}"/>
              </a:ext>
            </a:extLst>
          </p:cNvPr>
          <p:cNvSpPr txBox="1"/>
          <p:nvPr/>
        </p:nvSpPr>
        <p:spPr>
          <a:xfrm>
            <a:off x="1078636" y="1411159"/>
            <a:ext cx="170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Step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ED7BA-7AEF-4721-BEE9-EE6CDAAC3C9C}"/>
              </a:ext>
            </a:extLst>
          </p:cNvPr>
          <p:cNvSpPr txBox="1"/>
          <p:nvPr/>
        </p:nvSpPr>
        <p:spPr>
          <a:xfrm>
            <a:off x="1134150" y="217340"/>
            <a:ext cx="4467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Algorithm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5DC5800-0A5E-43C7-A7A1-64124967A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517333"/>
              </p:ext>
            </p:extLst>
          </p:nvPr>
        </p:nvGraphicFramePr>
        <p:xfrm>
          <a:off x="1078635" y="2190751"/>
          <a:ext cx="4608295" cy="3594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C6EBDF2-C13C-4862-B714-C1C649C471D9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23">
            <a:extLst>
              <a:ext uri="{FF2B5EF4-FFF2-40B4-BE49-F238E27FC236}">
                <a16:creationId xmlns:a16="http://schemas.microsoft.com/office/drawing/2014/main" id="{47171233-F9E3-4C30-9ED2-8225389DE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01469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15198654-59A5-4CE1-9F18-A13EBD0E441D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DD079D-D23A-4085-A34F-B1E9FF15E1A9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C641-4295-47BD-8285-F63CC7DB09AA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785A4D-34ED-4403-8178-552CF78CB527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CA56F-1CE8-4E31-808F-844E34127ACB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EB97AD-A8C2-4010-BC3D-8C5ACD4B21BD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FC1665-ACC4-4C6B-9D5B-C815AFB4B960}"/>
              </a:ext>
            </a:extLst>
          </p:cNvPr>
          <p:cNvSpPr/>
          <p:nvPr/>
        </p:nvSpPr>
        <p:spPr>
          <a:xfrm>
            <a:off x="6129294" y="8284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084DA8-02F7-4A95-8939-99A290F2B4C4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07CA86-85CC-4F4A-8EEC-1D62538B1134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52FD72-F1F8-45BA-909E-634DED4A1C59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4335B6-5719-4C8D-8CAF-104D426FBD07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C81328-B981-48A7-B6B1-3F58B878DA76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C74131-4263-4F0D-8F18-EAAF12CFE049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72D0B4-A80F-44FA-8608-A36D120BBF32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F1696-8D0E-414D-BDC9-1696A12CDFF8}"/>
              </a:ext>
            </a:extLst>
          </p:cNvPr>
          <p:cNvSpPr/>
          <p:nvPr/>
        </p:nvSpPr>
        <p:spPr>
          <a:xfrm>
            <a:off x="9740000" y="35634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C986B8-0AFD-47CD-9305-66B40D4F7095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A776D3-44CA-4A51-AF34-A947FB812081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D52FF9-EC64-48A2-98D4-3DE353E9BC86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2D5DE3-20B9-4C54-ADEA-D11C0D397B5C}"/>
              </a:ext>
            </a:extLst>
          </p:cNvPr>
          <p:cNvSpPr/>
          <p:nvPr/>
        </p:nvSpPr>
        <p:spPr>
          <a:xfrm>
            <a:off x="9775170" y="59026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0ADF5FF-7444-494E-AF77-5A6A3FBA8068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8F79F7-4479-4187-ABC2-895FE9553CBD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99F8D5-2A23-40E9-B46B-9FA90A029EBE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6DCE42-90BF-4FF0-BA41-A7553A63A2BE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6B5692-B5B5-479E-9625-74B08A6B1668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520E75-37FF-4214-9794-E146E431E5AC}"/>
              </a:ext>
            </a:extLst>
          </p:cNvPr>
          <p:cNvSpPr/>
          <p:nvPr/>
        </p:nvSpPr>
        <p:spPr>
          <a:xfrm>
            <a:off x="10033545" y="32134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54285-F598-4D54-B4D8-02C074899246}"/>
              </a:ext>
            </a:extLst>
          </p:cNvPr>
          <p:cNvSpPr txBox="1"/>
          <p:nvPr/>
        </p:nvSpPr>
        <p:spPr>
          <a:xfrm>
            <a:off x="9454287" y="3694700"/>
            <a:ext cx="805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ibox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FC4898-3D36-437D-AFC3-1AE884C06E30}"/>
                  </a:ext>
                </a:extLst>
              </p:cNvPr>
              <p:cNvSpPr txBox="1"/>
              <p:nvPr/>
            </p:nvSpPr>
            <p:spPr>
              <a:xfrm>
                <a:off x="9822061" y="3404562"/>
                <a:ext cx="33283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FC4898-3D36-437D-AFC3-1AE884C06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061" y="3404562"/>
                <a:ext cx="332839" cy="39164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22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717F96-D891-4D35-94DA-F0AE5826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AEEDB-E834-4810-9B21-92F3C9E9A71E}"/>
              </a:ext>
            </a:extLst>
          </p:cNvPr>
          <p:cNvSpPr/>
          <p:nvPr/>
        </p:nvSpPr>
        <p:spPr>
          <a:xfrm>
            <a:off x="3393405" y="2967335"/>
            <a:ext cx="54051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 your attention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385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569DB933-ABB2-4D2D-A7E8-00D0083BDE19}"/>
              </a:ext>
            </a:extLst>
          </p:cNvPr>
          <p:cNvGrpSpPr/>
          <p:nvPr/>
        </p:nvGrpSpPr>
        <p:grpSpPr>
          <a:xfrm>
            <a:off x="859514" y="1168564"/>
            <a:ext cx="4932002" cy="2995200"/>
            <a:chOff x="859514" y="1168564"/>
            <a:chExt cx="4932002" cy="2995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F46084-E4ED-4539-821A-22712F15E67A}"/>
                </a:ext>
              </a:extLst>
            </p:cNvPr>
            <p:cNvSpPr/>
            <p:nvPr/>
          </p:nvSpPr>
          <p:spPr>
            <a:xfrm>
              <a:off x="859514" y="1168564"/>
              <a:ext cx="4932002" cy="2995200"/>
            </a:xfrm>
            <a:prstGeom prst="rect">
              <a:avLst/>
            </a:prstGeom>
            <a:solidFill>
              <a:srgbClr val="FCFBC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8C9448-03EB-4494-82D9-C8B141E6FD8E}"/>
                </a:ext>
              </a:extLst>
            </p:cNvPr>
            <p:cNvSpPr/>
            <p:nvPr/>
          </p:nvSpPr>
          <p:spPr>
            <a:xfrm>
              <a:off x="4084146" y="1880061"/>
              <a:ext cx="357392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D42665-9893-4A55-9141-6E6489C719CF}"/>
                </a:ext>
              </a:extLst>
            </p:cNvPr>
            <p:cNvSpPr/>
            <p:nvPr/>
          </p:nvSpPr>
          <p:spPr>
            <a:xfrm>
              <a:off x="1735414" y="3256097"/>
              <a:ext cx="357392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5D1C5DB-4087-40DD-958A-FA664B74C1D6}"/>
                </a:ext>
              </a:extLst>
            </p:cNvPr>
            <p:cNvSpPr/>
            <p:nvPr/>
          </p:nvSpPr>
          <p:spPr>
            <a:xfrm>
              <a:off x="4760133" y="3311009"/>
              <a:ext cx="357392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0B1D58-45C8-462C-A3DD-D56100627E62}"/>
                </a:ext>
              </a:extLst>
            </p:cNvPr>
            <p:cNvSpPr/>
            <p:nvPr/>
          </p:nvSpPr>
          <p:spPr>
            <a:xfrm>
              <a:off x="2418514" y="2071851"/>
              <a:ext cx="357392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FB68AA-0263-481B-96E6-447860ADA798}"/>
                </a:ext>
              </a:extLst>
            </p:cNvPr>
            <p:cNvSpPr/>
            <p:nvPr/>
          </p:nvSpPr>
          <p:spPr>
            <a:xfrm>
              <a:off x="1339638" y="2323845"/>
              <a:ext cx="357392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6682B3-5073-4C65-ABAF-7700F532EB6D}"/>
                </a:ext>
              </a:extLst>
            </p:cNvPr>
            <p:cNvSpPr/>
            <p:nvPr/>
          </p:nvSpPr>
          <p:spPr>
            <a:xfrm>
              <a:off x="2996307" y="1440207"/>
              <a:ext cx="357392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E35C7B7-87A5-4C60-8418-7F9BEEEEE664}"/>
                </a:ext>
              </a:extLst>
            </p:cNvPr>
            <p:cNvSpPr/>
            <p:nvPr/>
          </p:nvSpPr>
          <p:spPr>
            <a:xfrm>
              <a:off x="3283778" y="3526931"/>
              <a:ext cx="357392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7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707A7F-8D19-4416-9519-4B062B711386}"/>
                </a:ext>
              </a:extLst>
            </p:cNvPr>
            <p:cNvSpPr/>
            <p:nvPr/>
          </p:nvSpPr>
          <p:spPr>
            <a:xfrm>
              <a:off x="1339638" y="1224285"/>
              <a:ext cx="357392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8DCA31B-9D9E-4E1F-9CC9-898D9D8DAB9E}"/>
              </a:ext>
            </a:extLst>
          </p:cNvPr>
          <p:cNvGrpSpPr/>
          <p:nvPr/>
        </p:nvGrpSpPr>
        <p:grpSpPr>
          <a:xfrm>
            <a:off x="6396504" y="1164090"/>
            <a:ext cx="4932000" cy="2995200"/>
            <a:chOff x="6396504" y="1164090"/>
            <a:chExt cx="4932000" cy="29952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2621FB-CD2D-47E9-9416-F6B5E7F6C7FF}"/>
                </a:ext>
              </a:extLst>
            </p:cNvPr>
            <p:cNvSpPr/>
            <p:nvPr/>
          </p:nvSpPr>
          <p:spPr>
            <a:xfrm>
              <a:off x="6396504" y="1164090"/>
              <a:ext cx="4932000" cy="2995200"/>
            </a:xfrm>
            <a:prstGeom prst="rect">
              <a:avLst/>
            </a:prstGeom>
            <a:solidFill>
              <a:srgbClr val="FCFBC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A5CC5A-5442-4D33-A162-0B6F13A20674}"/>
                </a:ext>
              </a:extLst>
            </p:cNvPr>
            <p:cNvSpPr/>
            <p:nvPr/>
          </p:nvSpPr>
          <p:spPr>
            <a:xfrm>
              <a:off x="9662872" y="2001982"/>
              <a:ext cx="357391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874487E-3437-472E-8E2E-C88FFB385684}"/>
                </a:ext>
              </a:extLst>
            </p:cNvPr>
            <p:cNvSpPr/>
            <p:nvPr/>
          </p:nvSpPr>
          <p:spPr>
            <a:xfrm>
              <a:off x="7314140" y="3378018"/>
              <a:ext cx="357391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6BD6B69-26EF-4AD8-8CF5-49D4E6E1777C}"/>
                </a:ext>
              </a:extLst>
            </p:cNvPr>
            <p:cNvSpPr/>
            <p:nvPr/>
          </p:nvSpPr>
          <p:spPr>
            <a:xfrm>
              <a:off x="10338858" y="3432930"/>
              <a:ext cx="357391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87D912B-C847-484D-A7C9-38AE656C1111}"/>
                </a:ext>
              </a:extLst>
            </p:cNvPr>
            <p:cNvSpPr/>
            <p:nvPr/>
          </p:nvSpPr>
          <p:spPr>
            <a:xfrm>
              <a:off x="7997240" y="2193772"/>
              <a:ext cx="357391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34F165-C9A7-4C38-BC10-967F9F4527ED}"/>
                </a:ext>
              </a:extLst>
            </p:cNvPr>
            <p:cNvSpPr/>
            <p:nvPr/>
          </p:nvSpPr>
          <p:spPr>
            <a:xfrm>
              <a:off x="6918365" y="2445766"/>
              <a:ext cx="357391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8313E6E-6404-4621-8E0C-4A4ABA3CA25F}"/>
                </a:ext>
              </a:extLst>
            </p:cNvPr>
            <p:cNvSpPr/>
            <p:nvPr/>
          </p:nvSpPr>
          <p:spPr>
            <a:xfrm>
              <a:off x="8575033" y="1562128"/>
              <a:ext cx="357391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B6454F-008D-4FE1-83C0-A15DEDC9B23F}"/>
                </a:ext>
              </a:extLst>
            </p:cNvPr>
            <p:cNvSpPr/>
            <p:nvPr/>
          </p:nvSpPr>
          <p:spPr>
            <a:xfrm>
              <a:off x="8862504" y="3648852"/>
              <a:ext cx="357391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white"/>
                  </a:solidFill>
                </a:rPr>
                <a:t>7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63F56C-38A9-44A6-A209-C7E2A7DC319A}"/>
                </a:ext>
              </a:extLst>
            </p:cNvPr>
            <p:cNvSpPr/>
            <p:nvPr/>
          </p:nvSpPr>
          <p:spPr>
            <a:xfrm>
              <a:off x="6918365" y="1346206"/>
              <a:ext cx="357391" cy="360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5D5D0E-5D9D-4FD9-A4EC-86267D2806F0}"/>
                  </a:ext>
                </a:extLst>
              </p:cNvPr>
              <p:cNvSpPr txBox="1"/>
              <p:nvPr/>
            </p:nvSpPr>
            <p:spPr>
              <a:xfrm>
                <a:off x="8875788" y="2296499"/>
                <a:ext cx="2534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5D5D0E-5D9D-4FD9-A4EC-86267D280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788" y="2296499"/>
                <a:ext cx="253403" cy="246221"/>
              </a:xfrm>
              <a:prstGeom prst="rect">
                <a:avLst/>
              </a:prstGeom>
              <a:blipFill>
                <a:blip r:embed="rId2"/>
                <a:stretch>
                  <a:fillRect l="-9524" r="-4762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9E86BFE6-B337-4CC7-B37A-323F03F22E2D}"/>
              </a:ext>
            </a:extLst>
          </p:cNvPr>
          <p:cNvSpPr txBox="1"/>
          <p:nvPr/>
        </p:nvSpPr>
        <p:spPr>
          <a:xfrm>
            <a:off x="1134149" y="128560"/>
            <a:ext cx="9954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anose="02020603050405020304" pitchFamily="18" charset="0"/>
              </a:rPr>
              <a:t>Fast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3F3EDB-CCCA-4714-A6A0-A061889D59FE}"/>
                  </a:ext>
                </a:extLst>
              </p:cNvPr>
              <p:cNvSpPr txBox="1"/>
              <p:nvPr/>
            </p:nvSpPr>
            <p:spPr>
              <a:xfrm>
                <a:off x="425528" y="5674924"/>
                <a:ext cx="571649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Theorem 2.1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. (</a:t>
                </a: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Multipole expansion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). Suppose that </a:t>
                </a:r>
                <a:r>
                  <a:rPr lang="en-US" sz="1600" b="1" dirty="0">
                    <a:latin typeface="+mj-lt"/>
                    <a:cs typeface="Times New Roman" panose="02020603050405020304" pitchFamily="18" charset="0"/>
                  </a:rPr>
                  <a:t>m</a:t>
                </a:r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charges of strengths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 , … 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} are located at points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 , … 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}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. Then for any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, the potential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+mj-lt"/>
                    <a:cs typeface="Times New Roman" panose="02020603050405020304" pitchFamily="18" charset="0"/>
                  </a:rPr>
                  <a:t> is given by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3F3EDB-CCCA-4714-A6A0-A061889D5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28" y="5674924"/>
                <a:ext cx="5716499" cy="1077218"/>
              </a:xfrm>
              <a:prstGeom prst="rect">
                <a:avLst/>
              </a:prstGeom>
              <a:blipFill>
                <a:blip r:embed="rId3"/>
                <a:stretch>
                  <a:fillRect l="-426" t="-1695" r="-533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49">
            <a:extLst>
              <a:ext uri="{FF2B5EF4-FFF2-40B4-BE49-F238E27FC236}">
                <a16:creationId xmlns:a16="http://schemas.microsoft.com/office/drawing/2014/main" id="{DEB7E74F-9864-4D76-896A-334AB6380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22895"/>
              </p:ext>
            </p:extLst>
          </p:nvPr>
        </p:nvGraphicFramePr>
        <p:xfrm>
          <a:off x="6405296" y="1173239"/>
          <a:ext cx="4932000" cy="299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00">
                  <a:extLst>
                    <a:ext uri="{9D8B030D-6E8A-4147-A177-3AD203B41FA5}">
                      <a16:colId xmlns:a16="http://schemas.microsoft.com/office/drawing/2014/main" val="941723030"/>
                    </a:ext>
                  </a:extLst>
                </a:gridCol>
                <a:gridCol w="1644000">
                  <a:extLst>
                    <a:ext uri="{9D8B030D-6E8A-4147-A177-3AD203B41FA5}">
                      <a16:colId xmlns:a16="http://schemas.microsoft.com/office/drawing/2014/main" val="1885715001"/>
                    </a:ext>
                  </a:extLst>
                </a:gridCol>
                <a:gridCol w="1644000">
                  <a:extLst>
                    <a:ext uri="{9D8B030D-6E8A-4147-A177-3AD203B41FA5}">
                      <a16:colId xmlns:a16="http://schemas.microsoft.com/office/drawing/2014/main" val="1640816091"/>
                    </a:ext>
                  </a:extLst>
                </a:gridCol>
              </a:tblGrid>
              <a:tr h="998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6013245"/>
                  </a:ext>
                </a:extLst>
              </a:tr>
              <a:tr h="998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712403"/>
                  </a:ext>
                </a:extLst>
              </a:tr>
              <a:tr h="998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587117"/>
                  </a:ext>
                </a:extLst>
              </a:tr>
            </a:tbl>
          </a:graphicData>
        </a:graphic>
      </p:graphicFrame>
      <p:graphicFrame>
        <p:nvGraphicFramePr>
          <p:cNvPr id="48" name="Table 49">
            <a:extLst>
              <a:ext uri="{FF2B5EF4-FFF2-40B4-BE49-F238E27FC236}">
                <a16:creationId xmlns:a16="http://schemas.microsoft.com/office/drawing/2014/main" id="{0098D7E7-698D-43D4-9163-7B45535A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79790"/>
              </p:ext>
            </p:extLst>
          </p:nvPr>
        </p:nvGraphicFramePr>
        <p:xfrm>
          <a:off x="863091" y="1175359"/>
          <a:ext cx="4932000" cy="299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2000">
                  <a:extLst>
                    <a:ext uri="{9D8B030D-6E8A-4147-A177-3AD203B41FA5}">
                      <a16:colId xmlns:a16="http://schemas.microsoft.com/office/drawing/2014/main" val="941723030"/>
                    </a:ext>
                  </a:extLst>
                </a:gridCol>
              </a:tblGrid>
              <a:tr h="2995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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601324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8329E2-DF69-4642-99AD-780E972C56F3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3419757" y="2187340"/>
            <a:ext cx="716728" cy="4168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2EF0E-DA96-40FE-B524-F2D2B10AD50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419757" y="2717193"/>
            <a:ext cx="1392715" cy="6465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F035C5-859E-4619-AD65-0CD2018B279A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347357" y="2792186"/>
            <a:ext cx="115117" cy="73474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8000F-038E-4B9F-BCBE-B13E1C2F275A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2040467" y="2747214"/>
            <a:ext cx="1207141" cy="5616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C19B3B-8AAC-472C-A28F-E26FAF58E580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697030" y="2503845"/>
            <a:ext cx="1530312" cy="19425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3A5458-5CA5-4684-AF42-7F3FA95DC575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644691" y="1531564"/>
            <a:ext cx="1614955" cy="10831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23BCC4-974E-4CD6-8707-5780C01578D7}"/>
                  </a:ext>
                </a:extLst>
              </p:cNvPr>
              <p:cNvSpPr txBox="1"/>
              <p:nvPr/>
            </p:nvSpPr>
            <p:spPr>
              <a:xfrm>
                <a:off x="3631776" y="2521155"/>
                <a:ext cx="5691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23BCC4-974E-4CD6-8707-5780C0157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776" y="2521155"/>
                <a:ext cx="569194" cy="246221"/>
              </a:xfrm>
              <a:prstGeom prst="rect">
                <a:avLst/>
              </a:prstGeom>
              <a:blipFill>
                <a:blip r:embed="rId4"/>
                <a:stretch>
                  <a:fillRect l="-7527" r="-1182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3229D5-7909-44A1-A8A3-FBBE3D75E133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3175003" y="1800207"/>
            <a:ext cx="146778" cy="7685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8048B1-516E-469F-8A46-7B4A02591AC8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2723567" y="2379130"/>
            <a:ext cx="519834" cy="26852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6B589B9-5812-4D07-A75F-65175110AD91}"/>
                  </a:ext>
                </a:extLst>
              </p:cNvPr>
              <p:cNvSpPr txBox="1"/>
              <p:nvPr/>
            </p:nvSpPr>
            <p:spPr>
              <a:xfrm>
                <a:off x="738244" y="4192882"/>
                <a:ext cx="5448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+mj-lt"/>
                    <a:cs typeface="Times New Roman" panose="02020603050405020304" pitchFamily="18" charset="0"/>
                  </a:rPr>
                  <a:t>1. Computation of the </a:t>
                </a:r>
                <a:r>
                  <a:rPr lang="en-US" sz="1400" b="1" u="sng" dirty="0">
                    <a:latin typeface="+mj-lt"/>
                    <a:cs typeface="Times New Roman" panose="02020603050405020304" pitchFamily="18" charset="0"/>
                  </a:rPr>
                  <a:t>coefficients</a:t>
                </a:r>
                <a:r>
                  <a:rPr lang="en-US" sz="1400" dirty="0">
                    <a:latin typeface="+mj-lt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  <a:cs typeface="Times New Roman" panose="02020603050405020304" pitchFamily="18" charset="0"/>
                  </a:rPr>
                  <a:t>) due to the charges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6B589B9-5812-4D07-A75F-65175110A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44" y="4192882"/>
                <a:ext cx="5448460" cy="307777"/>
              </a:xfrm>
              <a:prstGeom prst="rect">
                <a:avLst/>
              </a:prstGeom>
              <a:blipFill>
                <a:blip r:embed="rId5"/>
                <a:stretch>
                  <a:fillRect l="-33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6AA876-82B3-45E2-9914-D6E79436444C}"/>
              </a:ext>
            </a:extLst>
          </p:cNvPr>
          <p:cNvCxnSpPr>
            <a:cxnSpLocks/>
          </p:cNvCxnSpPr>
          <p:nvPr/>
        </p:nvCxnSpPr>
        <p:spPr>
          <a:xfrm flipV="1">
            <a:off x="8900160" y="1703140"/>
            <a:ext cx="1569156" cy="9556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07460B-85D4-470A-A06C-033FF46005B1}"/>
              </a:ext>
            </a:extLst>
          </p:cNvPr>
          <p:cNvCxnSpPr>
            <a:cxnSpLocks/>
          </p:cNvCxnSpPr>
          <p:nvPr/>
        </p:nvCxnSpPr>
        <p:spPr>
          <a:xfrm flipV="1">
            <a:off x="8862504" y="1740122"/>
            <a:ext cx="0" cy="90101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FC04CD7-B5E3-4D9F-A919-F4CB832C29D9}"/>
              </a:ext>
            </a:extLst>
          </p:cNvPr>
          <p:cNvCxnSpPr>
            <a:cxnSpLocks/>
          </p:cNvCxnSpPr>
          <p:nvPr/>
        </p:nvCxnSpPr>
        <p:spPr>
          <a:xfrm flipH="1" flipV="1">
            <a:off x="7269656" y="1719109"/>
            <a:ext cx="1555193" cy="9454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F92BFE1-F0A1-49FC-899F-74C8A91D6665}"/>
              </a:ext>
            </a:extLst>
          </p:cNvPr>
          <p:cNvCxnSpPr>
            <a:cxnSpLocks/>
          </p:cNvCxnSpPr>
          <p:nvPr/>
        </p:nvCxnSpPr>
        <p:spPr>
          <a:xfrm flipH="1">
            <a:off x="7275756" y="2681088"/>
            <a:ext cx="154909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AE7C1-A71B-4632-940A-1F4F0FF787F6}"/>
              </a:ext>
            </a:extLst>
          </p:cNvPr>
          <p:cNvCxnSpPr>
            <a:cxnSpLocks/>
          </p:cNvCxnSpPr>
          <p:nvPr/>
        </p:nvCxnSpPr>
        <p:spPr>
          <a:xfrm flipV="1">
            <a:off x="8900161" y="2672844"/>
            <a:ext cx="1569155" cy="678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7AC2E97-FB92-4C50-990B-5B4C0A4B64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62504" y="2717193"/>
            <a:ext cx="0" cy="90101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C30BBF5-1E01-4B6D-850C-8C0E82F1AB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65725" y="2708444"/>
            <a:ext cx="1569156" cy="9556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FEC8904-0C39-4733-A4C5-7713408F748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901393" y="2709990"/>
            <a:ext cx="1555193" cy="9454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5067FB-8EAF-4E96-B19C-E43FAD4FC553}"/>
                  </a:ext>
                </a:extLst>
              </p:cNvPr>
              <p:cNvSpPr txBox="1"/>
              <p:nvPr/>
            </p:nvSpPr>
            <p:spPr>
              <a:xfrm>
                <a:off x="8269138" y="3245000"/>
                <a:ext cx="548676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5067FB-8EAF-4E96-B19C-E43FAD4FC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38" y="3245000"/>
                <a:ext cx="548676" cy="266035"/>
              </a:xfrm>
              <a:prstGeom prst="rect">
                <a:avLst/>
              </a:prstGeom>
              <a:blipFill>
                <a:blip r:embed="rId6"/>
                <a:stretch>
                  <a:fillRect l="-6667" r="-1111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C03931E-BF12-4A6E-9BE7-BC419989815F}"/>
                  </a:ext>
                </a:extLst>
              </p:cNvPr>
              <p:cNvSpPr txBox="1"/>
              <p:nvPr/>
            </p:nvSpPr>
            <p:spPr>
              <a:xfrm>
                <a:off x="3075688" y="2777757"/>
                <a:ext cx="2534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C03931E-BF12-4A6E-9BE7-BC4199898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688" y="2777757"/>
                <a:ext cx="253403" cy="246221"/>
              </a:xfrm>
              <a:prstGeom prst="rect">
                <a:avLst/>
              </a:prstGeom>
              <a:blipFill>
                <a:blip r:embed="rId7"/>
                <a:stretch>
                  <a:fillRect l="-12195" r="-7317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DF49C50-0F33-4808-B99E-AE5F30F702A1}"/>
                  </a:ext>
                </a:extLst>
              </p:cNvPr>
              <p:cNvSpPr txBox="1"/>
              <p:nvPr/>
            </p:nvSpPr>
            <p:spPr>
              <a:xfrm>
                <a:off x="6316969" y="4175776"/>
                <a:ext cx="544846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+mj-lt"/>
                    <a:cs typeface="Times New Roman" panose="02020603050405020304" pitchFamily="18" charset="0"/>
                  </a:rPr>
                  <a:t>2. Evaluation the coefficients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  <a:cs typeface="Times New Roman" panose="02020603050405020304" pitchFamily="18" charset="0"/>
                  </a:rPr>
                  <a:t>) at all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DF49C50-0F33-4808-B99E-AE5F30F7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969" y="4175776"/>
                <a:ext cx="5448460" cy="325089"/>
              </a:xfrm>
              <a:prstGeom prst="rect">
                <a:avLst/>
              </a:prstGeom>
              <a:blipFill>
                <a:blip r:embed="rId8"/>
                <a:stretch>
                  <a:fillRect l="-336" t="-188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91AB59F-B7EE-497C-8A55-287261EBF11C}"/>
                  </a:ext>
                </a:extLst>
              </p:cNvPr>
              <p:cNvSpPr txBox="1"/>
              <p:nvPr/>
            </p:nvSpPr>
            <p:spPr>
              <a:xfrm>
                <a:off x="7339155" y="1498864"/>
                <a:ext cx="2534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91AB59F-B7EE-497C-8A55-287261EB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155" y="1498864"/>
                <a:ext cx="253403" cy="246221"/>
              </a:xfrm>
              <a:prstGeom prst="rect">
                <a:avLst/>
              </a:prstGeom>
              <a:blipFill>
                <a:blip r:embed="rId9"/>
                <a:stretch>
                  <a:fillRect l="-19512" r="-487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47F9858-FF68-4B79-BA03-9185C5D64DD7}"/>
                  </a:ext>
                </a:extLst>
              </p:cNvPr>
              <p:cNvSpPr txBox="1"/>
              <p:nvPr/>
            </p:nvSpPr>
            <p:spPr>
              <a:xfrm>
                <a:off x="8948548" y="1498864"/>
                <a:ext cx="2534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47F9858-FF68-4B79-BA03-9185C5D64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548" y="1498864"/>
                <a:ext cx="253403" cy="246221"/>
              </a:xfrm>
              <a:prstGeom prst="rect">
                <a:avLst/>
              </a:prstGeom>
              <a:blipFill>
                <a:blip r:embed="rId10"/>
                <a:stretch>
                  <a:fillRect l="-19048" r="-2381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67BA0EA-8E86-4F2D-9529-C21F9EA37847}"/>
                  </a:ext>
                </a:extLst>
              </p:cNvPr>
              <p:cNvSpPr txBox="1"/>
              <p:nvPr/>
            </p:nvSpPr>
            <p:spPr>
              <a:xfrm>
                <a:off x="10590867" y="1494485"/>
                <a:ext cx="2534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67BA0EA-8E86-4F2D-9529-C21F9EA37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867" y="1494485"/>
                <a:ext cx="253403" cy="246221"/>
              </a:xfrm>
              <a:prstGeom prst="rect">
                <a:avLst/>
              </a:prstGeom>
              <a:blipFill>
                <a:blip r:embed="rId11"/>
                <a:stretch>
                  <a:fillRect l="-19048" r="-238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AAACB2E-00BF-432B-AC00-FB2C004EC208}"/>
                  </a:ext>
                </a:extLst>
              </p:cNvPr>
              <p:cNvSpPr txBox="1"/>
              <p:nvPr/>
            </p:nvSpPr>
            <p:spPr>
              <a:xfrm>
                <a:off x="7339154" y="3700085"/>
                <a:ext cx="2534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AAACB2E-00BF-432B-AC00-FB2C004EC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154" y="3700085"/>
                <a:ext cx="253403" cy="246221"/>
              </a:xfrm>
              <a:prstGeom prst="rect">
                <a:avLst/>
              </a:prstGeom>
              <a:blipFill>
                <a:blip r:embed="rId12"/>
                <a:stretch>
                  <a:fillRect l="-19512" r="-487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07DB1D-F0A6-4F34-AC42-CBDEDF1AA6A0}"/>
                  </a:ext>
                </a:extLst>
              </p:cNvPr>
              <p:cNvSpPr txBox="1"/>
              <p:nvPr/>
            </p:nvSpPr>
            <p:spPr>
              <a:xfrm>
                <a:off x="7339155" y="2667548"/>
                <a:ext cx="2534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07DB1D-F0A6-4F34-AC42-CBDEDF1A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155" y="2667548"/>
                <a:ext cx="253403" cy="246221"/>
              </a:xfrm>
              <a:prstGeom prst="rect">
                <a:avLst/>
              </a:prstGeom>
              <a:blipFill>
                <a:blip r:embed="rId13"/>
                <a:stretch>
                  <a:fillRect l="-17073" r="-4878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8583D23-2855-478B-AEA7-4CC1E96ABB88}"/>
                  </a:ext>
                </a:extLst>
              </p:cNvPr>
              <p:cNvSpPr txBox="1"/>
              <p:nvPr/>
            </p:nvSpPr>
            <p:spPr>
              <a:xfrm>
                <a:off x="10596045" y="2669601"/>
                <a:ext cx="2534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8583D23-2855-478B-AEA7-4CC1E96AB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045" y="2669601"/>
                <a:ext cx="253403" cy="246221"/>
              </a:xfrm>
              <a:prstGeom prst="rect">
                <a:avLst/>
              </a:prstGeom>
              <a:blipFill>
                <a:blip r:embed="rId14"/>
                <a:stretch>
                  <a:fillRect l="-19048" r="-4762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BF9F6D2-6462-42E8-B2BB-CAC971A570BF}"/>
                  </a:ext>
                </a:extLst>
              </p:cNvPr>
              <p:cNvSpPr txBox="1"/>
              <p:nvPr/>
            </p:nvSpPr>
            <p:spPr>
              <a:xfrm>
                <a:off x="10589808" y="3689935"/>
                <a:ext cx="2534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BF9F6D2-6462-42E8-B2BB-CAC971A57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808" y="3689935"/>
                <a:ext cx="253403" cy="246221"/>
              </a:xfrm>
              <a:prstGeom prst="rect">
                <a:avLst/>
              </a:prstGeom>
              <a:blipFill>
                <a:blip r:embed="rId15"/>
                <a:stretch>
                  <a:fillRect l="-19048" r="-238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0C6C438-D871-4110-8AA5-F8079F74BF11}"/>
                  </a:ext>
                </a:extLst>
              </p:cNvPr>
              <p:cNvSpPr txBox="1"/>
              <p:nvPr/>
            </p:nvSpPr>
            <p:spPr>
              <a:xfrm>
                <a:off x="8615876" y="3700621"/>
                <a:ext cx="2534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0C6C438-D871-4110-8AA5-F8079F74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76" y="3700621"/>
                <a:ext cx="253403" cy="246221"/>
              </a:xfrm>
              <a:prstGeom prst="rect">
                <a:avLst/>
              </a:prstGeom>
              <a:blipFill>
                <a:blip r:embed="rId16"/>
                <a:stretch>
                  <a:fillRect l="-19048" r="-2381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D552125-1602-4C7F-A61C-064EAEE6AA57}"/>
              </a:ext>
            </a:extLst>
          </p:cNvPr>
          <p:cNvGrpSpPr/>
          <p:nvPr/>
        </p:nvGrpSpPr>
        <p:grpSpPr>
          <a:xfrm>
            <a:off x="6405296" y="5685143"/>
            <a:ext cx="5191039" cy="726250"/>
            <a:chOff x="744812" y="5870805"/>
            <a:chExt cx="5191039" cy="726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8FD995D-C936-4E2A-8AB9-20A9DFA8B7C5}"/>
                    </a:ext>
                  </a:extLst>
                </p:cNvPr>
                <p:cNvSpPr txBox="1"/>
                <p:nvPr/>
              </p:nvSpPr>
              <p:spPr>
                <a:xfrm>
                  <a:off x="744812" y="5870805"/>
                  <a:ext cx="2257093" cy="6713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8FD995D-C936-4E2A-8AB9-20A9DFA8B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812" y="5870805"/>
                  <a:ext cx="2257093" cy="6713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5907390-0D25-4B32-A049-CF177B897BF8}"/>
                    </a:ext>
                  </a:extLst>
                </p:cNvPr>
                <p:cNvSpPr txBox="1"/>
                <p:nvPr/>
              </p:nvSpPr>
              <p:spPr>
                <a:xfrm>
                  <a:off x="3380361" y="5947052"/>
                  <a:ext cx="820609" cy="5881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5907390-0D25-4B32-A049-CF177B897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361" y="5947052"/>
                  <a:ext cx="820609" cy="58817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B128D80-EF5C-45AF-8E0B-D4F3DE6DB103}"/>
                    </a:ext>
                  </a:extLst>
                </p:cNvPr>
                <p:cNvSpPr txBox="1"/>
                <p:nvPr/>
              </p:nvSpPr>
              <p:spPr>
                <a:xfrm>
                  <a:off x="4528256" y="5960468"/>
                  <a:ext cx="1287917" cy="5881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B128D80-EF5C-45AF-8E0B-D4F3DE6D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256" y="5960468"/>
                  <a:ext cx="1287917" cy="58817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Double Bracket 109">
              <a:extLst>
                <a:ext uri="{FF2B5EF4-FFF2-40B4-BE49-F238E27FC236}">
                  <a16:creationId xmlns:a16="http://schemas.microsoft.com/office/drawing/2014/main" id="{7AD74054-016D-499A-BB6F-263412C31A9C}"/>
                </a:ext>
              </a:extLst>
            </p:cNvPr>
            <p:cNvSpPr/>
            <p:nvPr/>
          </p:nvSpPr>
          <p:spPr>
            <a:xfrm>
              <a:off x="3259646" y="5960468"/>
              <a:ext cx="2676205" cy="636587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2" name="Table 75">
            <a:extLst>
              <a:ext uri="{FF2B5EF4-FFF2-40B4-BE49-F238E27FC236}">
                <a16:creationId xmlns:a16="http://schemas.microsoft.com/office/drawing/2014/main" id="{80E9710C-B7C5-48A8-8045-281672AD4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4205"/>
              </p:ext>
            </p:extLst>
          </p:nvPr>
        </p:nvGraphicFramePr>
        <p:xfrm>
          <a:off x="351423" y="4451653"/>
          <a:ext cx="11444355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31662">
                  <a:extLst>
                    <a:ext uri="{9D8B030D-6E8A-4147-A177-3AD203B41FA5}">
                      <a16:colId xmlns:a16="http://schemas.microsoft.com/office/drawing/2014/main" val="3400323"/>
                    </a:ext>
                  </a:extLst>
                </a:gridCol>
                <a:gridCol w="5712693">
                  <a:extLst>
                    <a:ext uri="{9D8B030D-6E8A-4147-A177-3AD203B41FA5}">
                      <a16:colId xmlns:a16="http://schemas.microsoft.com/office/drawing/2014/main" val="680639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j-lt"/>
                        </a:rPr>
                        <a:t>mp</a:t>
                      </a:r>
                      <a:r>
                        <a:rPr lang="en-US" sz="1600" dirty="0">
                          <a:latin typeface="+mj-lt"/>
                        </a:rPr>
                        <a:t> work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np work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865324"/>
                  </a:ext>
                </a:extLst>
              </a:tr>
            </a:tbl>
          </a:graphicData>
        </a:graphic>
      </p:graphicFrame>
      <p:sp>
        <p:nvSpPr>
          <p:cNvPr id="113" name="Left Brace 112">
            <a:extLst>
              <a:ext uri="{FF2B5EF4-FFF2-40B4-BE49-F238E27FC236}">
                <a16:creationId xmlns:a16="http://schemas.microsoft.com/office/drawing/2014/main" id="{3C33C017-E3E4-4E60-99AE-BBE5E22383C9}"/>
              </a:ext>
            </a:extLst>
          </p:cNvPr>
          <p:cNvSpPr/>
          <p:nvPr/>
        </p:nvSpPr>
        <p:spPr>
          <a:xfrm rot="16200000">
            <a:off x="5903603" y="-762197"/>
            <a:ext cx="339994" cy="11444355"/>
          </a:xfrm>
          <a:prstGeom prst="leftBrace">
            <a:avLst>
              <a:gd name="adj1" fmla="val 112830"/>
              <a:gd name="adj2" fmla="val 5016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04DB5A8-CA12-4FC8-8EDD-0F8C4F80D228}"/>
                  </a:ext>
                </a:extLst>
              </p:cNvPr>
              <p:cNvSpPr txBox="1"/>
              <p:nvPr/>
            </p:nvSpPr>
            <p:spPr>
              <a:xfrm>
                <a:off x="5559442" y="5112508"/>
                <a:ext cx="15150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+mj-lt"/>
                  </a:rPr>
                  <a:t>mp</a:t>
                </a:r>
                <a:r>
                  <a:rPr lang="en-US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1600" dirty="0">
                    <a:latin typeface="+mj-lt"/>
                  </a:rPr>
                  <a:t>np work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04DB5A8-CA12-4FC8-8EDD-0F8C4F80D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442" y="5112508"/>
                <a:ext cx="1515053" cy="615553"/>
              </a:xfrm>
              <a:prstGeom prst="rect">
                <a:avLst/>
              </a:prstGeom>
              <a:blipFill>
                <a:blip r:embed="rId20"/>
                <a:stretch>
                  <a:fillRect l="-2410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531C078-4D98-496F-83EE-CD76C43D8175}"/>
                  </a:ext>
                </a:extLst>
              </p:cNvPr>
              <p:cNvSpPr txBox="1"/>
              <p:nvPr/>
            </p:nvSpPr>
            <p:spPr>
              <a:xfrm>
                <a:off x="6467144" y="6405865"/>
                <a:ext cx="1259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531C078-4D98-496F-83EE-CD76C43D8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44" y="6405865"/>
                <a:ext cx="1259832" cy="276999"/>
              </a:xfrm>
              <a:prstGeom prst="rect">
                <a:avLst/>
              </a:prstGeom>
              <a:blipFill>
                <a:blip r:embed="rId21"/>
                <a:stretch>
                  <a:fillRect l="-4348" t="-2222" r="-144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D2C530D-910E-4231-87EF-1418DBCDA320}"/>
                  </a:ext>
                </a:extLst>
              </p:cNvPr>
              <p:cNvSpPr txBox="1"/>
              <p:nvPr/>
            </p:nvSpPr>
            <p:spPr>
              <a:xfrm>
                <a:off x="7936827" y="6405865"/>
                <a:ext cx="16932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+mj-lt"/>
                  </a:rPr>
                  <a:t>is relative precision</a:t>
                </a: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D2C530D-910E-4231-87EF-1418DBCDA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827" y="6405865"/>
                <a:ext cx="1693284" cy="307777"/>
              </a:xfrm>
              <a:prstGeom prst="rect">
                <a:avLst/>
              </a:prstGeom>
              <a:blipFill>
                <a:blip r:embed="rId2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Slide Number Placeholder 116">
            <a:extLst>
              <a:ext uri="{FF2B5EF4-FFF2-40B4-BE49-F238E27FC236}">
                <a16:creationId xmlns:a16="http://schemas.microsoft.com/office/drawing/2014/main" id="{B1EFA241-2B36-48A3-9F17-A44168EB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9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E13F2DA-ED60-4D61-AD80-F38ED1323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983087"/>
              </p:ext>
            </p:extLst>
          </p:nvPr>
        </p:nvGraphicFramePr>
        <p:xfrm>
          <a:off x="1329008" y="5178489"/>
          <a:ext cx="9759820" cy="1240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4B4D7A-9B7F-4FCE-A525-4E9129D60327}"/>
              </a:ext>
            </a:extLst>
          </p:cNvPr>
          <p:cNvSpPr txBox="1"/>
          <p:nvPr/>
        </p:nvSpPr>
        <p:spPr>
          <a:xfrm>
            <a:off x="1134149" y="542228"/>
            <a:ext cx="9954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  <a:cs typeface="Times New Roman" panose="02020603050405020304" pitchFamily="18" charset="0"/>
              </a:rPr>
              <a:t>Traditional Method </a:t>
            </a:r>
            <a:r>
              <a:rPr lang="en-US" sz="44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lang="en-US" sz="4400" b="1" dirty="0">
                <a:latin typeface="+mj-lt"/>
                <a:cs typeface="Times New Roman" panose="02020603050405020304" pitchFamily="18" charset="0"/>
              </a:rPr>
              <a:t> Fast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D411A701-7250-4EFA-AA83-1300AB302C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09112523"/>
                  </p:ext>
                </p:extLst>
              </p:nvPr>
            </p:nvGraphicFramePr>
            <p:xfrm>
              <a:off x="1329009" y="1754155"/>
              <a:ext cx="9690444" cy="34243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D411A701-7250-4EFA-AA83-1300AB302C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09112523"/>
                  </p:ext>
                </p:extLst>
              </p:nvPr>
            </p:nvGraphicFramePr>
            <p:xfrm>
              <a:off x="1329009" y="1754155"/>
              <a:ext cx="9690444" cy="34243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A06F-C56D-4A0B-93EF-9FBA947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3CE6D-F5CC-46EB-B04F-CEE54CA3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21EC6-B3E6-4A32-951A-FDA64F176854}"/>
              </a:ext>
            </a:extLst>
          </p:cNvPr>
          <p:cNvSpPr txBox="1"/>
          <p:nvPr/>
        </p:nvSpPr>
        <p:spPr>
          <a:xfrm>
            <a:off x="1134149" y="128560"/>
            <a:ext cx="9954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anose="02020603050405020304" pitchFamily="18" charset="0"/>
              </a:rPr>
              <a:t>The strategy of fast algorithm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83566F-00EC-4116-8E76-77D202C29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272618"/>
              </p:ext>
            </p:extLst>
          </p:nvPr>
        </p:nvGraphicFramePr>
        <p:xfrm>
          <a:off x="2032000" y="1447800"/>
          <a:ext cx="8445500" cy="469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0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C8A0F45-1F41-4CB7-86BC-1293CBD848E3}"/>
              </a:ext>
            </a:extLst>
          </p:cNvPr>
          <p:cNvSpPr/>
          <p:nvPr/>
        </p:nvSpPr>
        <p:spPr>
          <a:xfrm>
            <a:off x="9103238" y="1310783"/>
            <a:ext cx="2880000" cy="2880001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DD97DD0B-8C62-4537-A231-58838AD0A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75538"/>
              </p:ext>
            </p:extLst>
          </p:nvPr>
        </p:nvGraphicFramePr>
        <p:xfrm>
          <a:off x="9103238" y="131078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6B292602-65B2-40C4-8277-7A3243B42B64}"/>
              </a:ext>
            </a:extLst>
          </p:cNvPr>
          <p:cNvSpPr/>
          <p:nvPr/>
        </p:nvSpPr>
        <p:spPr>
          <a:xfrm>
            <a:off x="6128546" y="1310782"/>
            <a:ext cx="2880000" cy="2880001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7" name="Table 23">
            <a:extLst>
              <a:ext uri="{FF2B5EF4-FFF2-40B4-BE49-F238E27FC236}">
                <a16:creationId xmlns:a16="http://schemas.microsoft.com/office/drawing/2014/main" id="{33D05D0F-8777-426E-9955-96D82F987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94725"/>
              </p:ext>
            </p:extLst>
          </p:nvPr>
        </p:nvGraphicFramePr>
        <p:xfrm>
          <a:off x="6128546" y="1310783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003226AB-D992-4FD5-BEB9-D03580047429}"/>
              </a:ext>
            </a:extLst>
          </p:cNvPr>
          <p:cNvSpPr/>
          <p:nvPr/>
        </p:nvSpPr>
        <p:spPr>
          <a:xfrm>
            <a:off x="3153854" y="1310783"/>
            <a:ext cx="2880000" cy="2880001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9" name="Table 23">
            <a:extLst>
              <a:ext uri="{FF2B5EF4-FFF2-40B4-BE49-F238E27FC236}">
                <a16:creationId xmlns:a16="http://schemas.microsoft.com/office/drawing/2014/main" id="{7536F1FF-48BA-44AE-A17F-E87EA77A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5749"/>
              </p:ext>
            </p:extLst>
          </p:nvPr>
        </p:nvGraphicFramePr>
        <p:xfrm>
          <a:off x="3153854" y="1310783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565B3F48-5DD4-47EB-92C6-A51584B71A7C}"/>
              </a:ext>
            </a:extLst>
          </p:cNvPr>
          <p:cNvSpPr/>
          <p:nvPr/>
        </p:nvSpPr>
        <p:spPr>
          <a:xfrm>
            <a:off x="179162" y="1310782"/>
            <a:ext cx="2880000" cy="2880001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1" name="Table 23">
            <a:extLst>
              <a:ext uri="{FF2B5EF4-FFF2-40B4-BE49-F238E27FC236}">
                <a16:creationId xmlns:a16="http://schemas.microsoft.com/office/drawing/2014/main" id="{C4659F84-8AEF-41B6-B679-9E9D97FB4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88552"/>
              </p:ext>
            </p:extLst>
          </p:nvPr>
        </p:nvGraphicFramePr>
        <p:xfrm>
          <a:off x="179162" y="1310782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</a:tblGrid>
              <a:tr h="288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2BA5C66-91FC-4DD1-BCF6-CF291A2682D6}"/>
              </a:ext>
            </a:extLst>
          </p:cNvPr>
          <p:cNvSpPr txBox="1"/>
          <p:nvPr/>
        </p:nvSpPr>
        <p:spPr>
          <a:xfrm>
            <a:off x="824610" y="4353976"/>
            <a:ext cx="158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cs typeface="Times New Roman" panose="02020603050405020304" pitchFamily="18" charset="0"/>
              </a:rPr>
              <a:t>Level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B290A7-5CC6-4322-8C18-B1003CFD5672}"/>
              </a:ext>
            </a:extLst>
          </p:cNvPr>
          <p:cNvSpPr txBox="1"/>
          <p:nvPr/>
        </p:nvSpPr>
        <p:spPr>
          <a:xfrm>
            <a:off x="3799302" y="4353975"/>
            <a:ext cx="158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cs typeface="Times New Roman" panose="02020603050405020304" pitchFamily="18" charset="0"/>
              </a:rPr>
              <a:t>Level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E9B1A8-4E52-49E5-9799-6F38994FD08B}"/>
              </a:ext>
            </a:extLst>
          </p:cNvPr>
          <p:cNvSpPr txBox="1"/>
          <p:nvPr/>
        </p:nvSpPr>
        <p:spPr>
          <a:xfrm>
            <a:off x="6773994" y="4353975"/>
            <a:ext cx="158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cs typeface="Times New Roman" panose="02020603050405020304" pitchFamily="18" charset="0"/>
              </a:rPr>
              <a:t>Level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5990E5-961E-453F-A29E-9C1FF6F69C9D}"/>
              </a:ext>
            </a:extLst>
          </p:cNvPr>
          <p:cNvSpPr txBox="1"/>
          <p:nvPr/>
        </p:nvSpPr>
        <p:spPr>
          <a:xfrm>
            <a:off x="9748686" y="4353974"/>
            <a:ext cx="158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cs typeface="Times New Roman" panose="02020603050405020304" pitchFamily="18" charset="0"/>
              </a:rPr>
              <a:t>Level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044423-CB2B-44A5-B9E7-51E48EBFC69D}"/>
              </a:ext>
            </a:extLst>
          </p:cNvPr>
          <p:cNvSpPr txBox="1"/>
          <p:nvPr/>
        </p:nvSpPr>
        <p:spPr>
          <a:xfrm>
            <a:off x="1134149" y="217340"/>
            <a:ext cx="9954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anose="02020603050405020304" pitchFamily="18" charset="0"/>
              </a:rPr>
              <a:t>Computational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EB3699-F80A-4756-A5BD-11803E6572AB}"/>
                  </a:ext>
                </a:extLst>
              </p:cNvPr>
              <p:cNvSpPr txBox="1"/>
              <p:nvPr/>
            </p:nvSpPr>
            <p:spPr>
              <a:xfrm>
                <a:off x="179162" y="5459306"/>
                <a:ext cx="9257801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Times New Roman" panose="02020603050405020304" pitchFamily="18" charset="0"/>
                  </a:rPr>
                  <a:t>Level of refinement: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sz="2400" dirty="0">
                  <a:latin typeface="+mj-lt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j-lt"/>
                    <a:cs typeface="Times New Roman" panose="02020603050405020304" pitchFamily="18" charset="0"/>
                  </a:rPr>
                  <a:t>The number of boxes at mesh level l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400" dirty="0">
                    <a:latin typeface="+mj-lt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EB3699-F80A-4756-A5BD-11803E657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2" y="5459306"/>
                <a:ext cx="9257801" cy="862608"/>
              </a:xfrm>
              <a:prstGeom prst="rect">
                <a:avLst/>
              </a:prstGeom>
              <a:blipFill>
                <a:blip r:embed="rId2"/>
                <a:stretch>
                  <a:fillRect l="-856" t="-567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03A2F-502B-4BDE-9DF0-2658100F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6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B37F58F-0B26-4CCA-B424-26B9F6114EA5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2" name="Table 23">
            <a:extLst>
              <a:ext uri="{FF2B5EF4-FFF2-40B4-BE49-F238E27FC236}">
                <a16:creationId xmlns:a16="http://schemas.microsoft.com/office/drawing/2014/main" id="{DB517F62-8167-4AEB-848E-BC6BCD5C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8114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j-lt"/>
                        </a:rPr>
                        <a:t>ibox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9364EB3B-E68D-487C-BC8A-9076AF5BCE3B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8CF563-8137-4F23-B418-512E81092C49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D4D3CC-C485-496C-8352-E0647C1876F1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C7C29A-A1CA-4A4B-BD4E-B370B7A6DE60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C6FF81-327F-4D4C-A091-25935D57A717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0BEB8EB-4546-41E6-94AD-C469DDFD6E34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90CA2CD-E6A4-4008-8FCE-1F2DBC038A85}"/>
              </a:ext>
            </a:extLst>
          </p:cNvPr>
          <p:cNvSpPr/>
          <p:nvPr/>
        </p:nvSpPr>
        <p:spPr>
          <a:xfrm>
            <a:off x="6129294" y="8284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E05C487-1549-43F1-915D-941C7A358575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1449A53-2744-4E09-B940-080612A1CFF6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8ECE420-DE24-4BAE-A8ED-8F650BC6329C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3D9C0A-2A95-4C33-ABE7-93761AA61ED4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909ED9B-E23D-4D5B-A42E-9EA488E2E44F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5E4E4E-7B44-4655-9B0D-16BB0DA7880C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9056AA6-0E24-447B-8B33-E397279EE0AC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EBD1BD-4A60-4C09-A69C-8B15918D330F}"/>
              </a:ext>
            </a:extLst>
          </p:cNvPr>
          <p:cNvSpPr/>
          <p:nvPr/>
        </p:nvSpPr>
        <p:spPr>
          <a:xfrm>
            <a:off x="9810339" y="362838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1933E5B-2518-46FF-A117-B841605B2864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960A0E-9AC1-4AFB-9EAF-8E09A81F7E48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8A0F3D-09A0-47C0-B694-9B1DE0170692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1A99F1B-1198-41C2-A517-EFEF2710FC4D}"/>
              </a:ext>
            </a:extLst>
          </p:cNvPr>
          <p:cNvSpPr/>
          <p:nvPr/>
        </p:nvSpPr>
        <p:spPr>
          <a:xfrm>
            <a:off x="9775170" y="59026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7C417F8-1AA4-4F16-A7BF-2AEF39A3C441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5E8F70-3994-4938-8115-A002166C0B3C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14CFCCF-4946-4455-AD22-17C126EC97CB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E0D7C1A-547E-4189-91B8-0FB4A316A332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449DF74-C7D7-4256-A574-B41577073854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90F0D29-9D45-40CC-9EBF-4278A0CFB761}"/>
              </a:ext>
            </a:extLst>
          </p:cNvPr>
          <p:cNvSpPr/>
          <p:nvPr/>
        </p:nvSpPr>
        <p:spPr>
          <a:xfrm>
            <a:off x="10033545" y="32134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249E6-BF2F-4C91-91A0-62BB1F95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7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D462D-88D8-473D-BBF0-30271587A7D0}"/>
              </a:ext>
            </a:extLst>
          </p:cNvPr>
          <p:cNvSpPr txBox="1"/>
          <p:nvPr/>
        </p:nvSpPr>
        <p:spPr>
          <a:xfrm>
            <a:off x="1134149" y="217340"/>
            <a:ext cx="9954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Computational 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DA243-90E3-49B1-AC0A-4EC6D370C5B0}"/>
              </a:ext>
            </a:extLst>
          </p:cNvPr>
          <p:cNvSpPr txBox="1"/>
          <p:nvPr/>
        </p:nvSpPr>
        <p:spPr>
          <a:xfrm>
            <a:off x="1249385" y="1141208"/>
            <a:ext cx="2694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Interaction list: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F0C33C-1CE6-4AFC-BA2D-4A26ABB6F2B1}"/>
              </a:ext>
            </a:extLst>
          </p:cNvPr>
          <p:cNvSpPr txBox="1"/>
          <p:nvPr/>
        </p:nvSpPr>
        <p:spPr>
          <a:xfrm>
            <a:off x="1451158" y="1793420"/>
            <a:ext cx="41801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+mj-lt"/>
              </a:rPr>
              <a:t>Children of the nearest neighbors of ibox’s parent which are well separated from ibox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6A1FAF-15D8-484F-8DAB-F1E64AF5D9B0}"/>
              </a:ext>
            </a:extLst>
          </p:cNvPr>
          <p:cNvSpPr txBox="1"/>
          <p:nvPr/>
        </p:nvSpPr>
        <p:spPr>
          <a:xfrm>
            <a:off x="8076135" y="558668"/>
            <a:ext cx="2127981" cy="338554"/>
          </a:xfrm>
          <a:prstGeom prst="rect">
            <a:avLst/>
          </a:prstGeom>
          <a:solidFill>
            <a:schemeClr val="accent6">
              <a:lumMod val="110000"/>
              <a:satMod val="105000"/>
              <a:tint val="67000"/>
              <a:alpha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interaction list of ibox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975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B37F58F-0B26-4CCA-B424-26B9F6114EA5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2" name="Table 23">
            <a:extLst>
              <a:ext uri="{FF2B5EF4-FFF2-40B4-BE49-F238E27FC236}">
                <a16:creationId xmlns:a16="http://schemas.microsoft.com/office/drawing/2014/main" id="{DB517F62-8167-4AEB-848E-BC6BCD5C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89265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9364EB3B-E68D-487C-BC8A-9076AF5BCE3B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8CF563-8137-4F23-B418-512E81092C49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D4D3CC-C485-496C-8352-E0647C1876F1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C7C29A-A1CA-4A4B-BD4E-B370B7A6DE60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C6FF81-327F-4D4C-A091-25935D57A717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0BEB8EB-4546-41E6-94AD-C469DDFD6E34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90CA2CD-E6A4-4008-8FCE-1F2DBC038A85}"/>
              </a:ext>
            </a:extLst>
          </p:cNvPr>
          <p:cNvSpPr/>
          <p:nvPr/>
        </p:nvSpPr>
        <p:spPr>
          <a:xfrm>
            <a:off x="6129294" y="8284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E05C487-1549-43F1-915D-941C7A358575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1449A53-2744-4E09-B940-080612A1CFF6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8ECE420-DE24-4BAE-A8ED-8F650BC6329C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3D9C0A-2A95-4C33-ABE7-93761AA61ED4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909ED9B-E23D-4D5B-A42E-9EA488E2E44F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5E4E4E-7B44-4655-9B0D-16BB0DA7880C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9056AA6-0E24-447B-8B33-E397279EE0AC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EBD1BD-4A60-4C09-A69C-8B15918D330F}"/>
              </a:ext>
            </a:extLst>
          </p:cNvPr>
          <p:cNvSpPr/>
          <p:nvPr/>
        </p:nvSpPr>
        <p:spPr>
          <a:xfrm>
            <a:off x="9810339" y="362838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1933E5B-2518-46FF-A117-B841605B2864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960A0E-9AC1-4AFB-9EAF-8E09A81F7E48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8A0F3D-09A0-47C0-B694-9B1DE0170692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1A99F1B-1198-41C2-A517-EFEF2710FC4D}"/>
              </a:ext>
            </a:extLst>
          </p:cNvPr>
          <p:cNvSpPr/>
          <p:nvPr/>
        </p:nvSpPr>
        <p:spPr>
          <a:xfrm>
            <a:off x="9775170" y="59026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7C417F8-1AA4-4F16-A7BF-2AEF39A3C441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5E8F70-3994-4938-8115-A002166C0B3C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14CFCCF-4946-4455-AD22-17C126EC97CB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E0D7C1A-547E-4189-91B8-0FB4A316A332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449DF74-C7D7-4256-A574-B41577073854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587564-0DA6-4DE4-8B3B-C9B044BF88EB}"/>
              </a:ext>
            </a:extLst>
          </p:cNvPr>
          <p:cNvSpPr txBox="1"/>
          <p:nvPr/>
        </p:nvSpPr>
        <p:spPr>
          <a:xfrm>
            <a:off x="9507953" y="2727527"/>
            <a:ext cx="705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Box </a:t>
            </a:r>
            <a:r>
              <a:rPr lang="en-US" sz="1400" dirty="0" err="1"/>
              <a:t>i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90F0D29-9D45-40CC-9EBF-4278A0CFB761}"/>
              </a:ext>
            </a:extLst>
          </p:cNvPr>
          <p:cNvSpPr/>
          <p:nvPr/>
        </p:nvSpPr>
        <p:spPr>
          <a:xfrm>
            <a:off x="10033545" y="32134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7826ED2-8813-4321-97CA-634ECFCC3546}"/>
              </a:ext>
            </a:extLst>
          </p:cNvPr>
          <p:cNvSpPr/>
          <p:nvPr/>
        </p:nvSpPr>
        <p:spPr>
          <a:xfrm>
            <a:off x="9846094" y="302090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96995A-7295-447D-8E0B-A833B59B8086}"/>
              </a:ext>
            </a:extLst>
          </p:cNvPr>
          <p:cNvCxnSpPr>
            <a:stCxn id="78" idx="1"/>
          </p:cNvCxnSpPr>
          <p:nvPr/>
        </p:nvCxnSpPr>
        <p:spPr>
          <a:xfrm flipH="1" flipV="1">
            <a:off x="9891813" y="3066625"/>
            <a:ext cx="153750" cy="15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B463ED-BAD7-4B57-87A6-3D93349A4B84}"/>
              </a:ext>
            </a:extLst>
          </p:cNvPr>
          <p:cNvSpPr txBox="1"/>
          <p:nvPr/>
        </p:nvSpPr>
        <p:spPr>
          <a:xfrm>
            <a:off x="1303780" y="2654284"/>
            <a:ext cx="44176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-term multipole expansion (about the box </a:t>
            </a:r>
            <a:r>
              <a:rPr lang="en-US" sz="2000" u="sng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center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) of the potential field created by the </a:t>
            </a:r>
            <a:r>
              <a:rPr lang="en-US" sz="2000" u="sng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particles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contained </a:t>
            </a:r>
            <a:r>
              <a:rPr lang="en-US" sz="2000" u="sng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inside box </a:t>
            </a:r>
            <a:r>
              <a:rPr lang="en-US" sz="2000" i="1" u="sng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 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at level </a:t>
            </a:r>
            <a:r>
              <a:rPr lang="en-US" sz="2000" i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l.</a:t>
            </a:r>
          </a:p>
          <a:p>
            <a:pPr algn="just"/>
            <a:r>
              <a:rPr lang="en-US" sz="2400" dirty="0">
                <a:latin typeface="+mj-lt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8D3FFE-353E-4EE4-A4F1-094E8E4C9CCE}"/>
                  </a:ext>
                </a:extLst>
              </p:cNvPr>
              <p:cNvSpPr txBox="1"/>
              <p:nvPr/>
            </p:nvSpPr>
            <p:spPr>
              <a:xfrm>
                <a:off x="1303780" y="1885486"/>
                <a:ext cx="814775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8D3FFE-353E-4EE4-A4F1-094E8E4C9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0" y="1885486"/>
                <a:ext cx="814775" cy="578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249E6-BF2F-4C91-91A0-62BB1F95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8</a:t>
            </a:fld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8A10B4-4F39-4E77-969F-E5C2883B4A7A}"/>
              </a:ext>
            </a:extLst>
          </p:cNvPr>
          <p:cNvSpPr txBox="1"/>
          <p:nvPr/>
        </p:nvSpPr>
        <p:spPr>
          <a:xfrm>
            <a:off x="1134149" y="217340"/>
            <a:ext cx="9954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Notation used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BC2237-80C3-4CB2-8889-43DF9095E3BB}"/>
              </a:ext>
            </a:extLst>
          </p:cNvPr>
          <p:cNvSpPr txBox="1"/>
          <p:nvPr/>
        </p:nvSpPr>
        <p:spPr>
          <a:xfrm>
            <a:off x="1314699" y="1082483"/>
            <a:ext cx="4274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8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-term multipole expansion 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426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B8F152AE-E27C-406B-B955-93ACF232D89C}"/>
              </a:ext>
            </a:extLst>
          </p:cNvPr>
          <p:cNvSpPr/>
          <p:nvPr/>
        </p:nvSpPr>
        <p:spPr>
          <a:xfrm>
            <a:off x="5910432" y="548998"/>
            <a:ext cx="5760000" cy="5760000"/>
          </a:xfrm>
          <a:prstGeom prst="rect">
            <a:avLst/>
          </a:prstGeom>
          <a:solidFill>
            <a:srgbClr val="FCFBC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7" name="Table 23">
            <a:extLst>
              <a:ext uri="{FF2B5EF4-FFF2-40B4-BE49-F238E27FC236}">
                <a16:creationId xmlns:a16="http://schemas.microsoft.com/office/drawing/2014/main" id="{AF90A77F-DA87-437E-9DA8-F9EE7B6CD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08908"/>
              </p:ext>
            </p:extLst>
          </p:nvPr>
        </p:nvGraphicFramePr>
        <p:xfrm>
          <a:off x="5910432" y="549000"/>
          <a:ext cx="5760000" cy="57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36585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7639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634321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7655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0462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37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8550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81510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94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0698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140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194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23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244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270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095873"/>
                  </a:ext>
                </a:extLst>
              </a:tr>
            </a:tbl>
          </a:graphicData>
        </a:graphic>
      </p:graphicFrame>
      <p:sp>
        <p:nvSpPr>
          <p:cNvPr id="88" name="Oval 87">
            <a:extLst>
              <a:ext uri="{FF2B5EF4-FFF2-40B4-BE49-F238E27FC236}">
                <a16:creationId xmlns:a16="http://schemas.microsoft.com/office/drawing/2014/main" id="{6478E914-E3A4-4F60-B8EA-D0B54B9AC47B}"/>
              </a:ext>
            </a:extLst>
          </p:cNvPr>
          <p:cNvSpPr/>
          <p:nvPr/>
        </p:nvSpPr>
        <p:spPr>
          <a:xfrm>
            <a:off x="6445816" y="582060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035CFA4-2DE3-4DFD-A2C8-367D6619027F}"/>
              </a:ext>
            </a:extLst>
          </p:cNvPr>
          <p:cNvSpPr/>
          <p:nvPr/>
        </p:nvSpPr>
        <p:spPr>
          <a:xfrm>
            <a:off x="8274616" y="517772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C19EE9A-E429-4704-8CD9-8F6202A639B0}"/>
              </a:ext>
            </a:extLst>
          </p:cNvPr>
          <p:cNvSpPr/>
          <p:nvPr/>
        </p:nvSpPr>
        <p:spPr>
          <a:xfrm>
            <a:off x="9704832" y="4404001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404206F-4C5A-4E3F-A483-842CBB0E98E4}"/>
              </a:ext>
            </a:extLst>
          </p:cNvPr>
          <p:cNvSpPr/>
          <p:nvPr/>
        </p:nvSpPr>
        <p:spPr>
          <a:xfrm>
            <a:off x="7512618" y="208869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4BB3740-58B6-491F-92D4-816749679538}"/>
              </a:ext>
            </a:extLst>
          </p:cNvPr>
          <p:cNvSpPr/>
          <p:nvPr/>
        </p:nvSpPr>
        <p:spPr>
          <a:xfrm>
            <a:off x="11357786" y="419298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704093B-658A-4E9C-B519-B07B44B60FB8}"/>
              </a:ext>
            </a:extLst>
          </p:cNvPr>
          <p:cNvSpPr/>
          <p:nvPr/>
        </p:nvSpPr>
        <p:spPr>
          <a:xfrm>
            <a:off x="9786893" y="20476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6F52B67-F11A-45D8-A1B1-F27119BFB66F}"/>
              </a:ext>
            </a:extLst>
          </p:cNvPr>
          <p:cNvSpPr/>
          <p:nvPr/>
        </p:nvSpPr>
        <p:spPr>
          <a:xfrm>
            <a:off x="6129294" y="82846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8E8B260-E8D5-41D5-BDCD-AB94B8ACEB59}"/>
              </a:ext>
            </a:extLst>
          </p:cNvPr>
          <p:cNvSpPr/>
          <p:nvPr/>
        </p:nvSpPr>
        <p:spPr>
          <a:xfrm>
            <a:off x="7594679" y="459554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4490974-1CE9-4E58-8787-406C75F0A6D2}"/>
              </a:ext>
            </a:extLst>
          </p:cNvPr>
          <p:cNvSpPr/>
          <p:nvPr/>
        </p:nvSpPr>
        <p:spPr>
          <a:xfrm>
            <a:off x="6088263" y="52245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9678DD9-98BA-41D5-9D2E-427E6AA7C433}"/>
              </a:ext>
            </a:extLst>
          </p:cNvPr>
          <p:cNvSpPr/>
          <p:nvPr/>
        </p:nvSpPr>
        <p:spPr>
          <a:xfrm>
            <a:off x="7067140" y="294353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7C8F89B-3F82-48B8-BA06-70CDA49C6BF5}"/>
              </a:ext>
            </a:extLst>
          </p:cNvPr>
          <p:cNvSpPr/>
          <p:nvPr/>
        </p:nvSpPr>
        <p:spPr>
          <a:xfrm>
            <a:off x="7512618" y="83527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25B22FF-9CB2-4D32-9CF5-53DCE35739B2}"/>
              </a:ext>
            </a:extLst>
          </p:cNvPr>
          <p:cNvSpPr/>
          <p:nvPr/>
        </p:nvSpPr>
        <p:spPr>
          <a:xfrm>
            <a:off x="8274616" y="110187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6BE124D-B651-440C-A385-47CCDE38151F}"/>
              </a:ext>
            </a:extLst>
          </p:cNvPr>
          <p:cNvSpPr/>
          <p:nvPr/>
        </p:nvSpPr>
        <p:spPr>
          <a:xfrm>
            <a:off x="6363755" y="3663553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9586F32-7486-468C-80CB-E0BB7092B7A1}"/>
              </a:ext>
            </a:extLst>
          </p:cNvPr>
          <p:cNvSpPr/>
          <p:nvPr/>
        </p:nvSpPr>
        <p:spPr>
          <a:xfrm>
            <a:off x="10724741" y="561526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6C1D7CA-EC21-42EE-B80A-38C249A87BEE}"/>
              </a:ext>
            </a:extLst>
          </p:cNvPr>
          <p:cNvSpPr/>
          <p:nvPr/>
        </p:nvSpPr>
        <p:spPr>
          <a:xfrm>
            <a:off x="9810339" y="3628387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9E9F82-BDB8-472C-8C68-B6822D1C15FF}"/>
              </a:ext>
            </a:extLst>
          </p:cNvPr>
          <p:cNvSpPr/>
          <p:nvPr/>
        </p:nvSpPr>
        <p:spPr>
          <a:xfrm>
            <a:off x="10572340" y="74640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6EC090F-BAB7-48B7-89E3-C0D70417E69F}"/>
              </a:ext>
            </a:extLst>
          </p:cNvPr>
          <p:cNvSpPr/>
          <p:nvPr/>
        </p:nvSpPr>
        <p:spPr>
          <a:xfrm>
            <a:off x="9177294" y="29845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DE5EDB5-CBBB-4B6A-80E7-7B0C06454C00}"/>
              </a:ext>
            </a:extLst>
          </p:cNvPr>
          <p:cNvSpPr/>
          <p:nvPr/>
        </p:nvSpPr>
        <p:spPr>
          <a:xfrm>
            <a:off x="11222971" y="5177722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2A58993-6E3F-4C15-8366-C1FE462D5D03}"/>
              </a:ext>
            </a:extLst>
          </p:cNvPr>
          <p:cNvSpPr/>
          <p:nvPr/>
        </p:nvSpPr>
        <p:spPr>
          <a:xfrm>
            <a:off x="9775170" y="590266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1BD0F26-011C-443F-9E4B-036711E898CF}"/>
              </a:ext>
            </a:extLst>
          </p:cNvPr>
          <p:cNvSpPr/>
          <p:nvPr/>
        </p:nvSpPr>
        <p:spPr>
          <a:xfrm>
            <a:off x="8597001" y="612530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0A0E9D8-A514-4F45-BF59-B26E47B5A9E1}"/>
              </a:ext>
            </a:extLst>
          </p:cNvPr>
          <p:cNvSpPr/>
          <p:nvPr/>
        </p:nvSpPr>
        <p:spPr>
          <a:xfrm>
            <a:off x="11264002" y="2352555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A64BCCA-4A5A-421A-B7BB-A3F87049B282}"/>
              </a:ext>
            </a:extLst>
          </p:cNvPr>
          <p:cNvSpPr/>
          <p:nvPr/>
        </p:nvSpPr>
        <p:spPr>
          <a:xfrm>
            <a:off x="6088263" y="2180490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6B36C8-3AAB-4869-BCE0-69D54F5AEBC5}"/>
              </a:ext>
            </a:extLst>
          </p:cNvPr>
          <p:cNvSpPr/>
          <p:nvPr/>
        </p:nvSpPr>
        <p:spPr>
          <a:xfrm>
            <a:off x="8356677" y="3745614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C284C9C-25DB-4DC4-A4E8-4A2D492D662E}"/>
              </a:ext>
            </a:extLst>
          </p:cNvPr>
          <p:cNvSpPr/>
          <p:nvPr/>
        </p:nvSpPr>
        <p:spPr>
          <a:xfrm>
            <a:off x="9974462" y="3968356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D23FE74-52B4-494C-9E47-D22CB4845CEB}"/>
              </a:ext>
            </a:extLst>
          </p:cNvPr>
          <p:cNvSpPr txBox="1"/>
          <p:nvPr/>
        </p:nvSpPr>
        <p:spPr>
          <a:xfrm>
            <a:off x="9498622" y="2736858"/>
            <a:ext cx="70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center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A144546-11E2-4622-85D8-CF8A8286F667}"/>
              </a:ext>
            </a:extLst>
          </p:cNvPr>
          <p:cNvSpPr/>
          <p:nvPr/>
        </p:nvSpPr>
        <p:spPr>
          <a:xfrm>
            <a:off x="10033545" y="3213419"/>
            <a:ext cx="82061" cy="820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5F791E8-6A7D-4D6B-A8B6-21515727FBA7}"/>
              </a:ext>
            </a:extLst>
          </p:cNvPr>
          <p:cNvSpPr/>
          <p:nvPr/>
        </p:nvSpPr>
        <p:spPr>
          <a:xfrm>
            <a:off x="9846094" y="302090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1E62A41-A471-4912-95AE-488798661F8D}"/>
              </a:ext>
            </a:extLst>
          </p:cNvPr>
          <p:cNvCxnSpPr>
            <a:cxnSpLocks/>
            <a:stCxn id="103" idx="4"/>
            <a:endCxn id="114" idx="7"/>
          </p:cNvCxnSpPr>
          <p:nvPr/>
        </p:nvCxnSpPr>
        <p:spPr>
          <a:xfrm flipH="1">
            <a:off x="9885118" y="828463"/>
            <a:ext cx="728253" cy="219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344FB47-A3ED-4417-934E-A7F8F8DD90E6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9891813" y="2422598"/>
            <a:ext cx="1384207" cy="62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0F4EB94-0D8F-4E57-9BF8-DEF01A7661EC}"/>
              </a:ext>
            </a:extLst>
          </p:cNvPr>
          <p:cNvCxnSpPr>
            <a:stCxn id="92" idx="1"/>
          </p:cNvCxnSpPr>
          <p:nvPr/>
        </p:nvCxnSpPr>
        <p:spPr>
          <a:xfrm flipH="1" flipV="1">
            <a:off x="9891813" y="3066625"/>
            <a:ext cx="1477991" cy="113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928776E-838C-4677-9289-3C20F93E12F4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9745863" y="3066625"/>
            <a:ext cx="123091" cy="133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0966505-2005-4AA0-A4F4-4A6EB66531AB}"/>
              </a:ext>
            </a:extLst>
          </p:cNvPr>
          <p:cNvCxnSpPr>
            <a:stCxn id="110" idx="7"/>
          </p:cNvCxnSpPr>
          <p:nvPr/>
        </p:nvCxnSpPr>
        <p:spPr>
          <a:xfrm flipV="1">
            <a:off x="8426720" y="3066625"/>
            <a:ext cx="1383619" cy="69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E51CB5C-03CD-476A-879D-C0A2A315DAC7}"/>
              </a:ext>
            </a:extLst>
          </p:cNvPr>
          <p:cNvCxnSpPr>
            <a:cxnSpLocks/>
            <a:stCxn id="95" idx="7"/>
          </p:cNvCxnSpPr>
          <p:nvPr/>
        </p:nvCxnSpPr>
        <p:spPr>
          <a:xfrm flipV="1">
            <a:off x="7664722" y="3095625"/>
            <a:ext cx="2159363" cy="151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F8FB6C-E4A4-4BA3-A719-97A5CD19AAD5}"/>
              </a:ext>
            </a:extLst>
          </p:cNvPr>
          <p:cNvCxnSpPr>
            <a:stCxn id="91" idx="6"/>
            <a:endCxn id="114" idx="2"/>
          </p:cNvCxnSpPr>
          <p:nvPr/>
        </p:nvCxnSpPr>
        <p:spPr>
          <a:xfrm>
            <a:off x="7594679" y="2129724"/>
            <a:ext cx="2251415" cy="91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D7D7019-7A7B-4D70-A8B3-C5BCA78B86DA}"/>
              </a:ext>
            </a:extLst>
          </p:cNvPr>
          <p:cNvCxnSpPr>
            <a:stCxn id="98" idx="5"/>
            <a:endCxn id="112" idx="2"/>
          </p:cNvCxnSpPr>
          <p:nvPr/>
        </p:nvCxnSpPr>
        <p:spPr>
          <a:xfrm>
            <a:off x="7582661" y="905313"/>
            <a:ext cx="2268708" cy="213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5A4DFB9-5BDB-47C5-8E0D-9832A1EE2DCD}"/>
              </a:ext>
            </a:extLst>
          </p:cNvPr>
          <p:cNvCxnSpPr>
            <a:stCxn id="99" idx="5"/>
            <a:endCxn id="112" idx="2"/>
          </p:cNvCxnSpPr>
          <p:nvPr/>
        </p:nvCxnSpPr>
        <p:spPr>
          <a:xfrm>
            <a:off x="8344659" y="1171918"/>
            <a:ext cx="1506710" cy="187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651CCD-54AE-4A95-8CDD-65DCAA0786D3}"/>
              </a:ext>
            </a:extLst>
          </p:cNvPr>
          <p:cNvSpPr txBox="1"/>
          <p:nvPr/>
        </p:nvSpPr>
        <p:spPr>
          <a:xfrm>
            <a:off x="1266403" y="2714843"/>
            <a:ext cx="4417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p-term expansion about the center of ibox at level l, describing the potential field due to </a:t>
            </a:r>
            <a:r>
              <a:rPr lang="en-US" sz="2000" u="sng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all</a:t>
            </a:r>
            <a:r>
              <a:rPr lang="en-US" sz="2000" u="sng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particles inside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the </a:t>
            </a:r>
            <a:r>
              <a:rPr lang="en-US" sz="2000" u="sng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interaction list of ibox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E24C2DE-B7FC-4552-AB3B-E2D706816F4E}"/>
                  </a:ext>
                </a:extLst>
              </p:cNvPr>
              <p:cNvSpPr txBox="1"/>
              <p:nvPr/>
            </p:nvSpPr>
            <p:spPr>
              <a:xfrm>
                <a:off x="1331720" y="1900639"/>
                <a:ext cx="776174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E24C2DE-B7FC-4552-AB3B-E2D706816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720" y="1900639"/>
                <a:ext cx="776174" cy="578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8478B6-576F-4FB1-B8E6-D5D9DF09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3AE1-85B7-4320-A407-14E9A786CF79}" type="slidenum">
              <a:rPr lang="en-US" smtClean="0"/>
              <a:t>9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9ABF17-3403-4ABC-987C-E302F6AC9893}"/>
              </a:ext>
            </a:extLst>
          </p:cNvPr>
          <p:cNvSpPr txBox="1"/>
          <p:nvPr/>
        </p:nvSpPr>
        <p:spPr>
          <a:xfrm>
            <a:off x="1134149" y="217340"/>
            <a:ext cx="4408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cs typeface="Times New Roman" panose="02020603050405020304" pitchFamily="18" charset="0"/>
              </a:rPr>
              <a:t>Notation used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0BDA85-C847-4E0A-8110-49F6CB66DA18}"/>
              </a:ext>
            </a:extLst>
          </p:cNvPr>
          <p:cNvSpPr txBox="1"/>
          <p:nvPr/>
        </p:nvSpPr>
        <p:spPr>
          <a:xfrm>
            <a:off x="1336454" y="1129868"/>
            <a:ext cx="2630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p-term expansion</a:t>
            </a:r>
            <a:endParaRPr lang="en-US" sz="2800" b="1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F7366D-A10F-4AFD-848F-687244DA9B63}"/>
              </a:ext>
            </a:extLst>
          </p:cNvPr>
          <p:cNvSpPr txBox="1"/>
          <p:nvPr/>
        </p:nvSpPr>
        <p:spPr>
          <a:xfrm>
            <a:off x="8076135" y="558668"/>
            <a:ext cx="2127981" cy="338554"/>
          </a:xfrm>
          <a:prstGeom prst="rect">
            <a:avLst/>
          </a:prstGeom>
          <a:solidFill>
            <a:schemeClr val="accent6">
              <a:lumMod val="110000"/>
              <a:satMod val="105000"/>
              <a:tint val="67000"/>
              <a:alpha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interaction list of ibox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416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Words>1674</Words>
  <Application>Microsoft Office PowerPoint</Application>
  <PresentationFormat>Widescreen</PresentationFormat>
  <Paragraphs>453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A Fast Algorithm for Particle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Mahshad</dc:creator>
  <cp:lastModifiedBy>Shayan Dodge</cp:lastModifiedBy>
  <cp:revision>78</cp:revision>
  <cp:lastPrinted>2022-01-22T16:07:35Z</cp:lastPrinted>
  <dcterms:created xsi:type="dcterms:W3CDTF">2022-01-14T08:55:37Z</dcterms:created>
  <dcterms:modified xsi:type="dcterms:W3CDTF">2022-01-27T15:15:29Z</dcterms:modified>
</cp:coreProperties>
</file>