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7" r:id="rId12"/>
    <p:sldId id="348" r:id="rId13"/>
    <p:sldId id="349" r:id="rId14"/>
    <p:sldId id="350" r:id="rId15"/>
    <p:sldId id="3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6288" autoAdjust="0"/>
  </p:normalViewPr>
  <p:slideViewPr>
    <p:cSldViewPr snapToGrid="0">
      <p:cViewPr varScale="1">
        <p:scale>
          <a:sx n="113" d="100"/>
          <a:sy n="11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4D55-0F48-48F2-8B8B-CD81BA2373CB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7109-D3E0-47BA-A045-9A99591D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2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6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A7109-D3E0-47BA-A045-9A99591D3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251E-B742-C4D8-82DC-FAE08DF9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43DA1-D530-713F-C81E-40A70A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B894-3E2F-DBD6-A1A5-55003E76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BF91-3E35-8CD9-F21E-27F0CAD4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787C-83D1-9CEA-4416-B59C8FCF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B8F9-22B2-D622-EE05-1EB83E95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15B40-284E-FF6D-54A6-A84E4693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526E-13FD-B954-0F5E-C7F46F3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190F-8518-FFFA-BED0-053BF5FC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6912-B303-5E4F-4B33-9BC83A8E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59EAA-5E97-DD6D-1106-A39BB0EF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D886-7EAF-991C-9446-31E681F9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54BA-9E46-4C50-2046-8CF6A93D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E8E0-FA59-1103-E690-879FA678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AD3A-5FBA-F3E7-5557-FE78F997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05FD-A103-38BA-2716-DC70E0DE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4B4F-7013-1FC7-40D6-5A7937C0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2588-7FC0-3946-2294-A6DC1C41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D1B9-7BC6-D4E5-5AB6-A5767FB0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8AC-8954-66A8-49E5-3EB17B3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724-69E9-26D7-9410-C941C22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45DAE-2153-4FFD-A6FD-D34726F0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9E0-D2FC-A98E-DE84-63B6CA1E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1E1C-DBF2-706D-4346-5A881B88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8476-6C02-7865-B582-A5C4A4C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EAA9-81BE-994D-951D-760800B6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F9E3-7D07-8788-A7BC-285A5914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7D4F2-7BF5-746F-9274-C4A09450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C7CC-A159-C9AF-BBE0-62AA4330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07C2-6902-0FC5-BD5F-3C17A28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20E20-20D9-1161-E71A-5985D7D5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B368-3CDB-9BA7-B166-B73BF543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A1057-E2DF-24AC-4FEC-D2EE241C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3941-1C3F-1A57-41D4-C423D467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F18A-CC36-56C4-670D-7A11BAB36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8852-2EBC-E4D1-EECD-634A2A8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87A9-6C0B-B42E-51D7-F6EAA72F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E9F4A-BDA7-B032-51E1-889D6D8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9BA6F-A6D3-E008-FB45-774A5672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ED5-CD6B-202E-2E96-15D42D4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EE441-2B6E-233F-342A-FD9154A5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7471-CCBC-F8D0-F9FF-C0FAC7AB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A2545-01E2-D78C-9D9E-56A8AE0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6B9E-4AEA-506C-BE2F-9D639AC6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48FF-4C72-9E9F-50DC-2D8E55B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6FAD-EC6F-2759-EA12-4B2B970D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99A-0E69-599C-968A-6F765908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DA0B-C15D-EB42-26FD-4D9A3A53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70A7-FF73-A357-8BE5-85A12857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8C84-985E-20D6-0A4D-56FA2D0B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21AB-D162-ABAA-2A3D-0B66D035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0AB9-BE36-A4B2-D3CF-22E14BE7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CCE1-BC30-0809-3FC9-FC225CB8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035F5-27F4-8CF3-7B23-A98D2405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C78C-0FB3-14BB-89A3-08237BCB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53D4-3CA5-A27B-2438-9B19ABAB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F22B5-229E-060F-68A3-611984C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9A6D-776F-5EE0-1529-7948EBB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23937-9B24-CF56-3474-6DF2591D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AD9C-E585-6768-3CC6-B57ACF50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E98-5434-6E1D-A584-610E1A74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59F3C-9879-4806-ADC7-BA321CD3F53D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D8E-0D24-3BD6-0839-1BC74146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19C7-29F7-925B-8583-2C3F1E944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CEE70-2E53-4018-916E-1D2712E71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945-AF52-16F3-5BDC-451F163B1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System-User Prompt Design</a:t>
            </a:r>
          </a:p>
        </p:txBody>
      </p:sp>
    </p:spTree>
    <p:extLst>
      <p:ext uri="{BB962C8B-B14F-4D97-AF65-F5344CB8AC3E}">
        <p14:creationId xmlns:p14="http://schemas.microsoft.com/office/powerpoint/2010/main" val="289974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shown figure illustrates the result for the first 400 samples with k=20 shot learning and in only title mode. 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r>
              <a:rPr lang="en-US" sz="1800" dirty="0"/>
              <a:t>Here the ‘important’ and ‘not important’ labels are used.</a:t>
            </a:r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1E78-F363-BFC6-9806-107BA148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2586634"/>
            <a:ext cx="506800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9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conclusion, it seems that both ‘system-user’ prompt design and using English system prompt result in better performance.</a:t>
            </a:r>
          </a:p>
          <a:p>
            <a:pPr lvl="1"/>
            <a:r>
              <a:rPr lang="en-US" sz="1400" dirty="0"/>
              <a:t>It is highly possible that the model has better reasoning power in English rather than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409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further step, we changed the labels to ‘0’ and ‘1’s and here is the results.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 we can see there are fewer ‘1’ label predicted hence the overall f1-score saw an increase.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213F6-63F1-52E6-3236-AAE76623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61" y="2244484"/>
            <a:ext cx="5072278" cy="29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Changing labels from ‘important’ and ‘not important’ to ‘1’s and ‘0’s result it 2% of increase in accuracy.</a:t>
            </a:r>
          </a:p>
          <a:p>
            <a:pPr lvl="1"/>
            <a:r>
              <a:rPr lang="en-US" sz="1400" dirty="0"/>
              <a:t>The main reason is that in second situation, the model predicted less ‘1’ labels.</a:t>
            </a:r>
            <a:endParaRPr lang="en-US" sz="200" dirty="0"/>
          </a:p>
          <a:p>
            <a:r>
              <a:rPr lang="en-US" sz="1800" dirty="0"/>
              <a:t>Still, it is arguable what the real reason is behind predicting less ‘1’ labels and why in this case LLM would interpret the prompt in a different way.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093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next step, we remove the description related to ‘not important’ news. This result in 1% of increase in f1-score.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better result could be because of less additional information in the prompt.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1918C-D724-6BC0-1912-FDDA3B2E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04" y="2453560"/>
            <a:ext cx="4918392" cy="28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tested Persian system prompt, as we can see the f1-score is 16% less than the English prompt.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This clearly depicts the fact that LLMs have better reasoning performance in English rather </a:t>
            </a:r>
            <a:r>
              <a:rPr lang="en-US" sz="1800"/>
              <a:t>than Farsi.</a:t>
            </a:r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endParaRPr lang="fa-IR" sz="1800" dirty="0"/>
          </a:p>
          <a:p>
            <a:pPr marL="0" indent="0">
              <a:buNone/>
            </a:pPr>
            <a:endParaRPr lang="fa-IR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7F0E-EE3C-E723-D2ED-7B339F55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95" y="2394291"/>
            <a:ext cx="5122609" cy="30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One way to increase the performance of the model is to use System-User Prompt structure.</a:t>
            </a:r>
          </a:p>
          <a:p>
            <a:r>
              <a:rPr lang="en-US" sz="1800" dirty="0"/>
              <a:t>In this way, the system prompt is constructed around defining the task and what model should generate.</a:t>
            </a:r>
          </a:p>
          <a:p>
            <a:r>
              <a:rPr lang="en-US" sz="1800" dirty="0"/>
              <a:t>The user prompt is considered as the prompt given by the user.</a:t>
            </a:r>
          </a:p>
          <a:p>
            <a:r>
              <a:rPr lang="en-US" sz="1800" dirty="0"/>
              <a:t>The system prompt is mostly unchanged throughout the iterations and user prompt is always dynamic.</a:t>
            </a:r>
          </a:p>
        </p:txBody>
      </p:sp>
    </p:spTree>
    <p:extLst>
      <p:ext uri="{BB962C8B-B14F-4D97-AF65-F5344CB8AC3E}">
        <p14:creationId xmlns:p14="http://schemas.microsoft.com/office/powerpoint/2010/main" val="18157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input prompt which is only in Persian language: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Without the use of any system-user prompt instruction.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A13F9-CC3A-08A8-9461-44001C83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44" y="2353475"/>
            <a:ext cx="9043711" cy="22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And this is the result form Gemma2 9b it: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Which is quite acceptable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4A0BD-B8F5-7529-CF9D-F88B163F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4" y="2178021"/>
            <a:ext cx="10323871" cy="33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we changed the input prompt to have system-user instruction.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a way that System prompt being in English language and the user prompt being in Persian language.</a:t>
            </a:r>
          </a:p>
          <a:p>
            <a:pPr lvl="1"/>
            <a:r>
              <a:rPr lang="en-US" sz="1400" dirty="0"/>
              <a:t>This is due to the reason that the model can understand instructions better in English language and have a better reasoning in that situation.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49A73-01B7-E850-3721-97C30BC6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3" y="2633419"/>
            <a:ext cx="8959154" cy="9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This the result form Gemma2 9b it for changed prompt: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Not only the reference time was 2x faster, but also the results became more natural and enhanced.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0AAC9-56F0-645B-610F-2916F64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4" y="2373684"/>
            <a:ext cx="9173497" cy="35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the result of the little experience conducted, it is worthwhile to test the system-user prompt design with system prompt being in English (including the k-shot examples in Farsi) and the user prompt being the same.</a:t>
            </a:r>
          </a:p>
          <a:p>
            <a:r>
              <a:rPr lang="en-US" sz="1800" dirty="0"/>
              <a:t>In that case it is feasible to not repeat the instructions due to the better understanding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73672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for this part, we changed the code in  a way that accepts both roles of ‘user’ and ‘system’.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should be mentioned that gemma2 doesn’t support any other role than ‘user’.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4E5C-C559-74C2-7F01-FB156F49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31" y="2479174"/>
            <a:ext cx="6110137" cy="20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1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7B5-F992-3362-0E17-84D88921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System-User Prompt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F6AE-4BFF-FA1F-6998-09394503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Moreover, we changed the system prompt to English and maintained the input and samples in Persian.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82058-4F6F-FFE3-B171-1D06335A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33" y="2256285"/>
            <a:ext cx="8068733" cy="4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630</Words>
  <Application>Microsoft Office PowerPoint</Application>
  <PresentationFormat>Widescreen</PresentationFormat>
  <Paragraphs>285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Design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  <vt:lpstr>System-User Prompt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Shayan Salehi</dc:creator>
  <cp:lastModifiedBy>Shayan Salehi</cp:lastModifiedBy>
  <cp:revision>142</cp:revision>
  <dcterms:created xsi:type="dcterms:W3CDTF">2024-07-06T06:55:27Z</dcterms:created>
  <dcterms:modified xsi:type="dcterms:W3CDTF">2024-09-10T09:48:41Z</dcterms:modified>
</cp:coreProperties>
</file>