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6288" autoAdjust="0"/>
  </p:normalViewPr>
  <p:slideViewPr>
    <p:cSldViewPr snapToGrid="0">
      <p:cViewPr varScale="1">
        <p:scale>
          <a:sx n="102" d="100"/>
          <a:sy n="102" d="100"/>
        </p:scale>
        <p:origin x="14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363</c:v>
                </c:pt>
                <c:pt idx="1">
                  <c:v>293</c:v>
                </c:pt>
                <c:pt idx="2">
                  <c:v>249</c:v>
                </c:pt>
                <c:pt idx="3">
                  <c:v>202</c:v>
                </c:pt>
                <c:pt idx="4">
                  <c:v>180</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38</c:v>
                </c:pt>
                <c:pt idx="1">
                  <c:v>108</c:v>
                </c:pt>
                <c:pt idx="2">
                  <c:v>152</c:v>
                </c:pt>
                <c:pt idx="3">
                  <c:v>199</c:v>
                </c:pt>
                <c:pt idx="4">
                  <c:v>221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0.27</c:v>
                </c:pt>
                <c:pt idx="1">
                  <c:v>0.41</c:v>
                </c:pt>
                <c:pt idx="2">
                  <c:v>0.46</c:v>
                </c:pt>
                <c:pt idx="3">
                  <c:v>0.57999999999999996</c:v>
                </c:pt>
                <c:pt idx="4">
                  <c:v>0.56999999999999995</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0.95</c:v>
                </c:pt>
                <c:pt idx="1">
                  <c:v>0.86</c:v>
                </c:pt>
                <c:pt idx="2">
                  <c:v>0.71</c:v>
                </c:pt>
                <c:pt idx="3">
                  <c:v>0.69</c:v>
                </c:pt>
                <c:pt idx="4">
                  <c:v>0.56000000000000005</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0.36</c:v>
                </c:pt>
                <c:pt idx="2">
                  <c:v>0.34</c:v>
                </c:pt>
                <c:pt idx="3">
                  <c:v>0.38</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05-Aug-24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35</a:t>
            </a:fld>
            <a:endParaRPr lang="en-US"/>
          </a:p>
        </p:txBody>
      </p:sp>
    </p:spTree>
    <p:extLst>
      <p:ext uri="{BB962C8B-B14F-4D97-AF65-F5344CB8AC3E}">
        <p14:creationId xmlns:p14="http://schemas.microsoft.com/office/powerpoint/2010/main" val="17613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36</a:t>
            </a:fld>
            <a:endParaRPr lang="en-US"/>
          </a:p>
        </p:txBody>
      </p:sp>
    </p:spTree>
    <p:extLst>
      <p:ext uri="{BB962C8B-B14F-4D97-AF65-F5344CB8AC3E}">
        <p14:creationId xmlns:p14="http://schemas.microsoft.com/office/powerpoint/2010/main" val="26130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37</a:t>
            </a:fld>
            <a:endParaRPr lang="en-US"/>
          </a:p>
        </p:txBody>
      </p:sp>
    </p:spTree>
    <p:extLst>
      <p:ext uri="{BB962C8B-B14F-4D97-AF65-F5344CB8AC3E}">
        <p14:creationId xmlns:p14="http://schemas.microsoft.com/office/powerpoint/2010/main" val="418423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38</a:t>
            </a:fld>
            <a:endParaRPr lang="en-US"/>
          </a:p>
        </p:txBody>
      </p:sp>
    </p:spTree>
    <p:extLst>
      <p:ext uri="{BB962C8B-B14F-4D97-AF65-F5344CB8AC3E}">
        <p14:creationId xmlns:p14="http://schemas.microsoft.com/office/powerpoint/2010/main" val="282720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39</a:t>
            </a:fld>
            <a:endParaRPr lang="en-US"/>
          </a:p>
        </p:txBody>
      </p:sp>
    </p:spTree>
    <p:extLst>
      <p:ext uri="{BB962C8B-B14F-4D97-AF65-F5344CB8AC3E}">
        <p14:creationId xmlns:p14="http://schemas.microsoft.com/office/powerpoint/2010/main" val="3882972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40</a:t>
            </a:fld>
            <a:endParaRPr lang="en-US"/>
          </a:p>
        </p:txBody>
      </p:sp>
    </p:spTree>
    <p:extLst>
      <p:ext uri="{BB962C8B-B14F-4D97-AF65-F5344CB8AC3E}">
        <p14:creationId xmlns:p14="http://schemas.microsoft.com/office/powerpoint/2010/main" val="35327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41</a:t>
            </a:fld>
            <a:endParaRPr lang="en-US"/>
          </a:p>
        </p:txBody>
      </p:sp>
    </p:spTree>
    <p:extLst>
      <p:ext uri="{BB962C8B-B14F-4D97-AF65-F5344CB8AC3E}">
        <p14:creationId xmlns:p14="http://schemas.microsoft.com/office/powerpoint/2010/main" val="3785722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42</a:t>
            </a:fld>
            <a:endParaRPr lang="en-US"/>
          </a:p>
        </p:txBody>
      </p:sp>
    </p:spTree>
    <p:extLst>
      <p:ext uri="{BB962C8B-B14F-4D97-AF65-F5344CB8AC3E}">
        <p14:creationId xmlns:p14="http://schemas.microsoft.com/office/powerpoint/2010/main" val="1608328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43</a:t>
            </a:fld>
            <a:endParaRPr lang="en-US"/>
          </a:p>
        </p:txBody>
      </p:sp>
    </p:spTree>
    <p:extLst>
      <p:ext uri="{BB962C8B-B14F-4D97-AF65-F5344CB8AC3E}">
        <p14:creationId xmlns:p14="http://schemas.microsoft.com/office/powerpoint/2010/main" val="1471582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44</a:t>
            </a:fld>
            <a:endParaRPr lang="en-US"/>
          </a:p>
        </p:txBody>
      </p:sp>
    </p:spTree>
    <p:extLst>
      <p:ext uri="{BB962C8B-B14F-4D97-AF65-F5344CB8AC3E}">
        <p14:creationId xmlns:p14="http://schemas.microsoft.com/office/powerpoint/2010/main" val="38236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45</a:t>
            </a:fld>
            <a:endParaRPr lang="en-US"/>
          </a:p>
        </p:txBody>
      </p:sp>
    </p:spTree>
    <p:extLst>
      <p:ext uri="{BB962C8B-B14F-4D97-AF65-F5344CB8AC3E}">
        <p14:creationId xmlns:p14="http://schemas.microsoft.com/office/powerpoint/2010/main" val="403987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05-Aug-24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05-Aug-24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changes made to the prompt.</a:t>
            </a:r>
          </a:p>
          <a:p>
            <a:r>
              <a:rPr lang="en-US" sz="1800" dirty="0"/>
              <a:t>The first change is adding information and details about ‘not important’ news.</a:t>
            </a:r>
          </a:p>
          <a:p>
            <a:r>
              <a:rPr lang="en-US" sz="1800" dirty="0"/>
              <a:t>The results can be seen in following slides.</a:t>
            </a:r>
            <a:endParaRPr lang="en-US" sz="1400" dirty="0"/>
          </a:p>
        </p:txBody>
      </p:sp>
    </p:spTree>
    <p:extLst>
      <p:ext uri="{BB962C8B-B14F-4D97-AF65-F5344CB8AC3E}">
        <p14:creationId xmlns:p14="http://schemas.microsoft.com/office/powerpoint/2010/main" val="114076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same as before we have 77 ‘important’ labels and 324 ‘not important’ labels in our first 401 samples from test data.</a:t>
            </a:r>
            <a:endParaRPr lang="en-US" sz="1400" dirty="0"/>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833236020"/>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27849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By adding s definition for ‘not important’ news we observe an increase in detecting ‘47’ labels.</a:t>
            </a:r>
          </a:p>
          <a:p>
            <a:r>
              <a:rPr lang="en-US" sz="1800" dirty="0"/>
              <a:t>This result into mor accuracy and f1-score!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40378054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27%</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95%</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363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1782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accuracy dropped here!</a:t>
            </a:r>
          </a:p>
          <a:p>
            <a:r>
              <a:rPr lang="en-US" sz="1800" dirty="0"/>
              <a:t>This is because to model is less sensitive to the example provided in prompt. As we can understand the increase in number of ’47’ labels predicted is steadier, revealing that the model is acting more nuanced about the example provided.</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52626472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41%</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293</a:t>
                      </a:r>
                    </a:p>
                  </a:txBody>
                  <a:tcPr/>
                </a:tc>
                <a:tc>
                  <a:txBody>
                    <a:bodyPr/>
                    <a:lstStyle/>
                    <a:p>
                      <a:pPr algn="ctr"/>
                      <a:r>
                        <a:rPr lang="en-US" b="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15429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Here we saw a small increase to the number of ‘47’ labels predicted.</a:t>
            </a:r>
          </a:p>
          <a:p>
            <a:r>
              <a:rPr lang="en-US" sz="1800" dirty="0"/>
              <a:t>This means the model shows more resistance to the examples because of the change in prompt.</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6468231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211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Highest accuracy and f1-score achieved so far!</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25332351"/>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tc>
                  <a:txBody>
                    <a:bodyPr/>
                    <a:lstStyle/>
                    <a:p>
                      <a:pPr algn="ctr"/>
                      <a:r>
                        <a:rPr lang="en-US" b="0" dirty="0">
                          <a:latin typeface="Times New Roman" panose="02020603050405020304" pitchFamily="18" charset="0"/>
                          <a:cs typeface="Times New Roman" panose="02020603050405020304" pitchFamily="18" charset="0"/>
                        </a:rPr>
                        <a:t>202</a:t>
                      </a:r>
                    </a:p>
                  </a:txBody>
                  <a:tcPr/>
                </a:tc>
                <a:tc>
                  <a:txBody>
                    <a:bodyPr/>
                    <a:lstStyle/>
                    <a:p>
                      <a:pPr algn="ctr"/>
                      <a:r>
                        <a:rPr lang="en-US" b="0"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32757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With many examples provided eventually the model predicted more ’47’ labels than ’58’ ones.</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64257058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56%</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180</a:t>
                      </a:r>
                    </a:p>
                  </a:txBody>
                  <a:tcPr/>
                </a:tc>
                <a:tc>
                  <a:txBody>
                    <a:bodyPr/>
                    <a:lstStyle/>
                    <a:p>
                      <a:pPr algn="ctr"/>
                      <a:r>
                        <a:rPr lang="en-US" b="0" dirty="0">
                          <a:latin typeface="Times New Roman" panose="02020603050405020304" pitchFamily="18" charset="0"/>
                          <a:cs typeface="Times New Roman" panose="02020603050405020304" pitchFamily="18" charset="0"/>
                        </a:rPr>
                        <a:t>221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99481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accuracy and f1-score in k = 20 scenario saw the biggest increase.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53131147"/>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221</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33573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164202356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4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60895979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results illustrate that even a small change in prompt can have dramatic alter the results and be observed in </a:t>
            </a:r>
            <a:r>
              <a:rPr lang="en-US" sz="1800"/>
              <a:t>symbol tuning.</a:t>
            </a:r>
            <a:endParaRPr lang="en-US" sz="1400" dirty="0"/>
          </a:p>
        </p:txBody>
      </p:sp>
    </p:spTree>
    <p:extLst>
      <p:ext uri="{BB962C8B-B14F-4D97-AF65-F5344CB8AC3E}">
        <p14:creationId xmlns:p14="http://schemas.microsoft.com/office/powerpoint/2010/main" val="34620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465</TotalTime>
  <Words>2278</Words>
  <Application>Microsoft Office PowerPoint</Application>
  <PresentationFormat>Widescreen</PresentationFormat>
  <Paragraphs>763</Paragraphs>
  <Slides>45</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prompt</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108</cp:revision>
  <dcterms:created xsi:type="dcterms:W3CDTF">2024-07-06T06:55:27Z</dcterms:created>
  <dcterms:modified xsi:type="dcterms:W3CDTF">2024-08-05T06:49:37Z</dcterms:modified>
</cp:coreProperties>
</file>