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95" r:id="rId5"/>
    <p:sldId id="266" r:id="rId6"/>
    <p:sldId id="299" r:id="rId7"/>
    <p:sldId id="305" r:id="rId8"/>
    <p:sldId id="274" r:id="rId9"/>
    <p:sldId id="303" r:id="rId10"/>
    <p:sldId id="306" r:id="rId11"/>
    <p:sldId id="271" r:id="rId12"/>
    <p:sldId id="301" r:id="rId13"/>
    <p:sldId id="300" r:id="rId14"/>
    <p:sldId id="307" r:id="rId15"/>
    <p:sldId id="288" r:id="rId16"/>
  </p:sldIdLst>
  <p:sldSz cx="12192000" cy="6858000"/>
  <p:notesSz cx="6858000" cy="9144000"/>
  <p:defaultTextStyle>
    <a:defPPr rtl="0"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2" autoAdjust="0"/>
    <p:restoredTop sz="94598" autoAdjust="0"/>
  </p:normalViewPr>
  <p:slideViewPr>
    <p:cSldViewPr snapToGrid="0">
      <p:cViewPr varScale="1">
        <p:scale>
          <a:sx n="53" d="100"/>
          <a:sy n="53" d="100"/>
        </p:scale>
        <p:origin x="40" y="344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44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an Tafrishi" userId="caf1ec38-9907-4224-aed5-53b6b306bf73" providerId="ADAL" clId="{7D20B367-B905-46CC-84F8-E2208666A818}"/>
    <pc:docChg chg="undo redo custSel modSld">
      <pc:chgData name="Shayan Tafrishi" userId="caf1ec38-9907-4224-aed5-53b6b306bf73" providerId="ADAL" clId="{7D20B367-B905-46CC-84F8-E2208666A818}" dt="2023-06-21T05:28:46.565" v="42" actId="20577"/>
      <pc:docMkLst>
        <pc:docMk/>
      </pc:docMkLst>
      <pc:sldChg chg="modSp mod">
        <pc:chgData name="Shayan Tafrishi" userId="caf1ec38-9907-4224-aed5-53b6b306bf73" providerId="ADAL" clId="{7D20B367-B905-46CC-84F8-E2208666A818}" dt="2023-06-21T05:26:49.005" v="24"/>
        <pc:sldMkLst>
          <pc:docMk/>
          <pc:sldMk cId="3318299500" sldId="266"/>
        </pc:sldMkLst>
        <pc:spChg chg="mod">
          <ac:chgData name="Shayan Tafrishi" userId="caf1ec38-9907-4224-aed5-53b6b306bf73" providerId="ADAL" clId="{7D20B367-B905-46CC-84F8-E2208666A818}" dt="2023-06-21T05:26:49.005" v="24"/>
          <ac:spMkLst>
            <pc:docMk/>
            <pc:sldMk cId="3318299500" sldId="266"/>
            <ac:spMk id="21" creationId="{9DE3C7A9-21F2-4569-A617-6303685EAA30}"/>
          </ac:spMkLst>
        </pc:spChg>
      </pc:sldChg>
      <pc:sldChg chg="modSp mod">
        <pc:chgData name="Shayan Tafrishi" userId="caf1ec38-9907-4224-aed5-53b6b306bf73" providerId="ADAL" clId="{7D20B367-B905-46CC-84F8-E2208666A818}" dt="2023-06-21T05:27:01.229" v="27"/>
        <pc:sldMkLst>
          <pc:docMk/>
          <pc:sldMk cId="3585081548" sldId="274"/>
        </pc:sldMkLst>
        <pc:spChg chg="mod">
          <ac:chgData name="Shayan Tafrishi" userId="caf1ec38-9907-4224-aed5-53b6b306bf73" providerId="ADAL" clId="{7D20B367-B905-46CC-84F8-E2208666A818}" dt="2023-06-21T05:27:01.229" v="27"/>
          <ac:spMkLst>
            <pc:docMk/>
            <pc:sldMk cId="3585081548" sldId="274"/>
            <ac:spMk id="17" creationId="{80C693D1-5143-4DD4-89E4-3A5B60290D58}"/>
          </ac:spMkLst>
        </pc:spChg>
      </pc:sldChg>
      <pc:sldChg chg="modSp mod">
        <pc:chgData name="Shayan Tafrishi" userId="caf1ec38-9907-4224-aed5-53b6b306bf73" providerId="ADAL" clId="{7D20B367-B905-46CC-84F8-E2208666A818}" dt="2023-06-21T05:28:46.565" v="42" actId="20577"/>
        <pc:sldMkLst>
          <pc:docMk/>
          <pc:sldMk cId="1109332271" sldId="288"/>
        </pc:sldMkLst>
        <pc:spChg chg="mod">
          <ac:chgData name="Shayan Tafrishi" userId="caf1ec38-9907-4224-aed5-53b6b306bf73" providerId="ADAL" clId="{7D20B367-B905-46CC-84F8-E2208666A818}" dt="2023-06-21T05:28:46.565" v="42" actId="20577"/>
          <ac:spMkLst>
            <pc:docMk/>
            <pc:sldMk cId="1109332271" sldId="288"/>
            <ac:spMk id="9" creationId="{957A8109-BBBF-407C-81F8-08088ED99698}"/>
          </ac:spMkLst>
        </pc:spChg>
        <pc:spChg chg="mod">
          <ac:chgData name="Shayan Tafrishi" userId="caf1ec38-9907-4224-aed5-53b6b306bf73" providerId="ADAL" clId="{7D20B367-B905-46CC-84F8-E2208666A818}" dt="2023-06-21T05:27:53.950" v="31"/>
          <ac:spMkLst>
            <pc:docMk/>
            <pc:sldMk cId="1109332271" sldId="288"/>
            <ac:spMk id="16" creationId="{C7BA43AD-7653-4B85-883B-8DB0DF3D8CF3}"/>
          </ac:spMkLst>
        </pc:spChg>
      </pc:sldChg>
      <pc:sldChg chg="modSp mod">
        <pc:chgData name="Shayan Tafrishi" userId="caf1ec38-9907-4224-aed5-53b6b306bf73" providerId="ADAL" clId="{7D20B367-B905-46CC-84F8-E2208666A818}" dt="2023-06-21T05:26:52.721" v="25"/>
        <pc:sldMkLst>
          <pc:docMk/>
          <pc:sldMk cId="1109332271" sldId="299"/>
        </pc:sldMkLst>
        <pc:spChg chg="mod">
          <ac:chgData name="Shayan Tafrishi" userId="caf1ec38-9907-4224-aed5-53b6b306bf73" providerId="ADAL" clId="{7D20B367-B905-46CC-84F8-E2208666A818}" dt="2023-06-21T05:26:52.721" v="25"/>
          <ac:spMkLst>
            <pc:docMk/>
            <pc:sldMk cId="1109332271" sldId="299"/>
            <ac:spMk id="2" creationId="{D3FE66FD-2026-4582-A911-F6DABAE0514E}"/>
          </ac:spMkLst>
        </pc:spChg>
        <pc:spChg chg="mod">
          <ac:chgData name="Shayan Tafrishi" userId="caf1ec38-9907-4224-aed5-53b6b306bf73" providerId="ADAL" clId="{7D20B367-B905-46CC-84F8-E2208666A818}" dt="2023-06-21T05:22:28.604" v="19" actId="790"/>
          <ac:spMkLst>
            <pc:docMk/>
            <pc:sldMk cId="1109332271" sldId="299"/>
            <ac:spMk id="7" creationId="{0EDB7E63-0AD5-451A-9802-48AB1D44E6A8}"/>
          </ac:spMkLst>
        </pc:spChg>
        <pc:spChg chg="mod">
          <ac:chgData name="Shayan Tafrishi" userId="caf1ec38-9907-4224-aed5-53b6b306bf73" providerId="ADAL" clId="{7D20B367-B905-46CC-84F8-E2208666A818}" dt="2023-06-21T05:04:13.205" v="18" actId="20577"/>
          <ac:spMkLst>
            <pc:docMk/>
            <pc:sldMk cId="1109332271" sldId="299"/>
            <ac:spMk id="9" creationId="{469D770A-D8B9-4D5E-BB61-CD763E29DC55}"/>
          </ac:spMkLst>
        </pc:spChg>
      </pc:sldChg>
      <pc:sldChg chg="modSp mod">
        <pc:chgData name="Shayan Tafrishi" userId="caf1ec38-9907-4224-aed5-53b6b306bf73" providerId="ADAL" clId="{7D20B367-B905-46CC-84F8-E2208666A818}" dt="2023-06-21T05:27:20.852" v="30"/>
        <pc:sldMkLst>
          <pc:docMk/>
          <pc:sldMk cId="2069271734" sldId="301"/>
        </pc:sldMkLst>
        <pc:spChg chg="mod">
          <ac:chgData name="Shayan Tafrishi" userId="caf1ec38-9907-4224-aed5-53b6b306bf73" providerId="ADAL" clId="{7D20B367-B905-46CC-84F8-E2208666A818}" dt="2023-06-21T05:27:20.852" v="30"/>
          <ac:spMkLst>
            <pc:docMk/>
            <pc:sldMk cId="2069271734" sldId="301"/>
            <ac:spMk id="3" creationId="{A4C1E5CE-E700-4051-9A1B-74392F9F7C23}"/>
          </ac:spMkLst>
        </pc:spChg>
      </pc:sldChg>
      <pc:sldChg chg="modSp mod">
        <pc:chgData name="Shayan Tafrishi" userId="caf1ec38-9907-4224-aed5-53b6b306bf73" providerId="ADAL" clId="{7D20B367-B905-46CC-84F8-E2208666A818}" dt="2023-06-21T05:27:06.077" v="28"/>
        <pc:sldMkLst>
          <pc:docMk/>
          <pc:sldMk cId="2960976296" sldId="303"/>
        </pc:sldMkLst>
        <pc:spChg chg="mod">
          <ac:chgData name="Shayan Tafrishi" userId="caf1ec38-9907-4224-aed5-53b6b306bf73" providerId="ADAL" clId="{7D20B367-B905-46CC-84F8-E2208666A818}" dt="2023-06-21T05:27:06.077" v="28"/>
          <ac:spMkLst>
            <pc:docMk/>
            <pc:sldMk cId="2960976296" sldId="303"/>
            <ac:spMk id="14" creationId="{7C52191A-A01A-4BD8-A7AB-CB4BB654D26C}"/>
          </ac:spMkLst>
        </pc:spChg>
      </pc:sldChg>
      <pc:sldChg chg="modSp mod">
        <pc:chgData name="Shayan Tafrishi" userId="caf1ec38-9907-4224-aed5-53b6b306bf73" providerId="ADAL" clId="{7D20B367-B905-46CC-84F8-E2208666A818}" dt="2023-06-21T05:26:56.800" v="26"/>
        <pc:sldMkLst>
          <pc:docMk/>
          <pc:sldMk cId="2871808922" sldId="305"/>
        </pc:sldMkLst>
        <pc:spChg chg="mod">
          <ac:chgData name="Shayan Tafrishi" userId="caf1ec38-9907-4224-aed5-53b6b306bf73" providerId="ADAL" clId="{7D20B367-B905-46CC-84F8-E2208666A818}" dt="2023-06-21T05:26:56.800" v="26"/>
          <ac:spMkLst>
            <pc:docMk/>
            <pc:sldMk cId="2871808922" sldId="305"/>
            <ac:spMk id="2" creationId="{D3FE66FD-2026-4582-A911-F6DABAE0514E}"/>
          </ac:spMkLst>
        </pc:spChg>
        <pc:spChg chg="mod">
          <ac:chgData name="Shayan Tafrishi" userId="caf1ec38-9907-4224-aed5-53b6b306bf73" providerId="ADAL" clId="{7D20B367-B905-46CC-84F8-E2208666A818}" dt="2023-06-21T05:25:24.834" v="21" actId="27636"/>
          <ac:spMkLst>
            <pc:docMk/>
            <pc:sldMk cId="2871808922" sldId="305"/>
            <ac:spMk id="9" creationId="{469D770A-D8B9-4D5E-BB61-CD763E29DC55}"/>
          </ac:spMkLst>
        </pc:spChg>
      </pc:sldChg>
      <pc:sldChg chg="modSp mod">
        <pc:chgData name="Shayan Tafrishi" userId="caf1ec38-9907-4224-aed5-53b6b306bf73" providerId="ADAL" clId="{7D20B367-B905-46CC-84F8-E2208666A818}" dt="2023-06-21T05:27:11.506" v="29"/>
        <pc:sldMkLst>
          <pc:docMk/>
          <pc:sldMk cId="1036879626" sldId="306"/>
        </pc:sldMkLst>
        <pc:spChg chg="mod">
          <ac:chgData name="Shayan Tafrishi" userId="caf1ec38-9907-4224-aed5-53b6b306bf73" providerId="ADAL" clId="{7D20B367-B905-46CC-84F8-E2208666A818}" dt="2023-06-21T05:27:11.506" v="29"/>
          <ac:spMkLst>
            <pc:docMk/>
            <pc:sldMk cId="1036879626" sldId="306"/>
            <ac:spMk id="17" creationId="{80C693D1-5143-4DD4-89E4-3A5B60290D5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719F59-A85F-4291-B20A-CE17EFFC9191}" type="datetime1">
              <a:rPr lang="nb-NO" smtClean="0"/>
              <a:t>20.06.2023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F8A362-CAFC-4987-9A50-47570528395E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D314D2-76FF-45AC-A8E8-212B3583D7A7}" type="datetime1">
              <a:rPr lang="nb-NO" smtClean="0"/>
              <a:t>20.06.2023</a:t>
            </a:fld>
            <a:endParaRPr lang="nb-NO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b-NO" dirty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b-NO"/>
              <a:t>Klikk for å redigere tekststiler i malen</a:t>
            </a:r>
          </a:p>
          <a:p>
            <a:pPr lvl="1" rtl="0"/>
            <a:r>
              <a:rPr lang="nb-NO"/>
              <a:t>Andre nivå</a:t>
            </a:r>
          </a:p>
          <a:p>
            <a:pPr lvl="2" rtl="0"/>
            <a:r>
              <a:rPr lang="nb-NO"/>
              <a:t>Tredje nivå</a:t>
            </a:r>
          </a:p>
          <a:p>
            <a:pPr lvl="3" rtl="0"/>
            <a:r>
              <a:rPr lang="nb-NO"/>
              <a:t>Fjerde nivå</a:t>
            </a:r>
          </a:p>
          <a:p>
            <a:pPr lvl="4" rtl="0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EEB602-95FC-483A-B12D-216A7AD7EA24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nb-NO" smtClean="0"/>
              <a:t>1</a:t>
            </a:fld>
            <a:endParaRPr lang="nb-NO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F5ED9D2-57EF-4DA7-8DF1-0FA991A91CB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14623AA-9460-4876-9799-11F57AFE2B06}" type="datetime1">
              <a:rPr lang="nb-NO" smtClean="0"/>
              <a:t>20.06.2023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nb-NO" smtClean="0"/>
              <a:t>11</a:t>
            </a:fld>
            <a:endParaRPr lang="nb-NO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F049214-B6B3-4D4D-A828-86B2DC072B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AE71731-D3A1-4AC2-815A-36E5DD1F34DC}" type="datetime1">
              <a:rPr lang="nb-NO" smtClean="0"/>
              <a:t>20.06.2023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5317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nb-NO" smtClean="0"/>
              <a:t>12</a:t>
            </a:fld>
            <a:endParaRPr lang="nb-NO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080DEF6-B29B-4D96-8A92-150343E0DE8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19E1175-5E89-4ED1-8E77-D242AF7529D7}" type="datetime1">
              <a:rPr lang="nb-NO" smtClean="0"/>
              <a:t>20.06.2023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nb-NO" smtClean="0"/>
              <a:t>2</a:t>
            </a:fld>
            <a:endParaRPr lang="nb-NO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4263132-BBD4-41B7-BE17-8E61CF4D631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8027506-360D-490E-B5D1-A35C3BA4F4AC}" type="datetime1">
              <a:rPr lang="nb-NO" smtClean="0"/>
              <a:t>20.06.2023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nb-NO" smtClean="0"/>
              <a:t>3</a:t>
            </a:fld>
            <a:endParaRPr lang="nb-NO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79A16DD-58BC-4788-8EDE-6233F706F1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9ECF7D-4207-449B-87FF-8A2B1A1C250B}" type="datetime1">
              <a:rPr lang="nb-NO" smtClean="0"/>
              <a:t>20.06.2023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nb-NO" smtClean="0"/>
              <a:t>4</a:t>
            </a:fld>
            <a:endParaRPr lang="nb-NO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79A16DD-58BC-4788-8EDE-6233F706F1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9ECF7D-4207-449B-87FF-8A2B1A1C250B}" type="datetime1">
              <a:rPr lang="nb-NO" smtClean="0"/>
              <a:t>20.06.2023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53996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nb-NO" smtClean="0"/>
              <a:t>5</a:t>
            </a:fld>
            <a:endParaRPr lang="nb-NO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F049214-B6B3-4D4D-A828-86B2DC072B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AE71731-D3A1-4AC2-815A-36E5DD1F34DC}" type="datetime1">
              <a:rPr lang="nb-NO" smtClean="0"/>
              <a:t>20.06.2023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6358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nb-NO" smtClean="0"/>
              <a:t>6</a:t>
            </a:fld>
            <a:endParaRPr lang="nb-NO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4BED257-849F-4993-AA2B-5A4823EDF0F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5033EE7-A1B6-4912-98CF-0CB1A3A790C1}" type="datetime1">
              <a:rPr lang="nb-NO" smtClean="0"/>
              <a:t>20.06.2023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nb-NO" smtClean="0"/>
              <a:t>7</a:t>
            </a:fld>
            <a:endParaRPr lang="nb-NO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F049214-B6B3-4D4D-A828-86B2DC072B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AE71731-D3A1-4AC2-815A-36E5DD1F34DC}" type="datetime1">
              <a:rPr lang="nb-NO" smtClean="0"/>
              <a:t>20.06.2023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893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nb-NO" smtClean="0"/>
              <a:t>8</a:t>
            </a:fld>
            <a:endParaRPr lang="nb-NO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84732C0-AC9E-4264-996F-88E8964348D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7F0006-D401-4CF4-9853-4F677F922735}" type="datetime1">
              <a:rPr lang="nb-NO" smtClean="0"/>
              <a:t>20.06.2023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nb-NO" smtClean="0"/>
              <a:t>9</a:t>
            </a:fld>
            <a:endParaRPr lang="nb-NO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2F0B847-6F1F-4E9C-998B-00CB65942A7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DB1414E-578A-4E4F-AAF7-A5B4AB864D97}" type="datetime1">
              <a:rPr lang="nb-NO" smtClean="0"/>
              <a:t>20.06.2023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ktangel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54" name="Tittel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b-NO" sz="4400">
                <a:solidFill>
                  <a:schemeClr val="bg1"/>
                </a:solidFill>
              </a:rPr>
              <a:t>KLIKK FOR Å LEGGE TIL TITTEL</a:t>
            </a:r>
          </a:p>
        </p:txBody>
      </p:sp>
      <p:sp>
        <p:nvSpPr>
          <p:cNvPr id="55" name="Undertittel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rtlCol="0" anchor="t">
            <a:noAutofit/>
          </a:bodyPr>
          <a:lstStyle>
            <a:lvl1pPr>
              <a:defRPr sz="2400" b="0"/>
            </a:lvl1pPr>
          </a:lstStyle>
          <a:p>
            <a:pPr rtl="0"/>
            <a:r>
              <a:rPr lang="nb-NO">
                <a:solidFill>
                  <a:schemeClr val="tx1">
                    <a:lumMod val="75000"/>
                    <a:lumOff val="25000"/>
                  </a:schemeClr>
                </a:solidFill>
              </a:rPr>
              <a:t>Klikk for å legge til undertittel</a:t>
            </a:r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58" name="Plassholder for bunntekst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/>
          <a:lstStyle/>
          <a:p>
            <a:pPr algn="l" rtl="0"/>
            <a:r>
              <a:rPr lang="nb-NO"/>
              <a:t>Presentasjonstittel</a:t>
            </a:r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61" name="Plassholder for dato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algn="l" rtl="0"/>
            <a:r>
              <a:rPr lang="nb-NO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01.02.20XX</a:t>
            </a:r>
            <a:endParaRPr lang="nb-NO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Plassholder for lysbildenumm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nb-NO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lassholder for bilde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nb-NO"/>
              <a:t>Klikk for å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2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ktangel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nb-NO">
                <a:solidFill>
                  <a:schemeClr val="bg1"/>
                </a:solidFill>
              </a:rPr>
              <a:t>Klikk for å legge til tittel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5" name="Plassholder for innhold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nb-NO"/>
              <a:t>Klikk for å legge til undertittel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nb-NO"/>
              <a:t> Klikk for å legge til tekst</a:t>
            </a:r>
          </a:p>
        </p:txBody>
      </p:sp>
      <p:sp>
        <p:nvSpPr>
          <p:cNvPr id="16" name="Plassholder for innhold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nb-NO"/>
              <a:t>Klikk for å legge til undertittel</a:t>
            </a:r>
          </a:p>
        </p:txBody>
      </p:sp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nb-NO"/>
              <a:t> Klikk for å legge til tekst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1" name="Plassholder for bunntekst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b-NO"/>
              <a:t>Presentasjonstittel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0" name="Plassholder for dato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nb-NO"/>
              <a:t>01.02.20XX</a:t>
            </a:r>
            <a:endParaRPr lang="nb-NO" dirty="0"/>
          </a:p>
        </p:txBody>
      </p:sp>
      <p:sp>
        <p:nvSpPr>
          <p:cNvPr id="12" name="Plassholder for lysbildenumm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nhold 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ktangel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nb-NO">
                <a:solidFill>
                  <a:schemeClr val="bg1"/>
                </a:solidFill>
              </a:rPr>
              <a:t>Klikk for å legge til tittel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nb-NO"/>
              <a:t>Klikk for å legge til undertittel</a:t>
            </a:r>
          </a:p>
        </p:txBody>
      </p:sp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nb-NO"/>
              <a:t> Klikk for å legge til tekst</a:t>
            </a:r>
          </a:p>
        </p:txBody>
      </p:sp>
      <p:sp>
        <p:nvSpPr>
          <p:cNvPr id="21" name="Plassholder for innhold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nb-NO"/>
              <a:t>Klikk for å legge til undertittel</a:t>
            </a:r>
          </a:p>
        </p:txBody>
      </p:sp>
      <p:sp>
        <p:nvSpPr>
          <p:cNvPr id="20" name="Plassholder for innhold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nb-NO"/>
              <a:t> Klikk for å legge til tekst</a:t>
            </a:r>
          </a:p>
        </p:txBody>
      </p:sp>
      <p:sp>
        <p:nvSpPr>
          <p:cNvPr id="19" name="Plassholder for innhold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nb-NO"/>
              <a:t>Klikk for å legge til undertittel</a:t>
            </a:r>
          </a:p>
        </p:txBody>
      </p:sp>
      <p:sp>
        <p:nvSpPr>
          <p:cNvPr id="18" name="Plassholder for innhold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nb-NO"/>
              <a:t> Klikk for å legge til tekst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23" name="Plassholder for bunntekst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b-NO"/>
              <a:t>Presentasjonstittel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22" name="Plassholder for dato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nb-NO"/>
              <a:t>01.02.20XX</a:t>
            </a:r>
            <a:endParaRPr lang="nb-NO" dirty="0"/>
          </a:p>
        </p:txBody>
      </p:sp>
      <p:sp>
        <p:nvSpPr>
          <p:cNvPr id="11" name="Plassholder for lysbildenumm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d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ktangel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2" name="Tittel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b-NO"/>
              <a:t>Klikk for å legge til tittel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23" name="Plassholder for bilde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nb-NO"/>
              <a:t>Klikk for å legge til et bilde</a:t>
            </a:r>
          </a:p>
        </p:txBody>
      </p:sp>
      <p:sp>
        <p:nvSpPr>
          <p:cNvPr id="24" name="Plassholder for bilde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nb-NO"/>
              <a:t>Klikk for å legge til et bilde</a:t>
            </a:r>
          </a:p>
        </p:txBody>
      </p:sp>
      <p:sp>
        <p:nvSpPr>
          <p:cNvPr id="25" name="Plassholder for bilde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nb-NO"/>
              <a:t>Klikk for å legge til et bilde</a:t>
            </a:r>
          </a:p>
        </p:txBody>
      </p:sp>
      <p:sp>
        <p:nvSpPr>
          <p:cNvPr id="15" name="Plassholder for innhold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rtlCol="0"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pPr rtl="0"/>
            <a:r>
              <a:rPr lang="nb-NO"/>
              <a:t> Klikk for å legge til tekst</a:t>
            </a:r>
          </a:p>
        </p:txBody>
      </p:sp>
      <p:sp>
        <p:nvSpPr>
          <p:cNvPr id="17" name="Plassholder for bunntekst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nb-NO"/>
              <a:t>Presentasjonstittel</a:t>
            </a:r>
          </a:p>
        </p:txBody>
      </p:sp>
      <p:sp>
        <p:nvSpPr>
          <p:cNvPr id="16" name="Plassholder for dato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nb-NO"/>
              <a:t>01.02.20XX</a:t>
            </a:r>
            <a:endParaRPr lang="nb-NO" dirty="0"/>
          </a:p>
        </p:txBody>
      </p:sp>
      <p:sp>
        <p:nvSpPr>
          <p:cNvPr id="18" name="Plassholder for lysbildenumm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ktangel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b-NO">
                <a:solidFill>
                  <a:schemeClr val="bg1"/>
                </a:solidFill>
              </a:rPr>
              <a:t>KLIKK FOR Å LEGGE TIL TITTEL</a:t>
            </a:r>
          </a:p>
        </p:txBody>
      </p:sp>
      <p:sp>
        <p:nvSpPr>
          <p:cNvPr id="25" name="Plassholder for bilde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nb-NO"/>
              <a:t>Klikk for å legge til bilde</a:t>
            </a:r>
          </a:p>
        </p:txBody>
      </p:sp>
      <p:sp>
        <p:nvSpPr>
          <p:cNvPr id="24" name="Plassholder for bilde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nb-NO"/>
              <a:t>Klikk for å legge til bilde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6" name="Plassholder for innhold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rtl="0"/>
            <a:r>
              <a:rPr lang="nb-NO"/>
              <a:t>Klikk for å legge til tekst</a:t>
            </a:r>
          </a:p>
        </p:txBody>
      </p:sp>
      <p:sp>
        <p:nvSpPr>
          <p:cNvPr id="17" name="Plassholder for bunntekst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nb-NO"/>
              <a:t>Presentasjonstittel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9" name="Plassholder for dato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nb-NO"/>
              <a:t>01.02.20XX</a:t>
            </a:r>
            <a:endParaRPr lang="nb-NO" dirty="0"/>
          </a:p>
        </p:txBody>
      </p:sp>
      <p:sp>
        <p:nvSpPr>
          <p:cNvPr id="20" name="Plassholder for lysbildenumm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ks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ktangel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2" name="Tittel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rtl="0"/>
            <a:r>
              <a:rPr lang="nb-NO"/>
              <a:t>Klikk for å legge til tittel</a:t>
            </a:r>
          </a:p>
        </p:txBody>
      </p:sp>
      <p:sp>
        <p:nvSpPr>
          <p:cNvPr id="13" name="Plassholder for innhold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rtlCol="0" anchor="t">
            <a:normAutofit/>
          </a:bodyPr>
          <a:lstStyle>
            <a:lvl1pPr>
              <a:defRPr sz="2000" b="0"/>
            </a:lvl1pPr>
          </a:lstStyle>
          <a:p>
            <a:pPr rtl="0"/>
            <a:r>
              <a:rPr lang="nb-NO"/>
              <a:t>Klikk for å legge til tekst</a:t>
            </a:r>
          </a:p>
        </p:txBody>
      </p:sp>
      <p:sp>
        <p:nvSpPr>
          <p:cNvPr id="23" name="Plassholder for bilde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nb-NO"/>
              <a:t>Klikk for å legge til bilde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7" name="Plassholder for bunntekst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b-NO"/>
              <a:t>Presentasjonstittel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9" name="Plassholder for dato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nb-NO"/>
              <a:t>01.02.20XX</a:t>
            </a:r>
            <a:endParaRPr lang="nb-NO" dirty="0"/>
          </a:p>
        </p:txBody>
      </p:sp>
      <p:sp>
        <p:nvSpPr>
          <p:cNvPr id="20" name="Plassholder for lysbildenumm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nle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ktangel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28" name="Tittel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b-NO"/>
              <a:t>Klikk for å legge til tittel</a:t>
            </a:r>
          </a:p>
        </p:txBody>
      </p:sp>
      <p:sp>
        <p:nvSpPr>
          <p:cNvPr id="35" name="Plassholder for bilde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nb-NO"/>
              <a:t>Klikk for å legge til bilde</a:t>
            </a:r>
          </a:p>
        </p:txBody>
      </p:sp>
      <p:sp>
        <p:nvSpPr>
          <p:cNvPr id="34" name="Plassholder for bilde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nb-NO"/>
              <a:t>Klikk for å legge til bilde</a:t>
            </a:r>
          </a:p>
        </p:txBody>
      </p:sp>
      <p:sp>
        <p:nvSpPr>
          <p:cNvPr id="29" name="Plassholder for innhold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rtlCol="0" anchor="t">
            <a:normAutofit/>
          </a:bodyPr>
          <a:lstStyle>
            <a:lvl1pPr>
              <a:defRPr sz="1600" b="0" baseline="0"/>
            </a:lvl1pPr>
          </a:lstStyle>
          <a:p>
            <a:pPr rtl="0"/>
            <a:r>
              <a:rPr lang="nb-NO"/>
              <a:t>Klikk for å legge til tekst</a:t>
            </a:r>
          </a:p>
        </p:txBody>
      </p:sp>
      <p:sp>
        <p:nvSpPr>
          <p:cNvPr id="31" name="Plassholder for bunntekst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nb-NO"/>
              <a:t>Presentasjonstittel</a:t>
            </a:r>
          </a:p>
        </p:txBody>
      </p:sp>
      <p:sp>
        <p:nvSpPr>
          <p:cNvPr id="30" name="Plassholder for dato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nb-NO">
                <a:solidFill>
                  <a:schemeClr val="tx2"/>
                </a:solidFill>
              </a:rPr>
              <a:t>01.02.20XX</a:t>
            </a:r>
            <a:endParaRPr lang="nb-NO" dirty="0"/>
          </a:p>
        </p:txBody>
      </p:sp>
      <p:sp>
        <p:nvSpPr>
          <p:cNvPr id="32" name="Plassholder for lysbildenumm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delingssk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ktangel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29" name="Tittel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rtlCol="0" anchor="b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nb-NO" sz="3600" b="1" cap="none">
                <a:solidFill>
                  <a:schemeClr val="tx2"/>
                </a:solidFill>
              </a:rPr>
              <a:t>Klikk for å legge til tittel</a:t>
            </a:r>
          </a:p>
        </p:txBody>
      </p:sp>
      <p:sp>
        <p:nvSpPr>
          <p:cNvPr id="30" name="Undertittel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rtlCol="0" anchor="t">
            <a:normAutofit/>
          </a:bodyPr>
          <a:lstStyle>
            <a:lvl1pPr>
              <a:defRPr sz="1600" b="0"/>
            </a:lvl1pPr>
          </a:lstStyle>
          <a:p>
            <a:pPr rtl="0"/>
            <a:r>
              <a:rPr lang="nb-NO" sz="2000">
                <a:solidFill>
                  <a:schemeClr val="tx2"/>
                </a:solidFill>
              </a:rPr>
              <a:t>Klikk for å legge til undertittel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40" name="Plassholder for bilde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nb-NO"/>
              <a:t>Klikk for å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ktangel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5" name="Tittel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b-NO">
                <a:solidFill>
                  <a:schemeClr val="bg1"/>
                </a:solidFill>
              </a:rPr>
              <a:t>Klikk for å legge til tittel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9" name="Plassholder for bunntekst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nb-NO"/>
              <a:t>Presentasjonstittel</a:t>
            </a:r>
          </a:p>
        </p:txBody>
      </p:sp>
      <p:sp>
        <p:nvSpPr>
          <p:cNvPr id="20" name="Plassholder for dato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nb-NO"/>
              <a:t>01.02.20XX</a:t>
            </a:r>
            <a:endParaRPr lang="nb-NO" dirty="0"/>
          </a:p>
        </p:txBody>
      </p:sp>
      <p:sp>
        <p:nvSpPr>
          <p:cNvPr id="21" name="Plassholder for lysbildenumm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ktangel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9" name="Tittel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b-NO">
                <a:solidFill>
                  <a:schemeClr val="bg1"/>
                </a:solidFill>
              </a:rPr>
              <a:t>Klikk for å legge til tittel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12" name="Plassholder for bunntekst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nb-NO"/>
              <a:t>Presentasjonstittel</a:t>
            </a:r>
          </a:p>
        </p:txBody>
      </p:sp>
      <p:sp>
        <p:nvSpPr>
          <p:cNvPr id="13" name="Plassholder for dato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nb-NO"/>
              <a:t>01.02.20XX</a:t>
            </a:r>
            <a:endParaRPr lang="nb-NO" dirty="0"/>
          </a:p>
        </p:txBody>
      </p:sp>
      <p:sp>
        <p:nvSpPr>
          <p:cNvPr id="14" name="Plassholder for lysbildenumm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nb-NO"/>
              <a:t>Klikk for å legge til bilde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rtlCol="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nb-NO"/>
              <a:t>KLIKK FOR Å REDIGERE TITTELSTIL I MALEN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rtlCol="0"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b-NO"/>
              <a:t>Klikk for å redigere tekststiler i malen</a:t>
            </a:r>
          </a:p>
        </p:txBody>
      </p:sp>
      <p:sp>
        <p:nvSpPr>
          <p:cNvPr id="24" name="Plassholder for bunntekst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nb-NO"/>
              <a:t>Presentasjonstittel</a:t>
            </a:r>
          </a:p>
        </p:txBody>
      </p:sp>
      <p:sp>
        <p:nvSpPr>
          <p:cNvPr id="26" name="Plassholder for dato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nb-NO"/>
              <a:t>01.02.20XX</a:t>
            </a:r>
            <a:endParaRPr lang="nb-NO" dirty="0"/>
          </a:p>
        </p:txBody>
      </p:sp>
      <p:sp>
        <p:nvSpPr>
          <p:cNvPr id="27" name="Plassholder for lysbildenumm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ktangel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29" name="Tittel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b-NO">
                <a:solidFill>
                  <a:schemeClr val="bg1"/>
                </a:solidFill>
              </a:rPr>
              <a:t>Klikk for å legge til tittel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33" name="Plassholder for bunntekst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nb-NO"/>
              <a:t>Presentasjonstittel</a:t>
            </a:r>
          </a:p>
        </p:txBody>
      </p:sp>
      <p:sp>
        <p:nvSpPr>
          <p:cNvPr id="34" name="Plassholder for dato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nb-NO"/>
              <a:t>01.02.20XX</a:t>
            </a:r>
            <a:endParaRPr lang="nb-NO" dirty="0"/>
          </a:p>
        </p:txBody>
      </p:sp>
      <p:sp>
        <p:nvSpPr>
          <p:cNvPr id="35" name="Plassholder for lysbildenumm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ktangel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b-NO">
                <a:solidFill>
                  <a:schemeClr val="bg1"/>
                </a:solidFill>
              </a:rPr>
              <a:t>Klikk for å legge til tittel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8" name="Plassholder for bunntekst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nb-NO"/>
              <a:t>Presentasjonstittel</a:t>
            </a:r>
          </a:p>
        </p:txBody>
      </p:sp>
      <p:sp>
        <p:nvSpPr>
          <p:cNvPr id="9" name="Plassholder for dato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nb-NO"/>
              <a:t>01.02.20XX</a:t>
            </a:r>
            <a:endParaRPr lang="nb-NO" dirty="0"/>
          </a:p>
        </p:txBody>
      </p:sp>
      <p:sp>
        <p:nvSpPr>
          <p:cNvPr id="10" name="Plassholder for lysbildenumm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nb-NO"/>
              <a:t>Klikk for å redigere tittelstil i malen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 rtl="0"/>
            <a:r>
              <a:rPr lang="nb-NO"/>
              <a:t>Klikk for å redigere tekststiler i malen</a:t>
            </a:r>
          </a:p>
          <a:p>
            <a:pPr lvl="1" rtl="0"/>
            <a:r>
              <a:rPr lang="nb-NO"/>
              <a:t>Andre nivå</a:t>
            </a:r>
          </a:p>
          <a:p>
            <a:pPr lvl="2" rtl="0"/>
            <a:r>
              <a:rPr lang="nb-NO"/>
              <a:t>Tredje nivå</a:t>
            </a:r>
          </a:p>
          <a:p>
            <a:pPr lvl="3" rtl="0"/>
            <a:r>
              <a:rPr lang="nb-NO"/>
              <a:t>Fjerde nivå</a:t>
            </a:r>
          </a:p>
          <a:p>
            <a:pPr lvl="4" rtl="0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nb-NO"/>
              <a:t>01.02.20XX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nb-NO"/>
              <a:t>Presentasjonstittel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/>
          <a:p>
            <a:pPr rtl="0"/>
            <a:r>
              <a:rPr lang="en-US" sz="3600" spc="0" dirty="0"/>
              <a:t>Human Activity Recognition with Smartphones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62" y="3928342"/>
            <a:ext cx="4162319" cy="2285000"/>
          </a:xfrm>
        </p:spPr>
        <p:txBody>
          <a:bodyPr rtlCol="0">
            <a:normAutofit/>
          </a:bodyPr>
          <a:lstStyle/>
          <a:p>
            <a:pPr rtl="0"/>
            <a:r>
              <a:rPr lang="nb-NO" dirty="0" err="1"/>
              <a:t>Name</a:t>
            </a:r>
            <a:r>
              <a:rPr lang="nb-NO" dirty="0"/>
              <a:t>: Shayan Tafrishi</a:t>
            </a:r>
          </a:p>
          <a:p>
            <a:pPr rtl="0"/>
            <a:r>
              <a:rPr lang="nb-NO" dirty="0" err="1"/>
              <a:t>StudentID</a:t>
            </a:r>
            <a:r>
              <a:rPr lang="nb-NO" dirty="0"/>
              <a:t>: 906851</a:t>
            </a:r>
          </a:p>
        </p:txBody>
      </p:sp>
      <p:sp>
        <p:nvSpPr>
          <p:cNvPr id="34" name="Plassholder for bunntekst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/>
          <a:p>
            <a:pPr rtl="0"/>
            <a:r>
              <a:rPr lang="nb-NO"/>
              <a:t>Presentasjonstittel</a:t>
            </a:r>
          </a:p>
        </p:txBody>
      </p:sp>
      <p:sp>
        <p:nvSpPr>
          <p:cNvPr id="33" name="Plassholder for dato 32">
            <a:extLst>
              <a:ext uri="{FF2B5EF4-FFF2-40B4-BE49-F238E27FC236}">
                <a16:creationId xmlns:a16="http://schemas.microsoft.com/office/drawing/2014/main" id="{0D675628-85B5-4093-90F8-769A1F34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nb-NO" dirty="0"/>
              <a:t>21.06.2023</a:t>
            </a:r>
          </a:p>
        </p:txBody>
      </p:sp>
      <p:sp>
        <p:nvSpPr>
          <p:cNvPr id="35" name="Plassholder for lysbildenummer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r>
              <a:rPr lang="nb-NO" dirty="0"/>
              <a:t>1</a:t>
            </a:r>
          </a:p>
        </p:txBody>
      </p:sp>
      <p:pic>
        <p:nvPicPr>
          <p:cNvPr id="15" name="Plassholder for bilde 14" descr="Et bilde som inneholder line, origami, kuppel&#10;&#10;Automatisk generert beskrivelse">
            <a:extLst>
              <a:ext uri="{FF2B5EF4-FFF2-40B4-BE49-F238E27FC236}">
                <a16:creationId xmlns:a16="http://schemas.microsoft.com/office/drawing/2014/main" id="{73F08500-CAC8-7630-8D8D-B5585673EC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1176" t="40688" r="1176"/>
          <a:stretch/>
        </p:blipFill>
        <p:spPr>
          <a:xfrm>
            <a:off x="1067712" y="3461002"/>
            <a:ext cx="5728215" cy="3396997"/>
          </a:xfrm>
        </p:spPr>
      </p:pic>
      <p:pic>
        <p:nvPicPr>
          <p:cNvPr id="21" name="Plassholder for bilde 20" descr="Et bilde som inneholder tekst, skjermbilde, silhuett, illustrasjon&#10;&#10;Automatisk generert beskrivelse">
            <a:extLst>
              <a:ext uri="{FF2B5EF4-FFF2-40B4-BE49-F238E27FC236}">
                <a16:creationId xmlns:a16="http://schemas.microsoft.com/office/drawing/2014/main" id="{6BA8CC30-304B-1AD9-FAD3-E63568D7DC1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1164" t="124" r="-1164" b="15074"/>
          <a:stretch/>
        </p:blipFill>
        <p:spPr>
          <a:xfrm>
            <a:off x="6858023" y="4941"/>
            <a:ext cx="5333977" cy="3392053"/>
          </a:xfrm>
        </p:spPr>
      </p:pic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/>
          <a:p>
            <a:pPr rtl="0"/>
            <a:r>
              <a:rPr lang="nb-NO" dirty="0"/>
              <a:t>Model </a:t>
            </a:r>
            <a:r>
              <a:rPr lang="nb-NO" dirty="0" err="1"/>
              <a:t>Performance</a:t>
            </a:r>
            <a:endParaRPr lang="nb-NO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6FB33DA-2432-4BA6-8EC0-7CA2F9A3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nb-NO"/>
              <a:t>Presentasjonstittel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83F8203-3B39-4BFE-8E62-89B62CFF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nb-NO"/>
              <a:t>01.02.20XX</a:t>
            </a:r>
            <a:endParaRPr lang="nb-NO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pPr rtl="0"/>
              <a:t>10</a:t>
            </a:fld>
            <a:endParaRPr lang="nb-NO" dirty="0"/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1FFAB883-D52D-1A90-E399-338B06EE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019" y="2679490"/>
            <a:ext cx="2127688" cy="536494"/>
          </a:xfrm>
          <a:prstGeom prst="rect">
            <a:avLst/>
          </a:prstGeom>
        </p:spPr>
      </p:pic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F37CAC2-0AAB-A001-4AE9-8F00D974C322}"/>
              </a:ext>
            </a:extLst>
          </p:cNvPr>
          <p:cNvSpPr txBox="1"/>
          <p:nvPr/>
        </p:nvSpPr>
        <p:spPr>
          <a:xfrm>
            <a:off x="2794335" y="2588494"/>
            <a:ext cx="609399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000" b="1" i="0" u="none" strike="noStrike" kern="1200" cap="none" spc="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NeuralNet</a:t>
            </a:r>
            <a:r>
              <a:rPr kumimoji="0" lang="nb-NO" sz="20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1</a:t>
            </a:r>
          </a:p>
        </p:txBody>
      </p:sp>
      <p:pic>
        <p:nvPicPr>
          <p:cNvPr id="18" name="Bilde 17">
            <a:extLst>
              <a:ext uri="{FF2B5EF4-FFF2-40B4-BE49-F238E27FC236}">
                <a16:creationId xmlns:a16="http://schemas.microsoft.com/office/drawing/2014/main" id="{E4DD85BB-1FF5-9CEA-C88D-738E72636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332" y="3385197"/>
            <a:ext cx="4902804" cy="3202638"/>
          </a:xfrm>
          <a:prstGeom prst="rect">
            <a:avLst/>
          </a:prstGeom>
        </p:spPr>
      </p:pic>
      <p:pic>
        <p:nvPicPr>
          <p:cNvPr id="20" name="Bilde 19">
            <a:extLst>
              <a:ext uri="{FF2B5EF4-FFF2-40B4-BE49-F238E27FC236}">
                <a16:creationId xmlns:a16="http://schemas.microsoft.com/office/drawing/2014/main" id="{50CFD1CA-0100-CFA1-D58A-315A6A75E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254" y="3422206"/>
            <a:ext cx="4970668" cy="320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0">
            <a:extLst>
              <a:ext uri="{FF2B5EF4-FFF2-40B4-BE49-F238E27FC236}">
                <a16:creationId xmlns:a16="http://schemas.microsoft.com/office/drawing/2014/main" id="{B48C0F62-9551-4822-9F73-B10AB671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/>
          <a:p>
            <a:pPr rtl="0"/>
            <a:r>
              <a:rPr lang="en-US" sz="3600" dirty="0" err="1"/>
              <a:t>Streamlit</a:t>
            </a:r>
            <a:r>
              <a:rPr lang="en-US" sz="3600" dirty="0"/>
              <a:t> Dashboard</a:t>
            </a:r>
            <a:endParaRPr lang="nb-NO" dirty="0"/>
          </a:p>
        </p:txBody>
      </p:sp>
      <p:sp>
        <p:nvSpPr>
          <p:cNvPr id="18" name="Plassholder for bunntekst 17">
            <a:extLst>
              <a:ext uri="{FF2B5EF4-FFF2-40B4-BE49-F238E27FC236}">
                <a16:creationId xmlns:a16="http://schemas.microsoft.com/office/drawing/2014/main" id="{F458BEE6-E75E-4649-B5D4-83DF2D46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r>
              <a:rPr lang="en-US" sz="1200" spc="0" dirty="0"/>
              <a:t>Human Activity Recognition with Smartphones</a:t>
            </a:r>
            <a:endParaRPr lang="nb-NO" dirty="0"/>
          </a:p>
          <a:p>
            <a:pPr rtl="0"/>
            <a:endParaRPr lang="nb-NO" dirty="0"/>
          </a:p>
        </p:txBody>
      </p:sp>
      <p:sp>
        <p:nvSpPr>
          <p:cNvPr id="17" name="Plassholder for dato 16">
            <a:extLst>
              <a:ext uri="{FF2B5EF4-FFF2-40B4-BE49-F238E27FC236}">
                <a16:creationId xmlns:a16="http://schemas.microsoft.com/office/drawing/2014/main" id="{80C693D1-5143-4DD4-89E4-3A5B6029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nb-NO"/>
              <a:t>01.02.20XX</a:t>
            </a:r>
            <a:endParaRPr lang="nb-NO" dirty="0"/>
          </a:p>
        </p:txBody>
      </p:sp>
      <p:sp>
        <p:nvSpPr>
          <p:cNvPr id="19" name="Plassholder for lysbildenummer 18">
            <a:extLst>
              <a:ext uri="{FF2B5EF4-FFF2-40B4-BE49-F238E27FC236}">
                <a16:creationId xmlns:a16="http://schemas.microsoft.com/office/drawing/2014/main" id="{9DD3195E-7B1B-4AC6-8706-3E0DE49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pPr rtl="0"/>
              <a:t>11</a:t>
            </a:fld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4F4A0D0E-D31B-089B-ABFC-F80B55E40F16}"/>
              </a:ext>
            </a:extLst>
          </p:cNvPr>
          <p:cNvSpPr txBox="1"/>
          <p:nvPr/>
        </p:nvSpPr>
        <p:spPr>
          <a:xfrm>
            <a:off x="1340711" y="2542617"/>
            <a:ext cx="5552486" cy="337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Controls for data, analysis, performance, and 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Model selection and performance metrics display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Visualization of network structure using </a:t>
            </a:r>
            <a:r>
              <a:rPr lang="en-US" sz="2400" dirty="0" err="1"/>
              <a:t>torchsummary</a:t>
            </a:r>
            <a:endParaRPr lang="nb-NO" sz="2400" dirty="0"/>
          </a:p>
        </p:txBody>
      </p:sp>
      <p:pic>
        <p:nvPicPr>
          <p:cNvPr id="4" name="Bilde 3" descr="Et bilde som inneholder tekst, logo, Font, Grafikk&#10;&#10;Automatisk generert beskrivelse">
            <a:extLst>
              <a:ext uri="{FF2B5EF4-FFF2-40B4-BE49-F238E27FC236}">
                <a16:creationId xmlns:a16="http://schemas.microsoft.com/office/drawing/2014/main" id="{A2D49B6A-8544-918F-AFAC-1110A4D27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169" y="2357302"/>
            <a:ext cx="3295060" cy="1721669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D7F5C1BA-3B49-5504-35C4-B0CE3C317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168" y="3780471"/>
            <a:ext cx="3427995" cy="29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4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/>
          <a:p>
            <a:pPr rtl="0"/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nb-NO" dirty="0"/>
          </a:p>
        </p:txBody>
      </p:sp>
      <p:pic>
        <p:nvPicPr>
          <p:cNvPr id="11" name="Plassholder for bilde 10" descr="Et nærbilde av en person som bruker en datamaskin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"/>
            <a:ext cx="4613544" cy="2249321"/>
          </a:xfrm>
        </p:spPr>
      </p:pic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957A8109-BBBF-407C-81F8-08088ED9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387" y="2156850"/>
            <a:ext cx="6172412" cy="3767496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High accuracy and performance in activity recognition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NeuralNet2 outperforms NeuralNet1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Effective use of </a:t>
            </a:r>
            <a:r>
              <a:rPr lang="en-US" dirty="0" err="1"/>
              <a:t>Tensorboard</a:t>
            </a:r>
            <a:r>
              <a:rPr lang="en-US" dirty="0"/>
              <a:t> and confusion matrices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/>
              <a:t>ffectiveness </a:t>
            </a:r>
            <a:r>
              <a:rPr lang="en-US" dirty="0"/>
              <a:t>of neural networks</a:t>
            </a:r>
            <a:endParaRPr lang="nb-NO" dirty="0"/>
          </a:p>
        </p:txBody>
      </p:sp>
      <p:sp>
        <p:nvSpPr>
          <p:cNvPr id="17" name="Plassholder for bunntekst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6" y="6309360"/>
            <a:ext cx="3760641" cy="545732"/>
          </a:xfrm>
        </p:spPr>
        <p:txBody>
          <a:bodyPr rtlCol="0"/>
          <a:lstStyle/>
          <a:p>
            <a:r>
              <a:rPr lang="en-US" sz="1200" spc="0" dirty="0"/>
              <a:t>Human Activity Recognition with Smartphones</a:t>
            </a:r>
            <a:endParaRPr lang="nb-NO" dirty="0"/>
          </a:p>
          <a:p>
            <a:pPr rtl="0"/>
            <a:endParaRPr lang="nb-NO" dirty="0"/>
          </a:p>
        </p:txBody>
      </p:sp>
      <p:sp>
        <p:nvSpPr>
          <p:cNvPr id="16" name="Plassholder for dato 15">
            <a:extLst>
              <a:ext uri="{FF2B5EF4-FFF2-40B4-BE49-F238E27FC236}">
                <a16:creationId xmlns:a16="http://schemas.microsoft.com/office/drawing/2014/main" id="{C7BA43AD-7653-4B85-883B-8DB0DF3D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/>
          <a:p>
            <a:pPr rtl="0"/>
            <a:r>
              <a:rPr lang="nb-NO" dirty="0"/>
              <a:t>21.06.2023</a:t>
            </a:r>
          </a:p>
        </p:txBody>
      </p:sp>
      <p:sp>
        <p:nvSpPr>
          <p:cNvPr id="18" name="Plassholder for lysbildenumm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pPr rtl="0"/>
              <a:t>12</a:t>
            </a:fld>
            <a:endParaRPr lang="nb-NO" dirty="0"/>
          </a:p>
        </p:txBody>
      </p:sp>
      <p:pic>
        <p:nvPicPr>
          <p:cNvPr id="5" name="Plassholder for bilde 4" descr="Et bilde som inneholder tekst, diagram, design, Font&#10;&#10;Automatisk generert beskrivelse">
            <a:extLst>
              <a:ext uri="{FF2B5EF4-FFF2-40B4-BE49-F238E27FC236}">
                <a16:creationId xmlns:a16="http://schemas.microsoft.com/office/drawing/2014/main" id="{4596D8AE-02D0-FBF5-D965-CB693C5FAF0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9668" b="44884"/>
          <a:stretch/>
        </p:blipFill>
        <p:spPr>
          <a:xfrm>
            <a:off x="-1" y="2311339"/>
            <a:ext cx="4613544" cy="2241520"/>
          </a:xfrm>
        </p:spPr>
      </p:pic>
      <p:pic>
        <p:nvPicPr>
          <p:cNvPr id="14" name="Plassholder for bilde 13" descr="Et bilde som inneholder line, origami, kuppel&#10;&#10;Automatisk generert beskrivelse">
            <a:extLst>
              <a:ext uri="{FF2B5EF4-FFF2-40B4-BE49-F238E27FC236}">
                <a16:creationId xmlns:a16="http://schemas.microsoft.com/office/drawing/2014/main" id="{266CFCA1-592D-CF2C-785C-7D2BE0ABF7D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-3648" t="53255" r="3648" b="-1845"/>
          <a:stretch/>
        </p:blipFill>
        <p:spPr>
          <a:xfrm>
            <a:off x="-1" y="4613572"/>
            <a:ext cx="4613544" cy="2241520"/>
          </a:xfrm>
        </p:spPr>
      </p:pic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 fontScale="90000"/>
          </a:bodyPr>
          <a:lstStyle/>
          <a:p>
            <a:pPr rtl="0"/>
            <a:r>
              <a:rPr lang="nb-NO" dirty="0"/>
              <a:t>Content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502047"/>
            <a:ext cx="6623039" cy="3621241"/>
          </a:xfrm>
        </p:spPr>
        <p:txBody>
          <a:bodyPr rtlCol="0">
            <a:normAutofit fontScale="70000" lnSpcReduction="2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Introduction</a:t>
            </a:r>
            <a:r>
              <a:rPr lang="nb-NO" dirty="0"/>
              <a:t>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nb-NO" dirty="0"/>
              <a:t>Data </a:t>
            </a:r>
            <a:r>
              <a:rPr lang="nb-NO" dirty="0" err="1"/>
              <a:t>analysis</a:t>
            </a:r>
            <a:endParaRPr lang="nb-NO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nb-NO" dirty="0"/>
              <a:t>Pre-</a:t>
            </a:r>
            <a:r>
              <a:rPr lang="nb-NO" dirty="0" err="1"/>
              <a:t>processing</a:t>
            </a:r>
            <a:endParaRPr lang="nb-NO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nb-NO" dirty="0"/>
              <a:t>Neural Network Architecture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/>
              <a:t>Training and optimization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nb-NO" dirty="0" err="1"/>
              <a:t>Tensorboard</a:t>
            </a:r>
            <a:r>
              <a:rPr lang="nb-NO" dirty="0"/>
              <a:t> and Best Model </a:t>
            </a:r>
            <a:r>
              <a:rPr lang="nb-NO" dirty="0" err="1"/>
              <a:t>Selection</a:t>
            </a:r>
            <a:endParaRPr lang="nb-NO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nb-NO" dirty="0"/>
              <a:t>Model </a:t>
            </a:r>
            <a:r>
              <a:rPr lang="nb-NO" dirty="0" err="1"/>
              <a:t>Performance</a:t>
            </a:r>
            <a:r>
              <a:rPr lang="nb-NO" dirty="0"/>
              <a:t>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 err="1"/>
              <a:t>Streamlit</a:t>
            </a:r>
            <a:r>
              <a:rPr lang="en-US" sz="2000" dirty="0"/>
              <a:t> Dashboard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nb-NO" dirty="0">
              <a:latin typeface="+mj-lt"/>
            </a:endParaRPr>
          </a:p>
          <a:p>
            <a:pPr rtl="0"/>
            <a:endParaRPr lang="en-US" sz="2000" dirty="0"/>
          </a:p>
          <a:p>
            <a:pPr rtl="0"/>
            <a:endParaRPr lang="nb-NO" dirty="0"/>
          </a:p>
        </p:txBody>
      </p:sp>
      <p:sp>
        <p:nvSpPr>
          <p:cNvPr id="23" name="Plassholder for bunntekst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/>
          <a:p>
            <a:pPr rtl="0"/>
            <a:r>
              <a:rPr lang="en-US" sz="1200" spc="0" dirty="0"/>
              <a:t>Human Activity Recognition with Smartphones</a:t>
            </a:r>
            <a:endParaRPr lang="nb-NO" dirty="0"/>
          </a:p>
        </p:txBody>
      </p:sp>
      <p:sp>
        <p:nvSpPr>
          <p:cNvPr id="21" name="Plassholder for dato 20">
            <a:extLst>
              <a:ext uri="{FF2B5EF4-FFF2-40B4-BE49-F238E27FC236}">
                <a16:creationId xmlns:a16="http://schemas.microsoft.com/office/drawing/2014/main" id="{9DE3C7A9-21F2-4569-A617-6303685E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nb-NO" dirty="0"/>
              <a:t>21.06.2023</a:t>
            </a:r>
          </a:p>
        </p:txBody>
      </p:sp>
      <p:sp>
        <p:nvSpPr>
          <p:cNvPr id="24" name="Plassholder for lysbildenumm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pPr rtl="0"/>
              <a:t>2</a:t>
            </a:fld>
            <a:endParaRPr lang="nb-NO" dirty="0"/>
          </a:p>
        </p:txBody>
      </p:sp>
      <p:pic>
        <p:nvPicPr>
          <p:cNvPr id="9" name="Plassholder for bilde 8" descr="Et bilde som inneholder line, origami, kuppel&#10;&#10;Automatisk generert beskrivelse">
            <a:extLst>
              <a:ext uri="{FF2B5EF4-FFF2-40B4-BE49-F238E27FC236}">
                <a16:creationId xmlns:a16="http://schemas.microsoft.com/office/drawing/2014/main" id="{26F0EA73-50E0-45B6-ED5E-80B06E7A5D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321" r="10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/>
          <a:p>
            <a:pPr rtl="0"/>
            <a:r>
              <a:rPr lang="en-GB" dirty="0"/>
              <a:t>Introduction</a:t>
            </a:r>
          </a:p>
        </p:txBody>
      </p:sp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8" y="2353586"/>
            <a:ext cx="6457717" cy="3767496"/>
          </a:xfrm>
        </p:spPr>
        <p:txBody>
          <a:bodyPr rtlCol="0">
            <a:normAutofit fontScale="92500"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Dataset: UCI ML Human Activity Recognition with Smartphones dataset with Smartphones dataset available on Kaggle.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 study participants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martphone with embedded inertial sensors 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Goal: Develop a model for accurate activity classification</a:t>
            </a:r>
            <a:endParaRPr lang="nb-N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/>
          <a:p>
            <a:pPr rtl="0"/>
            <a:r>
              <a:rPr lang="nb-NO"/>
              <a:t>Presentasjonstittel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3FE66FD-2026-4582-A911-F6DABAE0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/>
          <a:p>
            <a:pPr rtl="0"/>
            <a:r>
              <a:rPr lang="nb-NO" dirty="0"/>
              <a:t>21.06.2023</a:t>
            </a:r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pPr rtl="0"/>
              <a:t>3</a:t>
            </a:fld>
            <a:endParaRPr lang="nb-NO" dirty="0"/>
          </a:p>
        </p:txBody>
      </p:sp>
      <p:pic>
        <p:nvPicPr>
          <p:cNvPr id="25" name="Plassholder for bilde 24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619C05B6-BD4C-71EE-4B4F-06A983E647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552" t="-450" r="-552" b="-818"/>
          <a:stretch/>
        </p:blipFill>
        <p:spPr>
          <a:xfrm>
            <a:off x="0" y="0"/>
            <a:ext cx="4613548" cy="3396994"/>
          </a:xfrm>
        </p:spPr>
      </p:pic>
      <p:pic>
        <p:nvPicPr>
          <p:cNvPr id="32" name="Plassholder for bilde 31" descr="Et bilde som inneholder skjermbilde, design&#10;&#10;Automatisk generert beskrivelse">
            <a:extLst>
              <a:ext uri="{FF2B5EF4-FFF2-40B4-BE49-F238E27FC236}">
                <a16:creationId xmlns:a16="http://schemas.microsoft.com/office/drawing/2014/main" id="{8BFB841E-2920-339D-B262-D645903889B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1" r="-1615" b="-2766"/>
          <a:stretch/>
        </p:blipFill>
        <p:spPr>
          <a:xfrm>
            <a:off x="0" y="3461004"/>
            <a:ext cx="4613547" cy="3396996"/>
          </a:xfrm>
        </p:spPr>
      </p:pic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395" y="385642"/>
            <a:ext cx="6457717" cy="1580890"/>
          </a:xfrm>
        </p:spPr>
        <p:txBody>
          <a:bodyPr rtlCol="0"/>
          <a:lstStyle/>
          <a:p>
            <a:pPr rtl="0"/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</a:t>
            </a:r>
            <a:endParaRPr lang="nb-NO" dirty="0"/>
          </a:p>
        </p:txBody>
      </p:sp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17" y="2254198"/>
            <a:ext cx="6457717" cy="3767496"/>
          </a:xfrm>
        </p:spPr>
        <p:txBody>
          <a:bodyPr rtlCol="0"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missing values in the dataset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Well-balanced target class distribution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561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derived from accelerometer, gyroscope, and other variables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Majority of features are accelerometer-based</a:t>
            </a:r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/>
          <a:p>
            <a:pPr rtl="0"/>
            <a:r>
              <a:rPr lang="nb-NO"/>
              <a:t>Presentasjonstittel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3FE66FD-2026-4582-A911-F6DABAE0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/>
          <a:p>
            <a:pPr rtl="0"/>
            <a:r>
              <a:rPr lang="nb-NO" dirty="0"/>
              <a:t>21.06.2023</a:t>
            </a:r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pPr rtl="0"/>
              <a:t>4</a:t>
            </a:fld>
            <a:endParaRPr lang="nb-NO" dirty="0"/>
          </a:p>
        </p:txBody>
      </p:sp>
      <p:pic>
        <p:nvPicPr>
          <p:cNvPr id="10" name="Plassholder for bilde 9" descr="Et bilde som inneholder diagram, tekst, sirkel, skjermbilde&#10;&#10;Automatisk generert beskrivelse">
            <a:extLst>
              <a:ext uri="{FF2B5EF4-FFF2-40B4-BE49-F238E27FC236}">
                <a16:creationId xmlns:a16="http://schemas.microsoft.com/office/drawing/2014/main" id="{CD77EFA5-F13E-71A6-788D-74DABBD2D5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779" b="9779"/>
          <a:stretch>
            <a:fillRect/>
          </a:stretch>
        </p:blipFill>
        <p:spPr/>
      </p:pic>
      <p:pic>
        <p:nvPicPr>
          <p:cNvPr id="12" name="Plassholder for bilde 11" descr="Et bilde som inneholder diagram, skjermbilde, sirkel, tekst&#10;&#10;Automatisk generert beskrivelse">
            <a:extLst>
              <a:ext uri="{FF2B5EF4-FFF2-40B4-BE49-F238E27FC236}">
                <a16:creationId xmlns:a16="http://schemas.microsoft.com/office/drawing/2014/main" id="{C6EEE137-E7FE-3113-3060-220836EEB1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-6158" t="7370" r="-2307" b="10788"/>
          <a:stretch/>
        </p:blipFill>
        <p:spPr>
          <a:xfrm>
            <a:off x="-256403" y="3461004"/>
            <a:ext cx="4972241" cy="3396996"/>
          </a:xfrm>
        </p:spPr>
      </p:pic>
    </p:spTree>
    <p:extLst>
      <p:ext uri="{BB962C8B-B14F-4D97-AF65-F5344CB8AC3E}">
        <p14:creationId xmlns:p14="http://schemas.microsoft.com/office/powerpoint/2010/main" val="287180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0">
            <a:extLst>
              <a:ext uri="{FF2B5EF4-FFF2-40B4-BE49-F238E27FC236}">
                <a16:creationId xmlns:a16="http://schemas.microsoft.com/office/drawing/2014/main" id="{B48C0F62-9551-4822-9F73-B10AB671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/>
          <a:p>
            <a:pPr rtl="0"/>
            <a:r>
              <a:rPr lang="nb-NO" dirty="0"/>
              <a:t>Pre-</a:t>
            </a:r>
            <a:r>
              <a:rPr lang="nb-NO" dirty="0" err="1"/>
              <a:t>processing</a:t>
            </a:r>
            <a:endParaRPr lang="nb-NO" dirty="0"/>
          </a:p>
        </p:txBody>
      </p:sp>
      <p:sp>
        <p:nvSpPr>
          <p:cNvPr id="18" name="Plassholder for bunntekst 17">
            <a:extLst>
              <a:ext uri="{FF2B5EF4-FFF2-40B4-BE49-F238E27FC236}">
                <a16:creationId xmlns:a16="http://schemas.microsoft.com/office/drawing/2014/main" id="{F458BEE6-E75E-4649-B5D4-83DF2D46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r>
              <a:rPr lang="en-US" sz="1200" spc="0" dirty="0"/>
              <a:t>Human Activity Recognition with Smartphones</a:t>
            </a:r>
            <a:endParaRPr lang="nb-NO" dirty="0"/>
          </a:p>
          <a:p>
            <a:pPr rtl="0"/>
            <a:endParaRPr lang="nb-NO" dirty="0"/>
          </a:p>
        </p:txBody>
      </p:sp>
      <p:sp>
        <p:nvSpPr>
          <p:cNvPr id="17" name="Plassholder for dato 16">
            <a:extLst>
              <a:ext uri="{FF2B5EF4-FFF2-40B4-BE49-F238E27FC236}">
                <a16:creationId xmlns:a16="http://schemas.microsoft.com/office/drawing/2014/main" id="{80C693D1-5143-4DD4-89E4-3A5B6029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nb-NO" dirty="0"/>
              <a:t>21.06.2023</a:t>
            </a:r>
          </a:p>
        </p:txBody>
      </p:sp>
      <p:sp>
        <p:nvSpPr>
          <p:cNvPr id="19" name="Plassholder for lysbildenummer 18">
            <a:extLst>
              <a:ext uri="{FF2B5EF4-FFF2-40B4-BE49-F238E27FC236}">
                <a16:creationId xmlns:a16="http://schemas.microsoft.com/office/drawing/2014/main" id="{9DD3195E-7B1B-4AC6-8706-3E0DE49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pPr rtl="0"/>
              <a:t>5</a:t>
            </a:fld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4F4A0D0E-D31B-089B-ABFC-F80B55E40F16}"/>
              </a:ext>
            </a:extLst>
          </p:cNvPr>
          <p:cNvSpPr txBox="1"/>
          <p:nvPr/>
        </p:nvSpPr>
        <p:spPr>
          <a:xfrm>
            <a:off x="1738651" y="2915597"/>
            <a:ext cx="7667089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Label encoding of activity labels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Feature normalization using </a:t>
            </a:r>
            <a:r>
              <a:rPr lang="en-US" sz="2400" dirty="0" err="1"/>
              <a:t>StandardScaler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Conversion to </a:t>
            </a:r>
            <a:r>
              <a:rPr lang="en-US" sz="2400" dirty="0" err="1"/>
              <a:t>PyTorch</a:t>
            </a:r>
            <a:r>
              <a:rPr lang="en-US" sz="2400" dirty="0"/>
              <a:t> tensors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Custom Dataset class and </a:t>
            </a:r>
            <a:r>
              <a:rPr lang="en-US" sz="2400" dirty="0" err="1"/>
              <a:t>DataLoader</a:t>
            </a:r>
            <a:r>
              <a:rPr lang="en-US" sz="2400" dirty="0"/>
              <a:t> for efficient loading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58508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nb-NO" dirty="0"/>
              <a:t>Neural Network Architecture</a:t>
            </a:r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830462" y="1416976"/>
            <a:ext cx="4727735" cy="465155"/>
          </a:xfrm>
        </p:spPr>
        <p:txBody>
          <a:bodyPr rtlCol="0">
            <a:noAutofit/>
          </a:bodyPr>
          <a:lstStyle/>
          <a:p>
            <a:pPr rtl="0"/>
            <a:r>
              <a:rPr lang="nb-NO" dirty="0" err="1"/>
              <a:t>NeuralNet</a:t>
            </a:r>
            <a:r>
              <a:rPr lang="nb-NO" dirty="0"/>
              <a:t> 1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2422380"/>
            <a:ext cx="4727735" cy="3029446"/>
          </a:xfrm>
        </p:spPr>
        <p:txBody>
          <a:bodyPr rtlCol="0">
            <a:noAutofit/>
          </a:bodyPr>
          <a:lstStyle/>
          <a:p>
            <a:pPr rtl="0"/>
            <a:r>
              <a:rPr lang="en-US" dirty="0"/>
              <a:t>3 hidden layers: 256, 128, and 64 dimensions</a:t>
            </a:r>
          </a:p>
          <a:p>
            <a:pPr rtl="0"/>
            <a:r>
              <a:rPr lang="en-US" dirty="0" err="1"/>
              <a:t>ReLU</a:t>
            </a:r>
            <a:r>
              <a:rPr lang="en-US" dirty="0"/>
              <a:t> activation function</a:t>
            </a:r>
            <a:r>
              <a:rPr lang="nb-NO" dirty="0"/>
              <a:t>. </a:t>
            </a:r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734818E9-4459-4052-A157-BAEE61330BF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567872" y="1408526"/>
            <a:ext cx="4727735" cy="465155"/>
          </a:xfrm>
        </p:spPr>
        <p:txBody>
          <a:bodyPr rtlCol="0">
            <a:noAutofit/>
          </a:bodyPr>
          <a:lstStyle/>
          <a:p>
            <a:pPr rtl="0"/>
            <a:r>
              <a:rPr lang="nb-NO" dirty="0" err="1"/>
              <a:t>NeuralNet</a:t>
            </a:r>
            <a:r>
              <a:rPr lang="nb-NO" dirty="0"/>
              <a:t> 2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87483D8-EA65-4964-99D7-AF7C1B80C93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88467" y="1890581"/>
            <a:ext cx="4727735" cy="3029446"/>
          </a:xfrm>
        </p:spPr>
        <p:txBody>
          <a:bodyPr rtlCol="0">
            <a:noAutofit/>
          </a:bodyPr>
          <a:lstStyle/>
          <a:p>
            <a:pPr rtl="0"/>
            <a:r>
              <a:rPr lang="en-US" dirty="0"/>
              <a:t>4 hidden layers: 512, 256, 128, and 64 dimensions</a:t>
            </a:r>
          </a:p>
          <a:p>
            <a:pPr rtl="0"/>
            <a:r>
              <a:rPr lang="en-US" dirty="0"/>
              <a:t>Dropout layers (0.2) for regularization</a:t>
            </a:r>
          </a:p>
          <a:p>
            <a:pPr rtl="0"/>
            <a:r>
              <a:rPr lang="en-US" dirty="0" err="1"/>
              <a:t>ReLU</a:t>
            </a:r>
            <a:r>
              <a:rPr lang="en-US" dirty="0"/>
              <a:t> activation function</a:t>
            </a:r>
            <a:endParaRPr lang="nb-NO" dirty="0"/>
          </a:p>
        </p:txBody>
      </p:sp>
      <p:sp>
        <p:nvSpPr>
          <p:cNvPr id="15" name="Plassholder for bunntekst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411" y="6309360"/>
            <a:ext cx="3910492" cy="457200"/>
          </a:xfrm>
        </p:spPr>
        <p:txBody>
          <a:bodyPr rtlCol="0"/>
          <a:lstStyle/>
          <a:p>
            <a:r>
              <a:rPr lang="en-US" sz="1200" spc="0" dirty="0"/>
              <a:t>Human Activity Recognition with Smartphones</a:t>
            </a:r>
            <a:endParaRPr lang="nb-NO" dirty="0"/>
          </a:p>
          <a:p>
            <a:pPr rtl="0"/>
            <a:endParaRPr lang="nb-NO" dirty="0"/>
          </a:p>
        </p:txBody>
      </p:sp>
      <p:sp>
        <p:nvSpPr>
          <p:cNvPr id="14" name="Plassholder for dato 13">
            <a:extLst>
              <a:ext uri="{FF2B5EF4-FFF2-40B4-BE49-F238E27FC236}">
                <a16:creationId xmlns:a16="http://schemas.microsoft.com/office/drawing/2014/main" id="{7C52191A-A01A-4BD8-A7AB-CB4BB654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/>
          <a:p>
            <a:pPr rtl="0"/>
            <a:r>
              <a:rPr lang="nb-NO" dirty="0"/>
              <a:t>21.06.2023</a:t>
            </a:r>
          </a:p>
        </p:txBody>
      </p:sp>
      <p:sp>
        <p:nvSpPr>
          <p:cNvPr id="16" name="Plassholder for lysbildenumm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pPr rtl="0"/>
              <a:t>6</a:t>
            </a:fld>
            <a:endParaRPr lang="nb-NO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759353DA-88B1-914C-843C-98AEAA64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50" y="1973770"/>
            <a:ext cx="5238916" cy="4086113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3F98CED0-F820-83AA-22B1-4351DDCE3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7" y="1973770"/>
            <a:ext cx="4993546" cy="40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0">
            <a:extLst>
              <a:ext uri="{FF2B5EF4-FFF2-40B4-BE49-F238E27FC236}">
                <a16:creationId xmlns:a16="http://schemas.microsoft.com/office/drawing/2014/main" id="{B48C0F62-9551-4822-9F73-B10AB671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/>
          <a:p>
            <a:pPr rtl="0"/>
            <a:r>
              <a:rPr lang="en-US" sz="3600" dirty="0"/>
              <a:t>Training and optimization</a:t>
            </a:r>
            <a:endParaRPr lang="nb-NO" dirty="0"/>
          </a:p>
        </p:txBody>
      </p:sp>
      <p:sp>
        <p:nvSpPr>
          <p:cNvPr id="18" name="Plassholder for bunntekst 17">
            <a:extLst>
              <a:ext uri="{FF2B5EF4-FFF2-40B4-BE49-F238E27FC236}">
                <a16:creationId xmlns:a16="http://schemas.microsoft.com/office/drawing/2014/main" id="{F458BEE6-E75E-4649-B5D4-83DF2D46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r>
              <a:rPr lang="en-US" sz="1200" spc="0" dirty="0"/>
              <a:t>Human Activity Recognition with Smartphones</a:t>
            </a:r>
            <a:endParaRPr lang="nb-NO" dirty="0"/>
          </a:p>
          <a:p>
            <a:pPr rtl="0"/>
            <a:endParaRPr lang="nb-NO" dirty="0"/>
          </a:p>
        </p:txBody>
      </p:sp>
      <p:sp>
        <p:nvSpPr>
          <p:cNvPr id="17" name="Plassholder for dato 16">
            <a:extLst>
              <a:ext uri="{FF2B5EF4-FFF2-40B4-BE49-F238E27FC236}">
                <a16:creationId xmlns:a16="http://schemas.microsoft.com/office/drawing/2014/main" id="{80C693D1-5143-4DD4-89E4-3A5B6029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nb-NO" dirty="0"/>
              <a:t>21.06.2023</a:t>
            </a:r>
          </a:p>
        </p:txBody>
      </p:sp>
      <p:sp>
        <p:nvSpPr>
          <p:cNvPr id="19" name="Plassholder for lysbildenummer 18">
            <a:extLst>
              <a:ext uri="{FF2B5EF4-FFF2-40B4-BE49-F238E27FC236}">
                <a16:creationId xmlns:a16="http://schemas.microsoft.com/office/drawing/2014/main" id="{9DD3195E-7B1B-4AC6-8706-3E0DE49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pPr rtl="0"/>
              <a:t>7</a:t>
            </a:fld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4F4A0D0E-D31B-089B-ABFC-F80B55E40F16}"/>
              </a:ext>
            </a:extLst>
          </p:cNvPr>
          <p:cNvSpPr txBox="1"/>
          <p:nvPr/>
        </p:nvSpPr>
        <p:spPr>
          <a:xfrm>
            <a:off x="2553899" y="2585091"/>
            <a:ext cx="7667089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Adam optimizer with learning rate of 0.001 for </a:t>
            </a:r>
            <a:r>
              <a:rPr lang="en-US" sz="2400" dirty="0" err="1"/>
              <a:t>NeuralNet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Adam optimizer with learning rate of 0.01 for NeuralNet2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CrossEntropyLoss</a:t>
            </a:r>
            <a:r>
              <a:rPr lang="en-US" sz="2400" dirty="0"/>
              <a:t> as the loss function for multi-class classification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03687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tel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90" y="-515878"/>
            <a:ext cx="3754671" cy="2528515"/>
          </a:xfrm>
        </p:spPr>
        <p:txBody>
          <a:bodyPr rtlCol="0"/>
          <a:lstStyle/>
          <a:p>
            <a:pPr rtl="0"/>
            <a:r>
              <a:rPr lang="nb-NO" dirty="0" err="1"/>
              <a:t>Tensorboard</a:t>
            </a:r>
            <a:endParaRPr lang="nb-NO" dirty="0"/>
          </a:p>
        </p:txBody>
      </p:sp>
      <p:sp>
        <p:nvSpPr>
          <p:cNvPr id="15" name="Undertittel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9918" y="1852849"/>
            <a:ext cx="3806919" cy="515777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nb-NO" dirty="0"/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powerful visualization tool </a:t>
            </a:r>
            <a:endParaRPr lang="nb-NO" dirty="0"/>
          </a:p>
        </p:txBody>
      </p:sp>
      <p:pic>
        <p:nvPicPr>
          <p:cNvPr id="10" name="Plassholder for bilde 9" descr="Et bilde som inneholder tekst, line, Plottdiagram, diagram&#10;&#10;Automatisk generert beskrivelse">
            <a:extLst>
              <a:ext uri="{FF2B5EF4-FFF2-40B4-BE49-F238E27FC236}">
                <a16:creationId xmlns:a16="http://schemas.microsoft.com/office/drawing/2014/main" id="{0BA6B2E9-6C26-1374-4CE0-48D485E306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983" t="324" r="31903" b="-2713"/>
          <a:stretch/>
        </p:blipFill>
        <p:spPr>
          <a:xfrm>
            <a:off x="1" y="1095509"/>
            <a:ext cx="7519932" cy="5016892"/>
          </a:xfrm>
        </p:spPr>
      </p:pic>
      <p:sp>
        <p:nvSpPr>
          <p:cNvPr id="16" name="TekstSylinder 15">
            <a:extLst>
              <a:ext uri="{FF2B5EF4-FFF2-40B4-BE49-F238E27FC236}">
                <a16:creationId xmlns:a16="http://schemas.microsoft.com/office/drawing/2014/main" id="{FF785369-0B1E-3CB9-5B27-9A3D89D92694}"/>
              </a:ext>
            </a:extLst>
          </p:cNvPr>
          <p:cNvSpPr txBox="1"/>
          <p:nvPr/>
        </p:nvSpPr>
        <p:spPr>
          <a:xfrm>
            <a:off x="8160790" y="2737946"/>
            <a:ext cx="39688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training and validation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training and validation accuracies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Aid in identifying overfitting or underfitting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best model based on test accuracy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/>
          <a:p>
            <a:pPr rtl="0"/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Model Selection </a:t>
            </a:r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DE43692-0C8D-4CD7-B6E4-87299B4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r>
              <a:rPr lang="en-US" sz="1200" spc="0" dirty="0"/>
              <a:t>Human Activity Recognition with Smartphones</a:t>
            </a:r>
            <a:endParaRPr lang="nb-NO" dirty="0"/>
          </a:p>
          <a:p>
            <a:pPr rtl="0"/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4C1E5CE-E700-4051-9A1B-74392F9F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nb-NO" dirty="0"/>
              <a:t>21.06.2023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nb-NO" smtClean="0"/>
              <a:pPr rtl="0"/>
              <a:t>9</a:t>
            </a:fld>
            <a:endParaRPr lang="nb-NO" dirty="0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84E41350-2759-3611-9B3E-43709689D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093" y="2191002"/>
            <a:ext cx="5424989" cy="2111046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DDB2D07D-5A9A-32FB-1C28-AC6AEC32A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387" y="2176605"/>
            <a:ext cx="5129320" cy="2139839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61DE9A39-8A1D-7F90-E48C-5C7F4372A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209" y="1176312"/>
            <a:ext cx="2127688" cy="536494"/>
          </a:xfrm>
          <a:prstGeom prst="rect">
            <a:avLst/>
          </a:prstGeom>
        </p:spPr>
      </p:pic>
      <p:sp>
        <p:nvSpPr>
          <p:cNvPr id="14" name="TekstSylinder 13">
            <a:extLst>
              <a:ext uri="{FF2B5EF4-FFF2-40B4-BE49-F238E27FC236}">
                <a16:creationId xmlns:a16="http://schemas.microsoft.com/office/drawing/2014/main" id="{C4F01CFE-F9B0-CB09-E7BF-CE54CFD66E15}"/>
              </a:ext>
            </a:extLst>
          </p:cNvPr>
          <p:cNvSpPr txBox="1"/>
          <p:nvPr/>
        </p:nvSpPr>
        <p:spPr>
          <a:xfrm>
            <a:off x="2866525" y="1085316"/>
            <a:ext cx="609399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000" b="1" i="0" u="none" strike="noStrike" kern="1200" cap="none" spc="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NeuralNet</a:t>
            </a:r>
            <a:r>
              <a:rPr kumimoji="0" lang="nb-NO" sz="20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06927173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6223.tgt.Office_50301271_TF56000440_Win32_OJ112196103" id="{2D9376B1-F49F-4517-B718-E853C4A1C967}" vid="{871E92F6-516E-40B5-9B66-309E0F91116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Shoji-design</Template>
  <TotalTime>781</TotalTime>
  <Words>359</Words>
  <Application>Microsoft Office PowerPoint</Application>
  <PresentationFormat>Widescreen</PresentationFormat>
  <Paragraphs>114</Paragraphs>
  <Slides>12</Slides>
  <Notes>11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7" baseType="lpstr">
      <vt:lpstr>Meiryo</vt:lpstr>
      <vt:lpstr>Arial</vt:lpstr>
      <vt:lpstr>Calibri</vt:lpstr>
      <vt:lpstr>Corbel</vt:lpstr>
      <vt:lpstr>ShojiVTI</vt:lpstr>
      <vt:lpstr>Human Activity Recognition with Smartphones</vt:lpstr>
      <vt:lpstr>Content</vt:lpstr>
      <vt:lpstr>Introduction</vt:lpstr>
      <vt:lpstr>Data analysis</vt:lpstr>
      <vt:lpstr>Pre-processing</vt:lpstr>
      <vt:lpstr>Neural Network Architecture</vt:lpstr>
      <vt:lpstr>Training and optimization</vt:lpstr>
      <vt:lpstr>Tensorboard</vt:lpstr>
      <vt:lpstr>Best Model Selection </vt:lpstr>
      <vt:lpstr>Model Performance</vt:lpstr>
      <vt:lpstr>Streamlit Dashboard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 with Smartphones</dc:title>
  <dc:creator>Shayan Tafrishi</dc:creator>
  <cp:lastModifiedBy>Shayan Tafrishi</cp:lastModifiedBy>
  <cp:revision>1</cp:revision>
  <dcterms:created xsi:type="dcterms:W3CDTF">2023-06-20T16:27:37Z</dcterms:created>
  <dcterms:modified xsi:type="dcterms:W3CDTF">2023-06-21T05:28:46Z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