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EFFB-B9D3-6BBF-0522-F877B0173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29F2F-1495-B8F6-B724-6E5D5CED5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B81B-4E68-1309-F969-E7BE8B59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2425-E1AF-48A9-890D-0830D28615B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F2DF2-4A3E-0751-5630-A1EC2E72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D3B8-F4D0-839C-D0C3-9EC5B04F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6415-8E02-41F5-A035-91FFCE3FE1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838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F28C-2296-5914-6DDF-EB973A9D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9E7B-023B-5F51-31F1-C8EDE7291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EC3E-E054-9671-F5F4-B18999D6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2425-E1AF-48A9-890D-0830D28615B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CD327-78CB-45AD-258D-4E24248A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E94A-A0E1-8083-1829-66E71021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6415-8E02-41F5-A035-91FFCE3FE1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71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3AE9B-EBDD-7990-3194-4CC5203C2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D8ED9-324F-B14B-9AF3-19653E0CD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6C8A-9FBB-0FAE-93AB-5FF87CC2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2425-E1AF-48A9-890D-0830D28615B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28AEF-35E1-F451-24A2-B9F84BD8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F1119-61BE-3AF5-B0AE-657D345C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6415-8E02-41F5-A035-91FFCE3FE1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254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8354-ED15-41BB-C0BC-404E46E0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2E91E-7585-6E7D-BE7B-28B3DEC1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CF444-E907-20ED-18DD-1698EF41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2425-E1AF-48A9-890D-0830D28615B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C85F-F91D-4900-B02A-E87E5D2B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CAF8-B308-F20C-EE01-457B42F3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6415-8E02-41F5-A035-91FFCE3FE1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3929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3C61-5621-A48C-6745-C60A3FED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A425C-42F7-9D73-9160-62C1AEDB6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755A0-3400-5571-2A1A-5595D83E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2425-E1AF-48A9-890D-0830D28615B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45B4D-5C45-AD13-56E9-FC2ECF09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FFCD6-81AF-8DDE-BF4A-43E77776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6415-8E02-41F5-A035-91FFCE3FE1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040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3339-6D2A-411F-290E-DFE779AD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1C929-646A-36E1-0FB7-F55E756F0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618EC-2410-4755-1F6D-CA14CBE2E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40BD2-7AF7-AE44-C663-82997D50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2425-E1AF-48A9-890D-0830D28615B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2B9D1-108E-E351-40B4-BB4C56B5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2281E-65B7-FDC9-1DD1-8FCC1811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6415-8E02-41F5-A035-91FFCE3FE1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38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AAE4-715F-5CF6-9B6A-D70F6EF7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406C-E5B3-309D-B553-F9FC06194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C0101-D11B-BACA-DB3A-88DB38F1D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CA930-17E1-6CD8-2E1E-85B7D15CE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4AD4F-823F-E67E-CE4A-417BAD246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DB31B-50A4-953F-CFC1-186F1B76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2425-E1AF-48A9-890D-0830D28615B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C33F7-68C1-4CA1-5D53-71DEE881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87249-1C92-E4AE-E44E-42C0B967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6415-8E02-41F5-A035-91FFCE3FE1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485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0565-6324-AD1E-17EC-A23745CA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41C48-6933-AF27-0EA8-7CC20616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2425-E1AF-48A9-890D-0830D28615B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F3434-FBB7-5230-EBC2-413A4CBC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0428-A7CE-34E7-3667-B9F79DF7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6415-8E02-41F5-A035-91FFCE3FE1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6454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93D11-C6A3-0732-1B98-93CAAFF4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2425-E1AF-48A9-890D-0830D28615B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E2EB3-CF96-A536-33C7-70721EBF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69CE5-BA15-2ECD-0BE3-0618610D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6415-8E02-41F5-A035-91FFCE3FE1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2980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6BBB-4634-C720-C5A7-A70B56AD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56F0-C18C-E797-841D-106B0321F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06090-BCEE-122D-A4E5-ECE75CD4C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ADFC5-0FDD-3A54-84EF-998BE417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2425-E1AF-48A9-890D-0830D28615B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7DBDC-00B9-7A19-B3B2-F791511F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7DEF6-C928-EA5E-3D51-BC235F2F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6415-8E02-41F5-A035-91FFCE3FE1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881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93BB-BFAE-4581-664F-1F496516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0464B-B26C-B951-9DF0-467F26F9A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922C2-CCD9-86F3-CD2B-5131F011F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B611C-EA54-9007-A62B-EA37810C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2425-E1AF-48A9-890D-0830D28615B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81EA2-53A7-48B6-4195-99FB4A94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4F794-00AC-540B-39B3-EACEE177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6415-8E02-41F5-A035-91FFCE3FE1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1190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254F5-F5EB-88E8-7B7E-3EFA1B04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FF563-7AC4-1604-A30F-5F8837251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6A58A-0389-2155-8FF7-8E4D86FAC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B2425-E1AF-48A9-890D-0830D28615B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CDCC6-B975-0DFB-6F90-E4A797E5F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04724-74A5-8576-7B9F-4743AC9AF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6415-8E02-41F5-A035-91FFCE3FE1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17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877025-D3B4-B068-FD0F-958A76F23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16177"/>
              </p:ext>
            </p:extLst>
          </p:nvPr>
        </p:nvGraphicFramePr>
        <p:xfrm>
          <a:off x="5499652" y="660034"/>
          <a:ext cx="4246220" cy="1112520"/>
        </p:xfrm>
        <a:graphic>
          <a:graphicData uri="http://schemas.openxmlformats.org/drawingml/2006/table">
            <a:tbl>
              <a:tblPr firstRow="1" bandRow="1"/>
              <a:tblGrid>
                <a:gridCol w="1061555">
                  <a:extLst>
                    <a:ext uri="{9D8B030D-6E8A-4147-A177-3AD203B41FA5}">
                      <a16:colId xmlns:a16="http://schemas.microsoft.com/office/drawing/2014/main" val="1859811041"/>
                    </a:ext>
                  </a:extLst>
                </a:gridCol>
                <a:gridCol w="1061555">
                  <a:extLst>
                    <a:ext uri="{9D8B030D-6E8A-4147-A177-3AD203B41FA5}">
                      <a16:colId xmlns:a16="http://schemas.microsoft.com/office/drawing/2014/main" val="1612414588"/>
                    </a:ext>
                  </a:extLst>
                </a:gridCol>
                <a:gridCol w="1061555">
                  <a:extLst>
                    <a:ext uri="{9D8B030D-6E8A-4147-A177-3AD203B41FA5}">
                      <a16:colId xmlns:a16="http://schemas.microsoft.com/office/drawing/2014/main" val="4082374671"/>
                    </a:ext>
                  </a:extLst>
                </a:gridCol>
                <a:gridCol w="1061555">
                  <a:extLst>
                    <a:ext uri="{9D8B030D-6E8A-4147-A177-3AD203B41FA5}">
                      <a16:colId xmlns:a16="http://schemas.microsoft.com/office/drawing/2014/main" val="444927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Three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Four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74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PK" dirty="0" err="1"/>
                        <a:t>ive</a:t>
                      </a:r>
                      <a:r>
                        <a:rPr lang="en-PK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PK" dirty="0"/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PK" dirty="0"/>
                        <a:t>even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PK" dirty="0" err="1"/>
                        <a:t>ight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PK" dirty="0" err="1"/>
                        <a:t>ine</a:t>
                      </a:r>
                      <a:r>
                        <a:rPr lang="en-PK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PK" dirty="0" err="1"/>
                        <a:t>en</a:t>
                      </a:r>
                      <a:r>
                        <a:rPr lang="en-PK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PK" dirty="0" err="1"/>
                        <a:t>leven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twelve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7089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897099-D18C-A4DF-102A-6F118211D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96518"/>
              </p:ext>
            </p:extLst>
          </p:nvPr>
        </p:nvGraphicFramePr>
        <p:xfrm>
          <a:off x="2504661" y="654143"/>
          <a:ext cx="964095" cy="1112520"/>
        </p:xfrm>
        <a:graphic>
          <a:graphicData uri="http://schemas.openxmlformats.org/drawingml/2006/table">
            <a:tbl>
              <a:tblPr firstRow="1" bandRow="1"/>
              <a:tblGrid>
                <a:gridCol w="964095">
                  <a:extLst>
                    <a:ext uri="{9D8B030D-6E8A-4147-A177-3AD203B41FA5}">
                      <a16:colId xmlns:a16="http://schemas.microsoft.com/office/drawing/2014/main" val="850875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s1D_1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s1D_2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8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s1D_3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00374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27FB1D-4B73-89F8-C76C-8B4A04DED13A}"/>
              </a:ext>
            </a:extLst>
          </p:cNvPr>
          <p:cNvCxnSpPr/>
          <p:nvPr/>
        </p:nvCxnSpPr>
        <p:spPr>
          <a:xfrm>
            <a:off x="3458817" y="854768"/>
            <a:ext cx="2040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D9AC9E-CED8-8DD0-0367-61A94F926B5E}"/>
              </a:ext>
            </a:extLst>
          </p:cNvPr>
          <p:cNvCxnSpPr/>
          <p:nvPr/>
        </p:nvCxnSpPr>
        <p:spPr>
          <a:xfrm>
            <a:off x="3468756" y="1210403"/>
            <a:ext cx="2040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C9F1CD-D6F1-4C11-5AE5-D23A4251CBE2}"/>
              </a:ext>
            </a:extLst>
          </p:cNvPr>
          <p:cNvCxnSpPr/>
          <p:nvPr/>
        </p:nvCxnSpPr>
        <p:spPr>
          <a:xfrm>
            <a:off x="3458817" y="1603516"/>
            <a:ext cx="2040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7A6525-D219-862B-8DFD-50633B59955E}"/>
              </a:ext>
            </a:extLst>
          </p:cNvPr>
          <p:cNvSpPr txBox="1"/>
          <p:nvPr/>
        </p:nvSpPr>
        <p:spPr>
          <a:xfrm>
            <a:off x="1424608" y="2042782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string *s1D_1 =  new string[4]; </a:t>
            </a:r>
            <a:endParaRPr lang="en-PK" sz="1600" dirty="0"/>
          </a:p>
          <a:p>
            <a:r>
              <a:rPr lang="en-US" sz="1600" dirty="0"/>
              <a:t>string *s1D_2 =  new string[4]; </a:t>
            </a:r>
            <a:endParaRPr lang="en-PK" sz="1600" dirty="0"/>
          </a:p>
          <a:p>
            <a:r>
              <a:rPr lang="en-US" sz="1600" dirty="0"/>
              <a:t>string *s1D_3 =  new string[4]; </a:t>
            </a:r>
            <a:endParaRPr lang="en-PK" sz="1600" dirty="0"/>
          </a:p>
          <a:p>
            <a:endParaRPr lang="en-PK" sz="1600" dirty="0"/>
          </a:p>
          <a:p>
            <a:r>
              <a:rPr lang="en-PK" sz="1600" dirty="0"/>
              <a:t>s1D_1[0] = “one”;</a:t>
            </a:r>
          </a:p>
          <a:p>
            <a:r>
              <a:rPr lang="en-PK" sz="1600" dirty="0"/>
              <a:t>s1D_1[1] = “two”;</a:t>
            </a:r>
          </a:p>
          <a:p>
            <a:r>
              <a:rPr lang="en-PK" sz="1600" dirty="0"/>
              <a:t>s1D_1[2] = “three”;</a:t>
            </a:r>
          </a:p>
          <a:p>
            <a:r>
              <a:rPr lang="en-PK" sz="1600" dirty="0"/>
              <a:t>s1D_1[3] = “four”;</a:t>
            </a:r>
          </a:p>
          <a:p>
            <a:endParaRPr lang="en-PK" sz="1600" dirty="0"/>
          </a:p>
          <a:p>
            <a:r>
              <a:rPr lang="en-PK" sz="1600" dirty="0"/>
              <a:t>s1D_2[0] = “five”;</a:t>
            </a:r>
          </a:p>
          <a:p>
            <a:r>
              <a:rPr lang="en-PK" sz="1600" dirty="0"/>
              <a:t>s1D_2[1] = “six”;</a:t>
            </a:r>
          </a:p>
          <a:p>
            <a:r>
              <a:rPr lang="en-PK" sz="1600" dirty="0"/>
              <a:t>s1D_2[2] = “seven”;</a:t>
            </a:r>
          </a:p>
          <a:p>
            <a:r>
              <a:rPr lang="en-PK" sz="1600" dirty="0"/>
              <a:t>s1D_2[3] = “eight”;</a:t>
            </a:r>
          </a:p>
          <a:p>
            <a:endParaRPr lang="en-PK" sz="1600" dirty="0"/>
          </a:p>
          <a:p>
            <a:r>
              <a:rPr lang="en-PK" sz="1600" dirty="0"/>
              <a:t>s1D_3[0] = “nine”;</a:t>
            </a:r>
          </a:p>
          <a:p>
            <a:r>
              <a:rPr lang="en-PK" sz="1600" dirty="0"/>
              <a:t>s1D_3[1] = “ten”;</a:t>
            </a:r>
          </a:p>
          <a:p>
            <a:r>
              <a:rPr lang="en-PK" sz="1600" dirty="0"/>
              <a:t>s1D_3[2] = “eleven”;</a:t>
            </a:r>
          </a:p>
          <a:p>
            <a:r>
              <a:rPr lang="en-PK" sz="1600" dirty="0"/>
              <a:t>s1D_3[3] = “twelve”;</a:t>
            </a:r>
          </a:p>
        </p:txBody>
      </p:sp>
    </p:spTree>
    <p:extLst>
      <p:ext uri="{BB962C8B-B14F-4D97-AF65-F5344CB8AC3E}">
        <p14:creationId xmlns:p14="http://schemas.microsoft.com/office/powerpoint/2010/main" val="288009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877025-D3B4-B068-FD0F-958A76F23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64388"/>
              </p:ext>
            </p:extLst>
          </p:nvPr>
        </p:nvGraphicFramePr>
        <p:xfrm>
          <a:off x="6712225" y="163081"/>
          <a:ext cx="4246220" cy="1112520"/>
        </p:xfrm>
        <a:graphic>
          <a:graphicData uri="http://schemas.openxmlformats.org/drawingml/2006/table">
            <a:tbl>
              <a:tblPr firstRow="1" bandRow="1"/>
              <a:tblGrid>
                <a:gridCol w="1061555">
                  <a:extLst>
                    <a:ext uri="{9D8B030D-6E8A-4147-A177-3AD203B41FA5}">
                      <a16:colId xmlns:a16="http://schemas.microsoft.com/office/drawing/2014/main" val="1859811041"/>
                    </a:ext>
                  </a:extLst>
                </a:gridCol>
                <a:gridCol w="1061555">
                  <a:extLst>
                    <a:ext uri="{9D8B030D-6E8A-4147-A177-3AD203B41FA5}">
                      <a16:colId xmlns:a16="http://schemas.microsoft.com/office/drawing/2014/main" val="1612414588"/>
                    </a:ext>
                  </a:extLst>
                </a:gridCol>
                <a:gridCol w="1061555">
                  <a:extLst>
                    <a:ext uri="{9D8B030D-6E8A-4147-A177-3AD203B41FA5}">
                      <a16:colId xmlns:a16="http://schemas.microsoft.com/office/drawing/2014/main" val="4082374671"/>
                    </a:ext>
                  </a:extLst>
                </a:gridCol>
                <a:gridCol w="1061555">
                  <a:extLst>
                    <a:ext uri="{9D8B030D-6E8A-4147-A177-3AD203B41FA5}">
                      <a16:colId xmlns:a16="http://schemas.microsoft.com/office/drawing/2014/main" val="444927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Three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Four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74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PK" dirty="0" err="1"/>
                        <a:t>ive</a:t>
                      </a:r>
                      <a:r>
                        <a:rPr lang="en-PK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PK" dirty="0"/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PK" dirty="0"/>
                        <a:t>even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PK" dirty="0" err="1"/>
                        <a:t>ight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PK" dirty="0" err="1"/>
                        <a:t>ine</a:t>
                      </a:r>
                      <a:r>
                        <a:rPr lang="en-PK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PK" dirty="0" err="1"/>
                        <a:t>en</a:t>
                      </a:r>
                      <a:r>
                        <a:rPr lang="en-PK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PK" dirty="0" err="1"/>
                        <a:t>leven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twelve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7089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897099-D18C-A4DF-102A-6F118211D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81141"/>
              </p:ext>
            </p:extLst>
          </p:nvPr>
        </p:nvGraphicFramePr>
        <p:xfrm>
          <a:off x="3717234" y="157190"/>
          <a:ext cx="964095" cy="1112520"/>
        </p:xfrm>
        <a:graphic>
          <a:graphicData uri="http://schemas.openxmlformats.org/drawingml/2006/table">
            <a:tbl>
              <a:tblPr firstRow="1" bandRow="1"/>
              <a:tblGrid>
                <a:gridCol w="964095">
                  <a:extLst>
                    <a:ext uri="{9D8B030D-6E8A-4147-A177-3AD203B41FA5}">
                      <a16:colId xmlns:a16="http://schemas.microsoft.com/office/drawing/2014/main" val="850875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s1D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s1D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8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s1D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00374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27FB1D-4B73-89F8-C76C-8B4A04DED13A}"/>
              </a:ext>
            </a:extLst>
          </p:cNvPr>
          <p:cNvCxnSpPr/>
          <p:nvPr/>
        </p:nvCxnSpPr>
        <p:spPr>
          <a:xfrm>
            <a:off x="4671390" y="357815"/>
            <a:ext cx="2040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D9AC9E-CED8-8DD0-0367-61A94F926B5E}"/>
              </a:ext>
            </a:extLst>
          </p:cNvPr>
          <p:cNvCxnSpPr/>
          <p:nvPr/>
        </p:nvCxnSpPr>
        <p:spPr>
          <a:xfrm>
            <a:off x="4681329" y="713450"/>
            <a:ext cx="2040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C9F1CD-D6F1-4C11-5AE5-D23A4251CBE2}"/>
              </a:ext>
            </a:extLst>
          </p:cNvPr>
          <p:cNvCxnSpPr/>
          <p:nvPr/>
        </p:nvCxnSpPr>
        <p:spPr>
          <a:xfrm>
            <a:off x="4671390" y="1106563"/>
            <a:ext cx="2040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7A6525-D219-862B-8DFD-50633B59955E}"/>
              </a:ext>
            </a:extLst>
          </p:cNvPr>
          <p:cNvSpPr txBox="1"/>
          <p:nvPr/>
        </p:nvSpPr>
        <p:spPr>
          <a:xfrm>
            <a:off x="1424608" y="1271547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600" dirty="0"/>
              <a:t>string **s2D = new string*[3];</a:t>
            </a:r>
          </a:p>
          <a:p>
            <a:endParaRPr lang="en-PK" sz="1600" dirty="0"/>
          </a:p>
          <a:p>
            <a:r>
              <a:rPr lang="en-US" sz="1600" dirty="0"/>
              <a:t>string *s</a:t>
            </a:r>
            <a:r>
              <a:rPr lang="en-PK" sz="1600" dirty="0"/>
              <a:t>2</a:t>
            </a:r>
            <a:r>
              <a:rPr lang="en-US" sz="1600" dirty="0"/>
              <a:t>D</a:t>
            </a:r>
            <a:r>
              <a:rPr lang="en-PK" sz="1600" dirty="0"/>
              <a:t>[0]</a:t>
            </a:r>
            <a:r>
              <a:rPr lang="en-US" sz="1600" dirty="0"/>
              <a:t> =  new string[4]; </a:t>
            </a:r>
            <a:endParaRPr lang="en-PK" sz="1600" dirty="0"/>
          </a:p>
          <a:p>
            <a:r>
              <a:rPr lang="en-US" sz="1600" dirty="0"/>
              <a:t>string *s1D</a:t>
            </a:r>
            <a:r>
              <a:rPr lang="en-PK" sz="1600" dirty="0"/>
              <a:t>[1]</a:t>
            </a:r>
            <a:r>
              <a:rPr lang="en-US" sz="1600" dirty="0"/>
              <a:t> =  new string[4]; </a:t>
            </a:r>
            <a:endParaRPr lang="en-PK" sz="1600" dirty="0"/>
          </a:p>
          <a:p>
            <a:r>
              <a:rPr lang="en-US" sz="1600" dirty="0"/>
              <a:t>string *s1D</a:t>
            </a:r>
            <a:r>
              <a:rPr lang="en-PK" sz="1600" dirty="0"/>
              <a:t>[2]</a:t>
            </a:r>
            <a:r>
              <a:rPr lang="en-US" sz="1600" dirty="0"/>
              <a:t> =  new string[4]; </a:t>
            </a:r>
            <a:endParaRPr lang="en-PK" sz="1600" dirty="0"/>
          </a:p>
          <a:p>
            <a:endParaRPr lang="en-PK" sz="1600" dirty="0"/>
          </a:p>
          <a:p>
            <a:r>
              <a:rPr lang="en-US" sz="1600" dirty="0"/>
              <a:t>s2D[0][0] = "One"; </a:t>
            </a:r>
            <a:br>
              <a:rPr lang="en-PK" sz="1600" dirty="0"/>
            </a:br>
            <a:r>
              <a:rPr lang="en-US" sz="1600" dirty="0"/>
              <a:t>s2D[0][1] = "two";    //and so on    </a:t>
            </a:r>
            <a:endParaRPr lang="en-PK" sz="1600" dirty="0"/>
          </a:p>
          <a:p>
            <a:endParaRPr lang="en-PK" sz="1600" dirty="0"/>
          </a:p>
          <a:p>
            <a:r>
              <a:rPr lang="en-US" sz="1600" dirty="0"/>
              <a:t>s2D[1][0] = "five";    </a:t>
            </a:r>
            <a:br>
              <a:rPr lang="en-PK" sz="1600" dirty="0"/>
            </a:br>
            <a:r>
              <a:rPr lang="en-US" sz="1600" dirty="0"/>
              <a:t>s2D[1][1] = "six";    //and so on</a:t>
            </a:r>
            <a:br>
              <a:rPr lang="en-PK" sz="1600" dirty="0"/>
            </a:br>
            <a:br>
              <a:rPr lang="en-PK" sz="1600" dirty="0"/>
            </a:br>
            <a:r>
              <a:rPr lang="en-US" sz="1600" dirty="0"/>
              <a:t>delete[] s2D[0];     </a:t>
            </a:r>
            <a:br>
              <a:rPr lang="en-PK" sz="1600" dirty="0"/>
            </a:br>
            <a:r>
              <a:rPr lang="en-US" sz="1600" dirty="0"/>
              <a:t>delete[] s2D[1];    </a:t>
            </a:r>
            <a:br>
              <a:rPr lang="en-PK" sz="1600" dirty="0"/>
            </a:br>
            <a:r>
              <a:rPr lang="en-US" sz="1600" dirty="0"/>
              <a:t>delete[] s2D[2];            </a:t>
            </a:r>
            <a:br>
              <a:rPr lang="en-PK" sz="1600" dirty="0"/>
            </a:br>
            <a:endParaRPr lang="en-PK" sz="1600" dirty="0"/>
          </a:p>
          <a:p>
            <a:r>
              <a:rPr lang="en-US" sz="1600" dirty="0"/>
              <a:t>s2D[0]=NULL;     </a:t>
            </a:r>
            <a:br>
              <a:rPr lang="en-PK" sz="1600" dirty="0"/>
            </a:br>
            <a:r>
              <a:rPr lang="en-US" sz="1600" dirty="0"/>
              <a:t>s2D[1]=NULL;    </a:t>
            </a:r>
            <a:br>
              <a:rPr lang="en-PK" sz="1600" dirty="0"/>
            </a:br>
            <a:r>
              <a:rPr lang="en-US" sz="1600" dirty="0"/>
              <a:t>s2D[2]=NULL;            </a:t>
            </a:r>
            <a:br>
              <a:rPr lang="en-PK" sz="1600" dirty="0"/>
            </a:br>
            <a:br>
              <a:rPr lang="en-PK" sz="1600" dirty="0"/>
            </a:br>
            <a:r>
              <a:rPr lang="en-US" sz="1600" dirty="0"/>
              <a:t>delete[] s2D;    </a:t>
            </a:r>
            <a:br>
              <a:rPr lang="en-PK" sz="1600" dirty="0"/>
            </a:br>
            <a:r>
              <a:rPr lang="en-US" sz="1600" dirty="0"/>
              <a:t>s2D = NULL;</a:t>
            </a:r>
            <a:endParaRPr lang="en-PK" sz="1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A525FA-DF69-80A1-C7BA-A19B558AA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03256"/>
              </p:ext>
            </p:extLst>
          </p:nvPr>
        </p:nvGraphicFramePr>
        <p:xfrm>
          <a:off x="1233555" y="528030"/>
          <a:ext cx="794028" cy="370840"/>
        </p:xfrm>
        <a:graphic>
          <a:graphicData uri="http://schemas.openxmlformats.org/drawingml/2006/table">
            <a:tbl>
              <a:tblPr firstRow="1" bandRow="1"/>
              <a:tblGrid>
                <a:gridCol w="794028">
                  <a:extLst>
                    <a:ext uri="{9D8B030D-6E8A-4147-A177-3AD203B41FA5}">
                      <a16:colId xmlns:a16="http://schemas.microsoft.com/office/drawing/2014/main" val="35533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s2D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6562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0D8880-9512-1990-DD3E-FBCA55E0FDF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27583" y="713450"/>
            <a:ext cx="1689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331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Mudassar</dc:creator>
  <cp:lastModifiedBy>Mudassar</cp:lastModifiedBy>
  <cp:revision>1</cp:revision>
  <dcterms:created xsi:type="dcterms:W3CDTF">2022-12-11T10:58:10Z</dcterms:created>
  <dcterms:modified xsi:type="dcterms:W3CDTF">2022-12-11T11:34:37Z</dcterms:modified>
</cp:coreProperties>
</file>