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9/25/2017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9/25/2017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1678" y="965916"/>
            <a:ext cx="8023538" cy="1371124"/>
          </a:xfrm>
        </p:spPr>
        <p:txBody>
          <a:bodyPr>
            <a:normAutofit fontScale="90000"/>
          </a:bodyPr>
          <a:lstStyle/>
          <a:p>
            <a:pPr algn="ctr"/>
            <a:r>
              <a:rPr lang="en-US" dirty="0"/>
              <a:t>Preliminary Investigation Report</a:t>
            </a:r>
            <a:endParaRPr lang="en-US" dirty="0"/>
          </a:p>
        </p:txBody>
      </p:sp>
      <p:sp>
        <p:nvSpPr>
          <p:cNvPr id="3" name="Subtitle 2"/>
          <p:cNvSpPr>
            <a:spLocks noGrp="1"/>
          </p:cNvSpPr>
          <p:nvPr>
            <p:ph type="subTitle" idx="1"/>
          </p:nvPr>
        </p:nvSpPr>
        <p:spPr>
          <a:xfrm>
            <a:off x="3119132" y="3019621"/>
            <a:ext cx="5265827" cy="560708"/>
          </a:xfrm>
        </p:spPr>
        <p:txBody>
          <a:bodyPr/>
          <a:lstStyle/>
          <a:p>
            <a:r>
              <a:rPr lang="en-US" dirty="0" smtClean="0">
                <a:solidFill>
                  <a:schemeClr val="tx1"/>
                </a:solidFill>
              </a:rPr>
              <a:t>NEW SOFTWARE FOR ROHAN’S </a:t>
            </a:r>
            <a:r>
              <a:rPr lang="en-US" dirty="0">
                <a:solidFill>
                  <a:schemeClr val="tx1"/>
                </a:solidFill>
              </a:rPr>
              <a:t>BAKERY</a:t>
            </a:r>
          </a:p>
        </p:txBody>
      </p:sp>
    </p:spTree>
    <p:extLst>
      <p:ext uri="{BB962C8B-B14F-4D97-AF65-F5344CB8AC3E}">
        <p14:creationId xmlns:p14="http://schemas.microsoft.com/office/powerpoint/2010/main" val="27673535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8907" y="631064"/>
            <a:ext cx="3658113" cy="669237"/>
          </a:xfrm>
        </p:spPr>
        <p:txBody>
          <a:bodyPr/>
          <a:lstStyle/>
          <a:p>
            <a:r>
              <a:rPr lang="en-US" dirty="0"/>
              <a:t>Introduction</a:t>
            </a:r>
          </a:p>
        </p:txBody>
      </p:sp>
      <p:sp>
        <p:nvSpPr>
          <p:cNvPr id="3" name="Text Placeholder 2"/>
          <p:cNvSpPr>
            <a:spLocks noGrp="1"/>
          </p:cNvSpPr>
          <p:nvPr>
            <p:ph type="body" idx="1"/>
          </p:nvPr>
        </p:nvSpPr>
        <p:spPr>
          <a:xfrm>
            <a:off x="1766039" y="2240924"/>
            <a:ext cx="8534400" cy="3078051"/>
          </a:xfrm>
        </p:spPr>
        <p:txBody>
          <a:bodyPr>
            <a:normAutofit/>
          </a:bodyPr>
          <a:lstStyle/>
          <a:p>
            <a:r>
              <a:rPr lang="en-US" dirty="0">
                <a:solidFill>
                  <a:schemeClr val="tx1"/>
                </a:solidFill>
              </a:rPr>
              <a:t>We have completed a preliminary investigation of the requirement of software for the bakery on September 25. This investigation was the result of a systems request submitted by </a:t>
            </a:r>
            <a:r>
              <a:rPr lang="en-US" dirty="0" err="1">
                <a:solidFill>
                  <a:schemeClr val="tx1"/>
                </a:solidFill>
              </a:rPr>
              <a:t>Kashif</a:t>
            </a:r>
            <a:r>
              <a:rPr lang="en-US" dirty="0">
                <a:solidFill>
                  <a:schemeClr val="tx1"/>
                </a:solidFill>
              </a:rPr>
              <a:t> Khan, Manager, on September 21.</a:t>
            </a:r>
          </a:p>
          <a:p>
            <a:endParaRPr lang="en-US" dirty="0">
              <a:solidFill>
                <a:schemeClr val="tx1"/>
              </a:solidFill>
            </a:endParaRPr>
          </a:p>
        </p:txBody>
      </p:sp>
    </p:spTree>
    <p:extLst>
      <p:ext uri="{BB962C8B-B14F-4D97-AF65-F5344CB8AC3E}">
        <p14:creationId xmlns:p14="http://schemas.microsoft.com/office/powerpoint/2010/main" val="25898905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5775" y="579548"/>
            <a:ext cx="6568225" cy="669237"/>
          </a:xfrm>
        </p:spPr>
        <p:txBody>
          <a:bodyPr>
            <a:normAutofit/>
          </a:bodyPr>
          <a:lstStyle/>
          <a:p>
            <a:r>
              <a:rPr lang="en-US" dirty="0"/>
              <a:t>Systems Request Summary</a:t>
            </a:r>
            <a:endParaRPr lang="en-US" dirty="0"/>
          </a:p>
        </p:txBody>
      </p:sp>
      <p:sp>
        <p:nvSpPr>
          <p:cNvPr id="3" name="Text Placeholder 2"/>
          <p:cNvSpPr>
            <a:spLocks noGrp="1"/>
          </p:cNvSpPr>
          <p:nvPr>
            <p:ph type="body" idx="1"/>
          </p:nvPr>
        </p:nvSpPr>
        <p:spPr>
          <a:xfrm>
            <a:off x="1727402" y="1828800"/>
            <a:ext cx="8534400" cy="3580327"/>
          </a:xfrm>
        </p:spPr>
        <p:txBody>
          <a:bodyPr>
            <a:normAutofit/>
          </a:bodyPr>
          <a:lstStyle/>
          <a:p>
            <a:r>
              <a:rPr lang="en-US" dirty="0">
                <a:solidFill>
                  <a:schemeClr val="tx1"/>
                </a:solidFill>
              </a:rPr>
              <a:t>The focus was to produce a new software for handling the day to day activities for the bakery which was currently being done manually.</a:t>
            </a:r>
          </a:p>
          <a:p>
            <a:endParaRPr lang="en-US" dirty="0" smtClean="0">
              <a:solidFill>
                <a:schemeClr val="tx1"/>
              </a:solidFill>
            </a:endParaRPr>
          </a:p>
          <a:p>
            <a:r>
              <a:rPr lang="en-US" dirty="0" smtClean="0">
                <a:solidFill>
                  <a:schemeClr val="tx1"/>
                </a:solidFill>
              </a:rPr>
              <a:t>The </a:t>
            </a:r>
            <a:r>
              <a:rPr lang="en-US" dirty="0">
                <a:solidFill>
                  <a:schemeClr val="tx1"/>
                </a:solidFill>
              </a:rPr>
              <a:t>idea is to create a software system for the bakery that will handle the following tasks:-</a:t>
            </a:r>
          </a:p>
          <a:p>
            <a:pPr lvl="0"/>
            <a:r>
              <a:rPr lang="en-US" dirty="0" smtClean="0">
                <a:solidFill>
                  <a:schemeClr val="tx1"/>
                </a:solidFill>
              </a:rPr>
              <a:t>1. Add</a:t>
            </a:r>
            <a:r>
              <a:rPr lang="en-US" dirty="0">
                <a:solidFill>
                  <a:schemeClr val="tx1"/>
                </a:solidFill>
              </a:rPr>
              <a:t>, remove and update menus in the menu list and their prices.</a:t>
            </a:r>
          </a:p>
          <a:p>
            <a:pPr lvl="0"/>
            <a:r>
              <a:rPr lang="en-US" dirty="0" smtClean="0">
                <a:solidFill>
                  <a:schemeClr val="tx1"/>
                </a:solidFill>
              </a:rPr>
              <a:t>2. Generate </a:t>
            </a:r>
            <a:r>
              <a:rPr lang="en-US" dirty="0">
                <a:solidFill>
                  <a:schemeClr val="tx1"/>
                </a:solidFill>
              </a:rPr>
              <a:t>bill for the user.</a:t>
            </a:r>
          </a:p>
          <a:p>
            <a:pPr lvl="0"/>
            <a:r>
              <a:rPr lang="en-US" dirty="0" smtClean="0">
                <a:solidFill>
                  <a:schemeClr val="tx1"/>
                </a:solidFill>
              </a:rPr>
              <a:t>3. Track </a:t>
            </a:r>
            <a:r>
              <a:rPr lang="en-US" dirty="0">
                <a:solidFill>
                  <a:schemeClr val="tx1"/>
                </a:solidFill>
              </a:rPr>
              <a:t>items inventory and tells the users which items need to be added.</a:t>
            </a:r>
          </a:p>
          <a:p>
            <a:pPr lvl="0"/>
            <a:r>
              <a:rPr lang="en-US" dirty="0" smtClean="0">
                <a:solidFill>
                  <a:schemeClr val="tx1"/>
                </a:solidFill>
              </a:rPr>
              <a:t>4. Give </a:t>
            </a:r>
            <a:r>
              <a:rPr lang="en-US" dirty="0">
                <a:solidFill>
                  <a:schemeClr val="tx1"/>
                </a:solidFill>
              </a:rPr>
              <a:t>a comprehensive report to the manager for sales trends and profit.</a:t>
            </a:r>
          </a:p>
          <a:p>
            <a:endParaRPr lang="en-US" dirty="0">
              <a:solidFill>
                <a:schemeClr val="tx1"/>
              </a:solidFill>
            </a:endParaRPr>
          </a:p>
        </p:txBody>
      </p:sp>
    </p:spTree>
    <p:extLst>
      <p:ext uri="{BB962C8B-B14F-4D97-AF65-F5344CB8AC3E}">
        <p14:creationId xmlns:p14="http://schemas.microsoft.com/office/powerpoint/2010/main" val="39498500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8192" y="579548"/>
            <a:ext cx="8793609" cy="669237"/>
          </a:xfrm>
        </p:spPr>
        <p:txBody>
          <a:bodyPr>
            <a:normAutofit/>
          </a:bodyPr>
          <a:lstStyle/>
          <a:p>
            <a:r>
              <a:rPr lang="en-US" dirty="0"/>
              <a:t>Preliminary Investigation Findings</a:t>
            </a:r>
          </a:p>
        </p:txBody>
      </p:sp>
      <p:sp>
        <p:nvSpPr>
          <p:cNvPr id="3" name="Text Placeholder 2"/>
          <p:cNvSpPr>
            <a:spLocks noGrp="1"/>
          </p:cNvSpPr>
          <p:nvPr>
            <p:ph type="body" idx="1"/>
          </p:nvPr>
        </p:nvSpPr>
        <p:spPr>
          <a:xfrm>
            <a:off x="1597796" y="2009104"/>
            <a:ext cx="8534400" cy="3580327"/>
          </a:xfrm>
        </p:spPr>
        <p:txBody>
          <a:bodyPr>
            <a:normAutofit/>
          </a:bodyPr>
          <a:lstStyle/>
          <a:p>
            <a:pPr lvl="0"/>
            <a:r>
              <a:rPr lang="en-US" dirty="0" smtClean="0">
                <a:solidFill>
                  <a:schemeClr val="tx1"/>
                </a:solidFill>
              </a:rPr>
              <a:t>1. Currently </a:t>
            </a:r>
            <a:r>
              <a:rPr lang="en-US" dirty="0">
                <a:solidFill>
                  <a:schemeClr val="tx1"/>
                </a:solidFill>
              </a:rPr>
              <a:t>the majority of the work is manual and file base using MS office package. A lot of errors are occurring in the manual system due to the rush of the customers</a:t>
            </a:r>
            <a:r>
              <a:rPr lang="en-US" dirty="0" smtClean="0">
                <a:solidFill>
                  <a:schemeClr val="tx1"/>
                </a:solidFill>
              </a:rPr>
              <a:t>.</a:t>
            </a:r>
          </a:p>
          <a:p>
            <a:pPr marL="342900" lvl="0" indent="-342900">
              <a:buAutoNum type="arabicPeriod"/>
            </a:pPr>
            <a:endParaRPr lang="en-US" dirty="0">
              <a:solidFill>
                <a:schemeClr val="tx1"/>
              </a:solidFill>
            </a:endParaRPr>
          </a:p>
          <a:p>
            <a:pPr lvl="0"/>
            <a:r>
              <a:rPr lang="en-US" dirty="0" smtClean="0">
                <a:solidFill>
                  <a:schemeClr val="tx1"/>
                </a:solidFill>
              </a:rPr>
              <a:t>2. The </a:t>
            </a:r>
            <a:r>
              <a:rPr lang="en-US" dirty="0">
                <a:solidFill>
                  <a:schemeClr val="tx1"/>
                </a:solidFill>
              </a:rPr>
              <a:t>billing prepared is also hand written which is causing errors</a:t>
            </a:r>
          </a:p>
          <a:p>
            <a:pPr lvl="0"/>
            <a:endParaRPr lang="en-US" dirty="0" smtClean="0">
              <a:solidFill>
                <a:schemeClr val="tx1"/>
              </a:solidFill>
            </a:endParaRPr>
          </a:p>
          <a:p>
            <a:pPr lvl="0"/>
            <a:r>
              <a:rPr lang="en-US" dirty="0" smtClean="0">
                <a:solidFill>
                  <a:schemeClr val="tx1"/>
                </a:solidFill>
              </a:rPr>
              <a:t>3. There </a:t>
            </a:r>
            <a:r>
              <a:rPr lang="en-US" dirty="0">
                <a:solidFill>
                  <a:schemeClr val="tx1"/>
                </a:solidFill>
              </a:rPr>
              <a:t>is no proper way to get reports on sales trends and profits for the manager.</a:t>
            </a:r>
          </a:p>
          <a:p>
            <a:endParaRPr lang="en-US" dirty="0">
              <a:solidFill>
                <a:schemeClr val="tx1"/>
              </a:solidFill>
            </a:endParaRPr>
          </a:p>
        </p:txBody>
      </p:sp>
    </p:spTree>
    <p:extLst>
      <p:ext uri="{BB962C8B-B14F-4D97-AF65-F5344CB8AC3E}">
        <p14:creationId xmlns:p14="http://schemas.microsoft.com/office/powerpoint/2010/main" val="36562642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8010" y="579548"/>
            <a:ext cx="4893971" cy="669237"/>
          </a:xfrm>
        </p:spPr>
        <p:txBody>
          <a:bodyPr>
            <a:normAutofit/>
          </a:bodyPr>
          <a:lstStyle/>
          <a:p>
            <a:r>
              <a:rPr lang="en-US" dirty="0"/>
              <a:t>Recommendations</a:t>
            </a:r>
          </a:p>
        </p:txBody>
      </p:sp>
      <p:sp>
        <p:nvSpPr>
          <p:cNvPr id="3" name="Text Placeholder 2"/>
          <p:cNvSpPr>
            <a:spLocks noGrp="1"/>
          </p:cNvSpPr>
          <p:nvPr>
            <p:ph type="body" idx="1"/>
          </p:nvPr>
        </p:nvSpPr>
        <p:spPr>
          <a:xfrm>
            <a:off x="1597796" y="2009105"/>
            <a:ext cx="8534400" cy="1854558"/>
          </a:xfrm>
        </p:spPr>
        <p:txBody>
          <a:bodyPr>
            <a:normAutofit/>
          </a:bodyPr>
          <a:lstStyle/>
          <a:p>
            <a:r>
              <a:rPr lang="en-US" dirty="0">
                <a:solidFill>
                  <a:schemeClr val="tx1"/>
                </a:solidFill>
              </a:rPr>
              <a:t>This would require a new software to be built connecting the billing, sales and stock maintenance, analysis of data for fact finding can be done and manual work can be removed giving the customers better experience.</a:t>
            </a:r>
          </a:p>
          <a:p>
            <a:endParaRPr lang="en-US" dirty="0">
              <a:solidFill>
                <a:schemeClr val="tx1"/>
              </a:solidFill>
            </a:endParaRPr>
          </a:p>
        </p:txBody>
      </p:sp>
    </p:spTree>
    <p:extLst>
      <p:ext uri="{BB962C8B-B14F-4D97-AF65-F5344CB8AC3E}">
        <p14:creationId xmlns:p14="http://schemas.microsoft.com/office/powerpoint/2010/main" val="36227911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6519" y="656821"/>
            <a:ext cx="6296953" cy="669237"/>
          </a:xfrm>
        </p:spPr>
        <p:txBody>
          <a:bodyPr>
            <a:normAutofit/>
          </a:bodyPr>
          <a:lstStyle/>
          <a:p>
            <a:r>
              <a:rPr lang="en-US" dirty="0"/>
              <a:t>Time and Cost Estimates</a:t>
            </a:r>
          </a:p>
        </p:txBody>
      </p:sp>
      <p:sp>
        <p:nvSpPr>
          <p:cNvPr id="3" name="Text Placeholder 2"/>
          <p:cNvSpPr>
            <a:spLocks noGrp="1"/>
          </p:cNvSpPr>
          <p:nvPr>
            <p:ph type="body" idx="1"/>
          </p:nvPr>
        </p:nvSpPr>
        <p:spPr>
          <a:xfrm>
            <a:off x="1597796" y="2009105"/>
            <a:ext cx="8534400" cy="1854558"/>
          </a:xfrm>
        </p:spPr>
        <p:txBody>
          <a:bodyPr>
            <a:normAutofit/>
          </a:bodyPr>
          <a:lstStyle/>
          <a:p>
            <a:r>
              <a:rPr lang="en-US" dirty="0">
                <a:solidFill>
                  <a:schemeClr val="tx1"/>
                </a:solidFill>
              </a:rPr>
              <a:t>The entire SDLC will take about 15 days Total cost will be around </a:t>
            </a:r>
            <a:r>
              <a:rPr lang="en-US" dirty="0" err="1">
                <a:solidFill>
                  <a:schemeClr val="tx1"/>
                </a:solidFill>
              </a:rPr>
              <a:t>Rs</a:t>
            </a:r>
            <a:r>
              <a:rPr lang="en-US" dirty="0">
                <a:solidFill>
                  <a:schemeClr val="tx1"/>
                </a:solidFill>
              </a:rPr>
              <a:t>. 5,000</a:t>
            </a:r>
          </a:p>
          <a:p>
            <a:endParaRPr lang="en-US" dirty="0" smtClean="0">
              <a:solidFill>
                <a:schemeClr val="tx1"/>
              </a:solidFill>
            </a:endParaRPr>
          </a:p>
          <a:p>
            <a:r>
              <a:rPr lang="en-US" dirty="0" smtClean="0">
                <a:solidFill>
                  <a:schemeClr val="tx1"/>
                </a:solidFill>
              </a:rPr>
              <a:t>If </a:t>
            </a:r>
            <a:r>
              <a:rPr lang="en-US" dirty="0">
                <a:solidFill>
                  <a:schemeClr val="tx1"/>
                </a:solidFill>
              </a:rPr>
              <a:t>the project continues beyond the time frame, total cost will depend on what development strategy is followed.</a:t>
            </a:r>
          </a:p>
          <a:p>
            <a:endParaRPr lang="en-US" dirty="0">
              <a:solidFill>
                <a:schemeClr val="tx1"/>
              </a:solidFill>
            </a:endParaRPr>
          </a:p>
        </p:txBody>
      </p:sp>
    </p:spTree>
    <p:extLst>
      <p:ext uri="{BB962C8B-B14F-4D97-AF65-F5344CB8AC3E}">
        <p14:creationId xmlns:p14="http://schemas.microsoft.com/office/powerpoint/2010/main" val="5604194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0050" y="695457"/>
            <a:ext cx="4469892" cy="669237"/>
          </a:xfrm>
        </p:spPr>
        <p:txBody>
          <a:bodyPr>
            <a:normAutofit/>
          </a:bodyPr>
          <a:lstStyle/>
          <a:p>
            <a:r>
              <a:rPr lang="en-US" dirty="0"/>
              <a:t>Expected Benefits</a:t>
            </a:r>
          </a:p>
        </p:txBody>
      </p:sp>
      <p:sp>
        <p:nvSpPr>
          <p:cNvPr id="3" name="Text Placeholder 2"/>
          <p:cNvSpPr>
            <a:spLocks noGrp="1"/>
          </p:cNvSpPr>
          <p:nvPr>
            <p:ph type="body" idx="1"/>
          </p:nvPr>
        </p:nvSpPr>
        <p:spPr>
          <a:xfrm>
            <a:off x="1597796" y="2009105"/>
            <a:ext cx="8534400" cy="1519706"/>
          </a:xfrm>
        </p:spPr>
        <p:txBody>
          <a:bodyPr>
            <a:normAutofit/>
          </a:bodyPr>
          <a:lstStyle/>
          <a:p>
            <a:r>
              <a:rPr lang="en-US" dirty="0">
                <a:solidFill>
                  <a:schemeClr val="tx1"/>
                </a:solidFill>
              </a:rPr>
              <a:t>A sharp reduction in overtime costs and processing errors will avoid unnecessary expense and improve employee morale. Better experience for user and customers. Easy fact-finding due to centralized data and reports</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21661486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50</TotalTime>
  <Words>335</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3</vt:lpstr>
      <vt:lpstr>Slice</vt:lpstr>
      <vt:lpstr>Preliminary Investigation Report</vt:lpstr>
      <vt:lpstr>Introduction</vt:lpstr>
      <vt:lpstr>Systems Request Summary</vt:lpstr>
      <vt:lpstr>Preliminary Investigation Findings</vt:lpstr>
      <vt:lpstr>Recommendations</vt:lpstr>
      <vt:lpstr>Time and Cost Estimates</vt:lpstr>
      <vt:lpstr>Expected Benefits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PreLIMINARY REPORT</dc:title>
  <dc:creator>FMZ</dc:creator>
  <cp:lastModifiedBy>FMZ</cp:lastModifiedBy>
  <cp:revision>4</cp:revision>
  <dcterms:created xsi:type="dcterms:W3CDTF">2017-09-22T13:11:54Z</dcterms:created>
  <dcterms:modified xsi:type="dcterms:W3CDTF">2017-09-25T11:05:42Z</dcterms:modified>
</cp:coreProperties>
</file>