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8322F6-1C60-46CF-968C-BC20E470F443}" type="datetimeFigureOut">
              <a:rPr lang="en-US" smtClean="0"/>
              <a:t>8/28/2023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233193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15484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8322F6-1C60-46CF-968C-BC20E470F443}"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391653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8322F6-1C60-46CF-968C-BC20E470F443}"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036557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322F6-1C60-46CF-968C-BC20E470F443}"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845798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8322F6-1C60-46CF-968C-BC20E470F443}"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21175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8322F6-1C60-46CF-968C-BC20E470F443}" type="datetimeFigureOut">
              <a:rPr lang="en-US" smtClean="0"/>
              <a:t>8/28/2023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425918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8322F6-1C60-46CF-968C-BC20E470F443}"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581057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8322F6-1C60-46CF-968C-BC20E470F443}"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92617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044541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322F6-1C60-46CF-968C-BC20E470F443}"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27364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322F6-1C60-46CF-968C-BC20E470F443}"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52037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8322F6-1C60-46CF-968C-BC20E470F443}"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17232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8322F6-1C60-46CF-968C-BC20E470F443}"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28900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322F6-1C60-46CF-968C-BC20E470F443}" type="datetimeFigureOut">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14631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77917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62905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8322F6-1C60-46CF-968C-BC20E470F443}" type="datetimeFigureOut">
              <a:rPr lang="en-US" smtClean="0"/>
              <a:t>8/28/2023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EEB83C2-341F-4C28-A243-1C56DDDA54D3}" type="slidenum">
              <a:rPr lang="en-US" smtClean="0"/>
              <a:t>‹#›</a:t>
            </a:fld>
            <a:endParaRPr lang="en-US"/>
          </a:p>
        </p:txBody>
      </p:sp>
    </p:spTree>
    <p:extLst>
      <p:ext uri="{BB962C8B-B14F-4D97-AF65-F5344CB8AC3E}">
        <p14:creationId xmlns:p14="http://schemas.microsoft.com/office/powerpoint/2010/main" val="212040929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purple and pink swirl&#10;&#10;Description automatically generated with medium confidence">
            <a:extLst>
              <a:ext uri="{FF2B5EF4-FFF2-40B4-BE49-F238E27FC236}">
                <a16:creationId xmlns:a16="http://schemas.microsoft.com/office/drawing/2014/main" id="{84EBE1B9-4690-3075-BA7D-0B506D3B54C6}"/>
              </a:ext>
            </a:extLst>
          </p:cNvPr>
          <p:cNvPicPr>
            <a:picLocks noChangeAspect="1"/>
          </p:cNvPicPr>
          <p:nvPr/>
        </p:nvPicPr>
        <p:blipFill rotWithShape="1">
          <a:blip r:embed="rId2">
            <a:alphaModFix amt="60000"/>
          </a:blip>
          <a:srcRect t="6514" b="1649"/>
          <a:stretch/>
        </p:blipFill>
        <p:spPr>
          <a:xfrm>
            <a:off x="20" y="10"/>
            <a:ext cx="12191979" cy="6857989"/>
          </a:xfrm>
          <a:prstGeom prst="rect">
            <a:avLst/>
          </a:prstGeom>
        </p:spPr>
      </p:pic>
      <p:sp>
        <p:nvSpPr>
          <p:cNvPr id="2" name="Title 1">
            <a:extLst>
              <a:ext uri="{FF2B5EF4-FFF2-40B4-BE49-F238E27FC236}">
                <a16:creationId xmlns:a16="http://schemas.microsoft.com/office/drawing/2014/main" id="{D514D4A7-074A-63C5-125A-CCA9E020CE89}"/>
              </a:ext>
            </a:extLst>
          </p:cNvPr>
          <p:cNvSpPr>
            <a:spLocks noGrp="1"/>
          </p:cNvSpPr>
          <p:nvPr>
            <p:ph type="ctrTitle"/>
          </p:nvPr>
        </p:nvSpPr>
        <p:spPr>
          <a:xfrm>
            <a:off x="521208" y="908791"/>
            <a:ext cx="6108192" cy="5099101"/>
          </a:xfrm>
        </p:spPr>
        <p:txBody>
          <a:bodyPr anchor="b">
            <a:normAutofit/>
          </a:bodyPr>
          <a:lstStyle/>
          <a:p>
            <a:r>
              <a:rPr lang="en-US" sz="6000" dirty="0">
                <a:solidFill>
                  <a:srgbClr val="FFFFFF"/>
                </a:solidFill>
              </a:rPr>
              <a:t>CST 499 Week 5 Final</a:t>
            </a:r>
          </a:p>
        </p:txBody>
      </p:sp>
      <p:sp>
        <p:nvSpPr>
          <p:cNvPr id="3" name="Subtitle 2">
            <a:extLst>
              <a:ext uri="{FF2B5EF4-FFF2-40B4-BE49-F238E27FC236}">
                <a16:creationId xmlns:a16="http://schemas.microsoft.com/office/drawing/2014/main" id="{0A1982CF-8C67-4DE5-2F3E-D1E78B3F0B17}"/>
              </a:ext>
            </a:extLst>
          </p:cNvPr>
          <p:cNvSpPr>
            <a:spLocks noGrp="1"/>
          </p:cNvSpPr>
          <p:nvPr>
            <p:ph type="subTitle" idx="1"/>
          </p:nvPr>
        </p:nvSpPr>
        <p:spPr>
          <a:xfrm>
            <a:off x="9261099" y="917843"/>
            <a:ext cx="2359397" cy="5020747"/>
          </a:xfrm>
        </p:spPr>
        <p:txBody>
          <a:bodyPr anchor="t">
            <a:normAutofit/>
          </a:bodyPr>
          <a:lstStyle/>
          <a:p>
            <a:r>
              <a:rPr lang="en-US" dirty="0">
                <a:solidFill>
                  <a:srgbClr val="FFFFFF"/>
                </a:solidFill>
              </a:rPr>
              <a:t>By Shayekh Rana</a:t>
            </a:r>
          </a:p>
          <a:p>
            <a:r>
              <a:rPr lang="en-US" dirty="0">
                <a:solidFill>
                  <a:srgbClr val="FFFFFF"/>
                </a:solidFill>
              </a:rPr>
              <a:t>CST 499 Capstone for Computer Software Technology</a:t>
            </a:r>
          </a:p>
          <a:p>
            <a:r>
              <a:rPr lang="en-US" dirty="0">
                <a:solidFill>
                  <a:srgbClr val="FFFFFF"/>
                </a:solidFill>
              </a:rPr>
              <a:t>Charmelia Butler</a:t>
            </a:r>
          </a:p>
          <a:p>
            <a:r>
              <a:rPr lang="en-US" dirty="0">
                <a:solidFill>
                  <a:srgbClr val="FFFFFF"/>
                </a:solidFill>
              </a:rPr>
              <a:t>Aug 8, 2023</a:t>
            </a:r>
          </a:p>
        </p:txBody>
      </p:sp>
    </p:spTree>
    <p:extLst>
      <p:ext uri="{BB962C8B-B14F-4D97-AF65-F5344CB8AC3E}">
        <p14:creationId xmlns:p14="http://schemas.microsoft.com/office/powerpoint/2010/main" val="135441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9AF8FBCE-0955-9EE5-6739-265636ADB38C}"/>
              </a:ext>
            </a:extLst>
          </p:cNvPr>
          <p:cNvSpPr>
            <a:spLocks noGrp="1"/>
          </p:cNvSpPr>
          <p:nvPr>
            <p:ph type="title"/>
          </p:nvPr>
        </p:nvSpPr>
        <p:spPr>
          <a:xfrm>
            <a:off x="1128166" y="821095"/>
            <a:ext cx="9230185" cy="1069909"/>
          </a:xfrm>
        </p:spPr>
        <p:txBody>
          <a:bodyPr>
            <a:normAutofit/>
          </a:bodyPr>
          <a:lstStyle/>
          <a:p>
            <a:pPr algn="r"/>
            <a:r>
              <a:rPr lang="en-US" dirty="0">
                <a:solidFill>
                  <a:schemeClr val="tx1"/>
                </a:solidFill>
              </a:rPr>
              <a:t>Key Aspects of SRS Document</a:t>
            </a:r>
          </a:p>
        </p:txBody>
      </p:sp>
      <p:sp>
        <p:nvSpPr>
          <p:cNvPr id="3" name="Content Placeholder 2">
            <a:extLst>
              <a:ext uri="{FF2B5EF4-FFF2-40B4-BE49-F238E27FC236}">
                <a16:creationId xmlns:a16="http://schemas.microsoft.com/office/drawing/2014/main" id="{D61125F6-833A-2157-1B21-0C9A4BB13807}"/>
              </a:ext>
            </a:extLst>
          </p:cNvPr>
          <p:cNvSpPr>
            <a:spLocks noGrp="1"/>
          </p:cNvSpPr>
          <p:nvPr>
            <p:ph idx="1"/>
          </p:nvPr>
        </p:nvSpPr>
        <p:spPr>
          <a:xfrm>
            <a:off x="1128166" y="2202025"/>
            <a:ext cx="7645173" cy="3508310"/>
          </a:xfrm>
        </p:spPr>
        <p:txBody>
          <a:bodyPr anchor="t">
            <a:normAutofit/>
          </a:bodyPr>
          <a:lstStyle/>
          <a:p>
            <a:r>
              <a:rPr lang="en-US" dirty="0">
                <a:solidFill>
                  <a:schemeClr val="tx1"/>
                </a:solidFill>
              </a:rPr>
              <a:t>The key aspects were to create a student enrollment website where students would be able to create accounts tied to their names and personal information. For students to enroll in available classes and unenroll if they chose to do so. For students to be displayed their classes that they enrolled for and to get a short description of every class that a student could enroll  in. </a:t>
            </a:r>
          </a:p>
        </p:txBody>
      </p:sp>
    </p:spTree>
    <p:extLst>
      <p:ext uri="{BB962C8B-B14F-4D97-AF65-F5344CB8AC3E}">
        <p14:creationId xmlns:p14="http://schemas.microsoft.com/office/powerpoint/2010/main" val="27287024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1AB551EF-BE2B-DF89-342F-A04A447CC7BF}"/>
              </a:ext>
            </a:extLst>
          </p:cNvPr>
          <p:cNvSpPr>
            <a:spLocks noGrp="1"/>
          </p:cNvSpPr>
          <p:nvPr>
            <p:ph type="title"/>
          </p:nvPr>
        </p:nvSpPr>
        <p:spPr>
          <a:xfrm>
            <a:off x="1128166" y="821095"/>
            <a:ext cx="9230185" cy="1069909"/>
          </a:xfrm>
        </p:spPr>
        <p:txBody>
          <a:bodyPr>
            <a:normAutofit/>
          </a:bodyPr>
          <a:lstStyle/>
          <a:p>
            <a:pPr algn="r"/>
            <a:r>
              <a:rPr lang="en-US" dirty="0">
                <a:solidFill>
                  <a:schemeClr val="tx1"/>
                </a:solidFill>
              </a:rPr>
              <a:t> Landing, Login, and Enrollment Pages</a:t>
            </a:r>
          </a:p>
        </p:txBody>
      </p:sp>
      <p:sp>
        <p:nvSpPr>
          <p:cNvPr id="3" name="Content Placeholder 2">
            <a:extLst>
              <a:ext uri="{FF2B5EF4-FFF2-40B4-BE49-F238E27FC236}">
                <a16:creationId xmlns:a16="http://schemas.microsoft.com/office/drawing/2014/main" id="{ABC2C20A-0E30-C7B4-3982-42110AA05017}"/>
              </a:ext>
            </a:extLst>
          </p:cNvPr>
          <p:cNvSpPr>
            <a:spLocks noGrp="1"/>
          </p:cNvSpPr>
          <p:nvPr>
            <p:ph idx="1"/>
          </p:nvPr>
        </p:nvSpPr>
        <p:spPr>
          <a:xfrm>
            <a:off x="1128166" y="2202025"/>
            <a:ext cx="7645173" cy="3508310"/>
          </a:xfrm>
        </p:spPr>
        <p:txBody>
          <a:bodyPr anchor="t">
            <a:normAutofit/>
          </a:bodyPr>
          <a:lstStyle/>
          <a:p>
            <a:r>
              <a:rPr lang="en-US" dirty="0">
                <a:solidFill>
                  <a:schemeClr val="tx1"/>
                </a:solidFill>
              </a:rPr>
              <a:t>The landing was made very simple to include a link to other pages and an image of a school. The login page also needed a registration page tied in with which would allow student to input unique personal data to create an account. Student’s information would be stored on a database. The database would then be tied to the website to recognize student information when logging into the website so a student could log into the website with their credentials. There was an enrollment page with all the class available and each class would contain a short descriptions of what to expect in the class. </a:t>
            </a:r>
          </a:p>
        </p:txBody>
      </p:sp>
    </p:spTree>
    <p:extLst>
      <p:ext uri="{BB962C8B-B14F-4D97-AF65-F5344CB8AC3E}">
        <p14:creationId xmlns:p14="http://schemas.microsoft.com/office/powerpoint/2010/main" val="281183549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51EF-BE2B-DF89-342F-A04A447CC7BF}"/>
              </a:ext>
            </a:extLst>
          </p:cNvPr>
          <p:cNvSpPr>
            <a:spLocks noGrp="1"/>
          </p:cNvSpPr>
          <p:nvPr>
            <p:ph type="title"/>
          </p:nvPr>
        </p:nvSpPr>
        <p:spPr>
          <a:xfrm>
            <a:off x="1128166" y="821095"/>
            <a:ext cx="9230185" cy="1069909"/>
          </a:xfrm>
        </p:spPr>
        <p:txBody>
          <a:bodyPr>
            <a:normAutofit/>
          </a:bodyPr>
          <a:lstStyle/>
          <a:p>
            <a:pPr algn="r"/>
            <a:r>
              <a:rPr lang="en-US" dirty="0">
                <a:solidFill>
                  <a:schemeClr val="tx1"/>
                </a:solidFill>
              </a:rPr>
              <a:t>MYSQL Database and Class Registration</a:t>
            </a:r>
          </a:p>
        </p:txBody>
      </p:sp>
      <p:sp>
        <p:nvSpPr>
          <p:cNvPr id="3" name="Content Placeholder 2">
            <a:extLst>
              <a:ext uri="{FF2B5EF4-FFF2-40B4-BE49-F238E27FC236}">
                <a16:creationId xmlns:a16="http://schemas.microsoft.com/office/drawing/2014/main" id="{ABC2C20A-0E30-C7B4-3982-42110AA05017}"/>
              </a:ext>
            </a:extLst>
          </p:cNvPr>
          <p:cNvSpPr>
            <a:spLocks noGrp="1"/>
          </p:cNvSpPr>
          <p:nvPr>
            <p:ph idx="1"/>
          </p:nvPr>
        </p:nvSpPr>
        <p:spPr>
          <a:xfrm>
            <a:off x="1128166" y="2202025"/>
            <a:ext cx="7645173" cy="3508310"/>
          </a:xfrm>
        </p:spPr>
        <p:txBody>
          <a:bodyPr anchor="t">
            <a:normAutofit/>
          </a:bodyPr>
          <a:lstStyle/>
          <a:p>
            <a:r>
              <a:rPr lang="en-US" dirty="0">
                <a:solidFill>
                  <a:schemeClr val="tx1"/>
                </a:solidFill>
              </a:rPr>
              <a:t>MYSQL Database was the hardest thing about my assignment, I was never able to figure out the issue as to why my database would not connect to my website. I tried using different methods and other outside sources to get a grasp of what I was doing wrong. To create a database for class registration, I created a separate database for each class, that being biology, chemistry, and English. Each database would input that student‘s information to identify which student has enrolled in that class. Registered classes would be displayed to users on the classes page under all the enrollable classes. A button was also added to unenroll from classes. </a:t>
            </a:r>
          </a:p>
        </p:txBody>
      </p:sp>
    </p:spTree>
    <p:extLst>
      <p:ext uri="{BB962C8B-B14F-4D97-AF65-F5344CB8AC3E}">
        <p14:creationId xmlns:p14="http://schemas.microsoft.com/office/powerpoint/2010/main" val="3759904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51EF-BE2B-DF89-342F-A04A447CC7BF}"/>
              </a:ext>
            </a:extLst>
          </p:cNvPr>
          <p:cNvSpPr>
            <a:spLocks noGrp="1"/>
          </p:cNvSpPr>
          <p:nvPr>
            <p:ph type="title"/>
          </p:nvPr>
        </p:nvSpPr>
        <p:spPr>
          <a:xfrm>
            <a:off x="1128166" y="821095"/>
            <a:ext cx="9230185" cy="1069909"/>
          </a:xfrm>
        </p:spPr>
        <p:txBody>
          <a:bodyPr>
            <a:normAutofit/>
          </a:bodyPr>
          <a:lstStyle/>
          <a:p>
            <a:pPr algn="r"/>
            <a:r>
              <a:rPr lang="en-US" dirty="0">
                <a:solidFill>
                  <a:schemeClr val="tx1"/>
                </a:solidFill>
              </a:rPr>
              <a:t>PHP Code</a:t>
            </a:r>
          </a:p>
        </p:txBody>
      </p:sp>
      <p:sp>
        <p:nvSpPr>
          <p:cNvPr id="3" name="Content Placeholder 2">
            <a:extLst>
              <a:ext uri="{FF2B5EF4-FFF2-40B4-BE49-F238E27FC236}">
                <a16:creationId xmlns:a16="http://schemas.microsoft.com/office/drawing/2014/main" id="{ABC2C20A-0E30-C7B4-3982-42110AA05017}"/>
              </a:ext>
            </a:extLst>
          </p:cNvPr>
          <p:cNvSpPr>
            <a:spLocks noGrp="1"/>
          </p:cNvSpPr>
          <p:nvPr>
            <p:ph idx="1"/>
          </p:nvPr>
        </p:nvSpPr>
        <p:spPr>
          <a:xfrm>
            <a:off x="1128166" y="2202025"/>
            <a:ext cx="7645173" cy="3508310"/>
          </a:xfrm>
        </p:spPr>
        <p:txBody>
          <a:bodyPr anchor="t">
            <a:normAutofit/>
          </a:bodyPr>
          <a:lstStyle/>
          <a:p>
            <a:r>
              <a:rPr lang="en-US" dirty="0">
                <a:solidFill>
                  <a:schemeClr val="tx1"/>
                </a:solidFill>
              </a:rPr>
              <a:t>The PHP code I wrote was very difficult to implement, utilizing what I have learned I was able to easily make pages, links to each pages to function like a website, and create a header for each page. However, this biggest issue came with using </a:t>
            </a:r>
            <a:r>
              <a:rPr lang="en-US" dirty="0" err="1">
                <a:solidFill>
                  <a:schemeClr val="tx1"/>
                </a:solidFill>
              </a:rPr>
              <a:t>PhPmyAdmin</a:t>
            </a:r>
            <a:r>
              <a:rPr lang="en-US" dirty="0">
                <a:solidFill>
                  <a:schemeClr val="tx1"/>
                </a:solidFill>
              </a:rPr>
              <a:t> and its database to connect properly to take inputted data from my website into the database. However, I still attempted to put in code that was supposed to function by connecting the database, give an error message if the connection failed, and other features that come with a database. I did this all utilizing visual studio code. </a:t>
            </a:r>
          </a:p>
        </p:txBody>
      </p:sp>
    </p:spTree>
    <p:extLst>
      <p:ext uri="{BB962C8B-B14F-4D97-AF65-F5344CB8AC3E}">
        <p14:creationId xmlns:p14="http://schemas.microsoft.com/office/powerpoint/2010/main" val="1018300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457</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CST 499 Week 5 Final</vt:lpstr>
      <vt:lpstr>Key Aspects of SRS Document</vt:lpstr>
      <vt:lpstr> Landing, Login, and Enrollment Pages</vt:lpstr>
      <vt:lpstr>MYSQL Database and Class Registration</vt:lpstr>
      <vt:lpstr>PHP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499 Week 5 Final</dc:title>
  <dc:creator>Shayekh Rana</dc:creator>
  <cp:lastModifiedBy>Shayekh Rana</cp:lastModifiedBy>
  <cp:revision>3</cp:revision>
  <dcterms:created xsi:type="dcterms:W3CDTF">2023-08-29T01:54:58Z</dcterms:created>
  <dcterms:modified xsi:type="dcterms:W3CDTF">2023-08-29T02:25:47Z</dcterms:modified>
</cp:coreProperties>
</file>