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59332-628C-422D-AC45-E1C95A5E407B}" type="doc">
      <dgm:prSet loTypeId="urn:microsoft.com/office/officeart/2005/8/layout/hList6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BF05C46E-21C6-4C97-8673-DE13365F32CE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b="1" dirty="0" smtClean="0">
              <a:latin typeface="Candara" panose="020E0502030303020204" pitchFamily="34" charset="0"/>
            </a:rPr>
            <a:t>Goal Achievements </a:t>
          </a:r>
          <a:endParaRPr lang="en-GB" b="1" dirty="0">
            <a:latin typeface="Candara" panose="020E0502030303020204" pitchFamily="34" charset="0"/>
          </a:endParaRPr>
        </a:p>
      </dgm:t>
    </dgm:pt>
    <dgm:pt modelId="{88BAE2E2-EEEF-4F4D-A022-865588E61362}" type="parTrans" cxnId="{8106EB35-3E54-4665-A68E-C41354B40770}">
      <dgm:prSet/>
      <dgm:spPr/>
      <dgm:t>
        <a:bodyPr/>
        <a:lstStyle/>
        <a:p>
          <a:endParaRPr lang="en-GB"/>
        </a:p>
      </dgm:t>
    </dgm:pt>
    <dgm:pt modelId="{2E8EABAD-4317-4303-9205-33AF3F3F2528}" type="sibTrans" cxnId="{8106EB35-3E54-4665-A68E-C41354B40770}">
      <dgm:prSet/>
      <dgm:spPr/>
      <dgm:t>
        <a:bodyPr/>
        <a:lstStyle/>
        <a:p>
          <a:endParaRPr lang="en-GB"/>
        </a:p>
      </dgm:t>
    </dgm:pt>
    <dgm:pt modelId="{507B9524-855A-4347-82A0-3445539190A0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b="1" dirty="0" smtClean="0">
              <a:latin typeface="Candara" panose="020E0502030303020204" pitchFamily="34" charset="0"/>
            </a:rPr>
            <a:t>Full Financial Day to Day Tracking</a:t>
          </a:r>
          <a:endParaRPr lang="en-GB" b="1" dirty="0">
            <a:latin typeface="Candara" panose="020E0502030303020204" pitchFamily="34" charset="0"/>
          </a:endParaRPr>
        </a:p>
      </dgm:t>
    </dgm:pt>
    <dgm:pt modelId="{4EF1078F-01B6-4A8B-B6DC-702066902A32}" type="parTrans" cxnId="{F6D45223-5785-414B-ABB4-7C7071D319DE}">
      <dgm:prSet/>
      <dgm:spPr/>
      <dgm:t>
        <a:bodyPr/>
        <a:lstStyle/>
        <a:p>
          <a:endParaRPr lang="en-GB"/>
        </a:p>
      </dgm:t>
    </dgm:pt>
    <dgm:pt modelId="{0CF244F0-8CC9-4623-ADD0-879A179EBB0A}" type="sibTrans" cxnId="{F6D45223-5785-414B-ABB4-7C7071D319DE}">
      <dgm:prSet/>
      <dgm:spPr/>
      <dgm:t>
        <a:bodyPr/>
        <a:lstStyle/>
        <a:p>
          <a:endParaRPr lang="en-GB"/>
        </a:p>
      </dgm:t>
    </dgm:pt>
    <dgm:pt modelId="{B9D27A5B-C1DC-4EDC-A39B-E056D25E39C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b="1" dirty="0" smtClean="0">
              <a:latin typeface="Candara" panose="020E0502030303020204" pitchFamily="34" charset="0"/>
            </a:rPr>
            <a:t>Retirement Planning </a:t>
          </a:r>
          <a:endParaRPr lang="en-GB" b="1" dirty="0">
            <a:latin typeface="Candara" panose="020E0502030303020204" pitchFamily="34" charset="0"/>
          </a:endParaRPr>
        </a:p>
      </dgm:t>
    </dgm:pt>
    <dgm:pt modelId="{FEE4574B-6E0C-43ED-9A91-F81CC8D31223}" type="parTrans" cxnId="{B2A7C688-3A32-4387-8A4F-47918885A995}">
      <dgm:prSet/>
      <dgm:spPr/>
      <dgm:t>
        <a:bodyPr/>
        <a:lstStyle/>
        <a:p>
          <a:endParaRPr lang="en-GB"/>
        </a:p>
      </dgm:t>
    </dgm:pt>
    <dgm:pt modelId="{2AB96775-02CF-4713-A526-01840BD5E611}" type="sibTrans" cxnId="{B2A7C688-3A32-4387-8A4F-47918885A995}">
      <dgm:prSet/>
      <dgm:spPr/>
      <dgm:t>
        <a:bodyPr/>
        <a:lstStyle/>
        <a:p>
          <a:endParaRPr lang="en-GB"/>
        </a:p>
      </dgm:t>
    </dgm:pt>
    <dgm:pt modelId="{B7F9F27A-0D9C-4D7C-8C75-8515B32E3C76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b="1" dirty="0" smtClean="0">
              <a:latin typeface="Candara" panose="020E0502030303020204" pitchFamily="34" charset="0"/>
            </a:rPr>
            <a:t>Investment Opportunities</a:t>
          </a:r>
          <a:endParaRPr lang="en-GB" b="1" dirty="0">
            <a:latin typeface="Candara" panose="020E0502030303020204" pitchFamily="34" charset="0"/>
          </a:endParaRPr>
        </a:p>
      </dgm:t>
    </dgm:pt>
    <dgm:pt modelId="{CC79A406-2ADC-41A5-836B-34D165E5F3E4}" type="parTrans" cxnId="{41610ECD-068A-4643-9466-2A56F97F9AAD}">
      <dgm:prSet/>
      <dgm:spPr/>
      <dgm:t>
        <a:bodyPr/>
        <a:lstStyle/>
        <a:p>
          <a:endParaRPr lang="en-GB"/>
        </a:p>
      </dgm:t>
    </dgm:pt>
    <dgm:pt modelId="{924628B6-3F71-49D1-909E-E1787959B95D}" type="sibTrans" cxnId="{41610ECD-068A-4643-9466-2A56F97F9AAD}">
      <dgm:prSet/>
      <dgm:spPr/>
      <dgm:t>
        <a:bodyPr/>
        <a:lstStyle/>
        <a:p>
          <a:endParaRPr lang="en-GB"/>
        </a:p>
      </dgm:t>
    </dgm:pt>
    <dgm:pt modelId="{6804F74F-B08D-4D3B-8688-59B57673347B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b="1" dirty="0" smtClean="0">
              <a:latin typeface="Candara" panose="020E0502030303020204" pitchFamily="34" charset="0"/>
            </a:rPr>
            <a:t>Spending History</a:t>
          </a:r>
          <a:endParaRPr lang="en-GB" b="1" dirty="0">
            <a:latin typeface="Candara" panose="020E0502030303020204" pitchFamily="34" charset="0"/>
          </a:endParaRPr>
        </a:p>
      </dgm:t>
    </dgm:pt>
    <dgm:pt modelId="{A23E1FA2-1DBA-463C-8875-9F10A67C542E}" type="parTrans" cxnId="{F7194E48-A829-469A-AB8C-FB1B735D97AC}">
      <dgm:prSet/>
      <dgm:spPr/>
      <dgm:t>
        <a:bodyPr/>
        <a:lstStyle/>
        <a:p>
          <a:endParaRPr lang="en-GB"/>
        </a:p>
      </dgm:t>
    </dgm:pt>
    <dgm:pt modelId="{6945CECD-5F66-4CE6-B789-5D777A279827}" type="sibTrans" cxnId="{F7194E48-A829-469A-AB8C-FB1B735D97AC}">
      <dgm:prSet/>
      <dgm:spPr/>
      <dgm:t>
        <a:bodyPr/>
        <a:lstStyle/>
        <a:p>
          <a:endParaRPr lang="en-GB"/>
        </a:p>
      </dgm:t>
    </dgm:pt>
    <dgm:pt modelId="{2BE87F23-8AC6-42BC-8D29-D8B941ECE99B}" type="pres">
      <dgm:prSet presAssocID="{CC559332-628C-422D-AC45-E1C95A5E407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0D0D739-A7E6-4BF5-A4FA-629DDAE970B8}" type="pres">
      <dgm:prSet presAssocID="{BF05C46E-21C6-4C97-8673-DE13365F32CE}" presName="node" presStyleLbl="node1" presStyleIdx="0" presStyleCnt="5" custLinFactNeighborY="51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EFE3EC-35F0-4132-85D0-4662D691BF0C}" type="pres">
      <dgm:prSet presAssocID="{2E8EABAD-4317-4303-9205-33AF3F3F2528}" presName="sibTrans" presStyleCnt="0"/>
      <dgm:spPr/>
    </dgm:pt>
    <dgm:pt modelId="{3D1B1F46-D5D2-4CA4-BD6C-133DCDE3FEC0}" type="pres">
      <dgm:prSet presAssocID="{507B9524-855A-4347-82A0-3445539190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DFDEED-EA03-435C-BC23-EBB412D1263F}" type="pres">
      <dgm:prSet presAssocID="{0CF244F0-8CC9-4623-ADD0-879A179EBB0A}" presName="sibTrans" presStyleCnt="0"/>
      <dgm:spPr/>
    </dgm:pt>
    <dgm:pt modelId="{D9EEAFD4-5A5E-4DC2-B46A-9400893BE313}" type="pres">
      <dgm:prSet presAssocID="{B9D27A5B-C1DC-4EDC-A39B-E056D25E39C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DD23432-086B-416B-9C77-E1C9D55DAC3E}" type="pres">
      <dgm:prSet presAssocID="{2AB96775-02CF-4713-A526-01840BD5E611}" presName="sibTrans" presStyleCnt="0"/>
      <dgm:spPr/>
    </dgm:pt>
    <dgm:pt modelId="{C949424D-96FF-405E-86A5-33B4088ECCB0}" type="pres">
      <dgm:prSet presAssocID="{B7F9F27A-0D9C-4D7C-8C75-8515B32E3C7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E4BAEC-B27B-44A2-B057-867226FB9894}" type="pres">
      <dgm:prSet presAssocID="{924628B6-3F71-49D1-909E-E1787959B95D}" presName="sibTrans" presStyleCnt="0"/>
      <dgm:spPr/>
    </dgm:pt>
    <dgm:pt modelId="{DE3917F7-51E0-4CED-A15A-8C6B095DEC04}" type="pres">
      <dgm:prSet presAssocID="{6804F74F-B08D-4D3B-8688-59B57673347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1610ECD-068A-4643-9466-2A56F97F9AAD}" srcId="{CC559332-628C-422D-AC45-E1C95A5E407B}" destId="{B7F9F27A-0D9C-4D7C-8C75-8515B32E3C76}" srcOrd="3" destOrd="0" parTransId="{CC79A406-2ADC-41A5-836B-34D165E5F3E4}" sibTransId="{924628B6-3F71-49D1-909E-E1787959B95D}"/>
    <dgm:cxn modelId="{B2A7C688-3A32-4387-8A4F-47918885A995}" srcId="{CC559332-628C-422D-AC45-E1C95A5E407B}" destId="{B9D27A5B-C1DC-4EDC-A39B-E056D25E39C2}" srcOrd="2" destOrd="0" parTransId="{FEE4574B-6E0C-43ED-9A91-F81CC8D31223}" sibTransId="{2AB96775-02CF-4713-A526-01840BD5E611}"/>
    <dgm:cxn modelId="{5ED75984-626C-4E9B-AA36-B9835241A302}" type="presOf" srcId="{CC559332-628C-422D-AC45-E1C95A5E407B}" destId="{2BE87F23-8AC6-42BC-8D29-D8B941ECE99B}" srcOrd="0" destOrd="0" presId="urn:microsoft.com/office/officeart/2005/8/layout/hList6"/>
    <dgm:cxn modelId="{B1EC8A13-E388-4D50-868A-7AA4D600EB9A}" type="presOf" srcId="{B7F9F27A-0D9C-4D7C-8C75-8515B32E3C76}" destId="{C949424D-96FF-405E-86A5-33B4088ECCB0}" srcOrd="0" destOrd="0" presId="urn:microsoft.com/office/officeart/2005/8/layout/hList6"/>
    <dgm:cxn modelId="{77EEC439-B326-4A08-A0D0-0DDA6EEFD0D6}" type="presOf" srcId="{507B9524-855A-4347-82A0-3445539190A0}" destId="{3D1B1F46-D5D2-4CA4-BD6C-133DCDE3FEC0}" srcOrd="0" destOrd="0" presId="urn:microsoft.com/office/officeart/2005/8/layout/hList6"/>
    <dgm:cxn modelId="{8106EB35-3E54-4665-A68E-C41354B40770}" srcId="{CC559332-628C-422D-AC45-E1C95A5E407B}" destId="{BF05C46E-21C6-4C97-8673-DE13365F32CE}" srcOrd="0" destOrd="0" parTransId="{88BAE2E2-EEEF-4F4D-A022-865588E61362}" sibTransId="{2E8EABAD-4317-4303-9205-33AF3F3F2528}"/>
    <dgm:cxn modelId="{F6D45223-5785-414B-ABB4-7C7071D319DE}" srcId="{CC559332-628C-422D-AC45-E1C95A5E407B}" destId="{507B9524-855A-4347-82A0-3445539190A0}" srcOrd="1" destOrd="0" parTransId="{4EF1078F-01B6-4A8B-B6DC-702066902A32}" sibTransId="{0CF244F0-8CC9-4623-ADD0-879A179EBB0A}"/>
    <dgm:cxn modelId="{D18C2BCF-3131-45EB-9E15-C6F16937DEF2}" type="presOf" srcId="{BF05C46E-21C6-4C97-8673-DE13365F32CE}" destId="{D0D0D739-A7E6-4BF5-A4FA-629DDAE970B8}" srcOrd="0" destOrd="0" presId="urn:microsoft.com/office/officeart/2005/8/layout/hList6"/>
    <dgm:cxn modelId="{7FBBE611-7134-4DF4-AB14-A00C84141CA7}" type="presOf" srcId="{B9D27A5B-C1DC-4EDC-A39B-E056D25E39C2}" destId="{D9EEAFD4-5A5E-4DC2-B46A-9400893BE313}" srcOrd="0" destOrd="0" presId="urn:microsoft.com/office/officeart/2005/8/layout/hList6"/>
    <dgm:cxn modelId="{F7194E48-A829-469A-AB8C-FB1B735D97AC}" srcId="{CC559332-628C-422D-AC45-E1C95A5E407B}" destId="{6804F74F-B08D-4D3B-8688-59B57673347B}" srcOrd="4" destOrd="0" parTransId="{A23E1FA2-1DBA-463C-8875-9F10A67C542E}" sibTransId="{6945CECD-5F66-4CE6-B789-5D777A279827}"/>
    <dgm:cxn modelId="{B643562C-A736-43E1-9B07-401CE20C129D}" type="presOf" srcId="{6804F74F-B08D-4D3B-8688-59B57673347B}" destId="{DE3917F7-51E0-4CED-A15A-8C6B095DEC04}" srcOrd="0" destOrd="0" presId="urn:microsoft.com/office/officeart/2005/8/layout/hList6"/>
    <dgm:cxn modelId="{6AF72F81-6219-4563-BCA8-F0814D4BA97A}" type="presParOf" srcId="{2BE87F23-8AC6-42BC-8D29-D8B941ECE99B}" destId="{D0D0D739-A7E6-4BF5-A4FA-629DDAE970B8}" srcOrd="0" destOrd="0" presId="urn:microsoft.com/office/officeart/2005/8/layout/hList6"/>
    <dgm:cxn modelId="{67BDA9EE-1CEF-4C51-A3CA-61DF0A7F9A2F}" type="presParOf" srcId="{2BE87F23-8AC6-42BC-8D29-D8B941ECE99B}" destId="{17EFE3EC-35F0-4132-85D0-4662D691BF0C}" srcOrd="1" destOrd="0" presId="urn:microsoft.com/office/officeart/2005/8/layout/hList6"/>
    <dgm:cxn modelId="{A9FDB3E0-5EEA-49B0-AB2C-D513F9575467}" type="presParOf" srcId="{2BE87F23-8AC6-42BC-8D29-D8B941ECE99B}" destId="{3D1B1F46-D5D2-4CA4-BD6C-133DCDE3FEC0}" srcOrd="2" destOrd="0" presId="urn:microsoft.com/office/officeart/2005/8/layout/hList6"/>
    <dgm:cxn modelId="{C98C839E-291C-4F30-AF2A-DAB75560756B}" type="presParOf" srcId="{2BE87F23-8AC6-42BC-8D29-D8B941ECE99B}" destId="{49DFDEED-EA03-435C-BC23-EBB412D1263F}" srcOrd="3" destOrd="0" presId="urn:microsoft.com/office/officeart/2005/8/layout/hList6"/>
    <dgm:cxn modelId="{565609F2-615A-4EDD-85F0-D2C103151E23}" type="presParOf" srcId="{2BE87F23-8AC6-42BC-8D29-D8B941ECE99B}" destId="{D9EEAFD4-5A5E-4DC2-B46A-9400893BE313}" srcOrd="4" destOrd="0" presId="urn:microsoft.com/office/officeart/2005/8/layout/hList6"/>
    <dgm:cxn modelId="{3B2FBA64-E7CA-4AD6-A73D-2A478996BF17}" type="presParOf" srcId="{2BE87F23-8AC6-42BC-8D29-D8B941ECE99B}" destId="{CDD23432-086B-416B-9C77-E1C9D55DAC3E}" srcOrd="5" destOrd="0" presId="urn:microsoft.com/office/officeart/2005/8/layout/hList6"/>
    <dgm:cxn modelId="{75318BB2-A018-4BB0-8B45-2249C8D0D5ED}" type="presParOf" srcId="{2BE87F23-8AC6-42BC-8D29-D8B941ECE99B}" destId="{C949424D-96FF-405E-86A5-33B4088ECCB0}" srcOrd="6" destOrd="0" presId="urn:microsoft.com/office/officeart/2005/8/layout/hList6"/>
    <dgm:cxn modelId="{2974C07B-AD9A-4E55-A349-9C05F5730754}" type="presParOf" srcId="{2BE87F23-8AC6-42BC-8D29-D8B941ECE99B}" destId="{ADE4BAEC-B27B-44A2-B057-867226FB9894}" srcOrd="7" destOrd="0" presId="urn:microsoft.com/office/officeart/2005/8/layout/hList6"/>
    <dgm:cxn modelId="{03473D1B-A0D9-49A9-85FB-6CFEAFCA21B0}" type="presParOf" srcId="{2BE87F23-8AC6-42BC-8D29-D8B941ECE99B}" destId="{DE3917F7-51E0-4CED-A15A-8C6B095DEC0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D6B86E-6996-4FCF-8D7D-1787579807B9}" type="doc">
      <dgm:prSet loTypeId="urn:microsoft.com/office/officeart/2005/8/layout/hierarchy3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03A10689-BE82-4432-BA1C-6CE2898ADE3C}">
      <dgm:prSet phldrT="[Text]"/>
      <dgm:spPr/>
      <dgm:t>
        <a:bodyPr/>
        <a:lstStyle/>
        <a:p>
          <a:r>
            <a:rPr lang="en-US" dirty="0" smtClean="0"/>
            <a:t>Account</a:t>
          </a:r>
          <a:endParaRPr lang="en-GB" dirty="0"/>
        </a:p>
      </dgm:t>
    </dgm:pt>
    <dgm:pt modelId="{5C7D594A-7DD5-429A-8B16-8B7A828EEA4D}" type="parTrans" cxnId="{13AC7FC5-F4E1-4676-8855-B1FAEB007641}">
      <dgm:prSet/>
      <dgm:spPr/>
      <dgm:t>
        <a:bodyPr/>
        <a:lstStyle/>
        <a:p>
          <a:endParaRPr lang="en-GB"/>
        </a:p>
      </dgm:t>
    </dgm:pt>
    <dgm:pt modelId="{3904CF38-C2B9-497E-9176-A133DF4A98F2}" type="sibTrans" cxnId="{13AC7FC5-F4E1-4676-8855-B1FAEB007641}">
      <dgm:prSet/>
      <dgm:spPr/>
      <dgm:t>
        <a:bodyPr/>
        <a:lstStyle/>
        <a:p>
          <a:endParaRPr lang="en-GB"/>
        </a:p>
      </dgm:t>
    </dgm:pt>
    <dgm:pt modelId="{10E28FEE-8E94-49C2-86B4-3A3FF06341DD}">
      <dgm:prSet phldrT="[Text]"/>
      <dgm:spPr/>
      <dgm:t>
        <a:bodyPr/>
        <a:lstStyle/>
        <a:p>
          <a:r>
            <a:rPr lang="en-US" dirty="0" smtClean="0"/>
            <a:t>Login, Logout</a:t>
          </a:r>
          <a:endParaRPr lang="en-GB" dirty="0"/>
        </a:p>
      </dgm:t>
    </dgm:pt>
    <dgm:pt modelId="{94BAB1FE-5EFB-421C-964D-447D58FCD971}" type="parTrans" cxnId="{6469DF6B-C468-42B3-91B7-E244E687F404}">
      <dgm:prSet/>
      <dgm:spPr/>
      <dgm:t>
        <a:bodyPr/>
        <a:lstStyle/>
        <a:p>
          <a:endParaRPr lang="en-GB"/>
        </a:p>
      </dgm:t>
    </dgm:pt>
    <dgm:pt modelId="{24B68603-BBF2-4C67-A352-CBE738D89924}" type="sibTrans" cxnId="{6469DF6B-C468-42B3-91B7-E244E687F404}">
      <dgm:prSet/>
      <dgm:spPr/>
      <dgm:t>
        <a:bodyPr/>
        <a:lstStyle/>
        <a:p>
          <a:endParaRPr lang="en-GB"/>
        </a:p>
      </dgm:t>
    </dgm:pt>
    <dgm:pt modelId="{374C2BB0-408E-4D38-A3FC-2A2102AA054B}">
      <dgm:prSet phldrT="[Text]"/>
      <dgm:spPr/>
      <dgm:t>
        <a:bodyPr/>
        <a:lstStyle/>
        <a:p>
          <a:r>
            <a:rPr lang="en-US" dirty="0" smtClean="0"/>
            <a:t>Personal Info</a:t>
          </a:r>
          <a:endParaRPr lang="en-GB" dirty="0"/>
        </a:p>
      </dgm:t>
    </dgm:pt>
    <dgm:pt modelId="{193778AD-D0E3-4D6C-8D6E-3BEBDA63ECDE}" type="parTrans" cxnId="{50CAFEB1-4733-435E-AEE9-BDA9F40EE82A}">
      <dgm:prSet/>
      <dgm:spPr/>
      <dgm:t>
        <a:bodyPr/>
        <a:lstStyle/>
        <a:p>
          <a:endParaRPr lang="en-GB"/>
        </a:p>
      </dgm:t>
    </dgm:pt>
    <dgm:pt modelId="{ED4CA521-851F-4745-B6CD-69DDDD24BC8C}" type="sibTrans" cxnId="{50CAFEB1-4733-435E-AEE9-BDA9F40EE82A}">
      <dgm:prSet/>
      <dgm:spPr/>
      <dgm:t>
        <a:bodyPr/>
        <a:lstStyle/>
        <a:p>
          <a:endParaRPr lang="en-GB"/>
        </a:p>
      </dgm:t>
    </dgm:pt>
    <dgm:pt modelId="{55929D9A-617E-42DD-B177-CEADE16CC44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Menu</a:t>
          </a:r>
          <a:endParaRPr lang="en-GB" dirty="0"/>
        </a:p>
      </dgm:t>
    </dgm:pt>
    <dgm:pt modelId="{5EB00E31-828A-4CD5-91C1-5A6A59682279}" type="parTrans" cxnId="{4442379B-C4F3-4873-BDB7-B935D0D5465B}">
      <dgm:prSet/>
      <dgm:spPr/>
      <dgm:t>
        <a:bodyPr/>
        <a:lstStyle/>
        <a:p>
          <a:endParaRPr lang="en-GB"/>
        </a:p>
      </dgm:t>
    </dgm:pt>
    <dgm:pt modelId="{EF7179E0-0607-435D-8177-D8D97C99537D}" type="sibTrans" cxnId="{4442379B-C4F3-4873-BDB7-B935D0D5465B}">
      <dgm:prSet/>
      <dgm:spPr/>
      <dgm:t>
        <a:bodyPr/>
        <a:lstStyle/>
        <a:p>
          <a:endParaRPr lang="en-GB"/>
        </a:p>
      </dgm:t>
    </dgm:pt>
    <dgm:pt modelId="{1740DA69-1059-4366-9AB9-E71B0371445C}">
      <dgm:prSet phldrT="[Text]"/>
      <dgm:spPr/>
      <dgm:t>
        <a:bodyPr/>
        <a:lstStyle/>
        <a:p>
          <a:r>
            <a:rPr lang="en-US" dirty="0" smtClean="0"/>
            <a:t>Day to Day track</a:t>
          </a:r>
          <a:endParaRPr lang="en-GB" dirty="0"/>
        </a:p>
      </dgm:t>
    </dgm:pt>
    <dgm:pt modelId="{4C0BC530-92E9-4FFF-8CF9-E28122400C4A}" type="parTrans" cxnId="{6D0354B9-80AC-4A84-8157-E95392FBB560}">
      <dgm:prSet/>
      <dgm:spPr/>
      <dgm:t>
        <a:bodyPr/>
        <a:lstStyle/>
        <a:p>
          <a:endParaRPr lang="en-GB"/>
        </a:p>
      </dgm:t>
    </dgm:pt>
    <dgm:pt modelId="{644E04B0-6702-4E1E-A512-B9B60D5E336B}" type="sibTrans" cxnId="{6D0354B9-80AC-4A84-8157-E95392FBB560}">
      <dgm:prSet/>
      <dgm:spPr/>
      <dgm:t>
        <a:bodyPr/>
        <a:lstStyle/>
        <a:p>
          <a:endParaRPr lang="en-GB"/>
        </a:p>
      </dgm:t>
    </dgm:pt>
    <dgm:pt modelId="{37012B35-FFBD-44A3-B828-5AD58CEC8625}">
      <dgm:prSet phldrT="[Text]"/>
      <dgm:spPr/>
      <dgm:t>
        <a:bodyPr/>
        <a:lstStyle/>
        <a:p>
          <a:r>
            <a:rPr lang="en-US" dirty="0" smtClean="0"/>
            <a:t>Time Based Goal Achievement</a:t>
          </a:r>
          <a:endParaRPr lang="en-GB" dirty="0"/>
        </a:p>
      </dgm:t>
    </dgm:pt>
    <dgm:pt modelId="{1B1670A9-4780-41BD-A595-FBBD1B64209B}" type="parTrans" cxnId="{07891EF7-514D-4CE9-A383-AA96465BEF87}">
      <dgm:prSet/>
      <dgm:spPr/>
      <dgm:t>
        <a:bodyPr/>
        <a:lstStyle/>
        <a:p>
          <a:endParaRPr lang="en-GB"/>
        </a:p>
      </dgm:t>
    </dgm:pt>
    <dgm:pt modelId="{EDD90E81-38BF-4447-81FE-3A0155868CEC}" type="sibTrans" cxnId="{07891EF7-514D-4CE9-A383-AA96465BEF87}">
      <dgm:prSet/>
      <dgm:spPr/>
      <dgm:t>
        <a:bodyPr/>
        <a:lstStyle/>
        <a:p>
          <a:endParaRPr lang="en-GB"/>
        </a:p>
      </dgm:t>
    </dgm:pt>
    <dgm:pt modelId="{864B96EB-9D44-4B9F-8D1B-F3544FDCB5DC}">
      <dgm:prSet phldrT="[Text]"/>
      <dgm:spPr/>
      <dgm:t>
        <a:bodyPr/>
        <a:lstStyle/>
        <a:p>
          <a:r>
            <a:rPr lang="en-US" dirty="0" smtClean="0"/>
            <a:t>Financial Info</a:t>
          </a:r>
          <a:endParaRPr lang="en-GB" dirty="0"/>
        </a:p>
      </dgm:t>
    </dgm:pt>
    <dgm:pt modelId="{A869655A-1C1D-44CB-91CD-77C6355D28A4}" type="parTrans" cxnId="{F8A59024-B01C-4008-9108-1CA5C7A86E5C}">
      <dgm:prSet/>
      <dgm:spPr/>
      <dgm:t>
        <a:bodyPr/>
        <a:lstStyle/>
        <a:p>
          <a:endParaRPr lang="en-GB"/>
        </a:p>
      </dgm:t>
    </dgm:pt>
    <dgm:pt modelId="{B93869C1-A924-4D1E-AA3C-89FBDEB43450}" type="sibTrans" cxnId="{F8A59024-B01C-4008-9108-1CA5C7A86E5C}">
      <dgm:prSet/>
      <dgm:spPr/>
      <dgm:t>
        <a:bodyPr/>
        <a:lstStyle/>
        <a:p>
          <a:endParaRPr lang="en-GB"/>
        </a:p>
      </dgm:t>
    </dgm:pt>
    <dgm:pt modelId="{45F90D7C-1407-42BE-AD81-9225AC4AF8D7}">
      <dgm:prSet phldrT="[Text]"/>
      <dgm:spPr/>
      <dgm:t>
        <a:bodyPr/>
        <a:lstStyle/>
        <a:p>
          <a:r>
            <a:rPr lang="en-US" dirty="0" smtClean="0"/>
            <a:t>Retirement Planning</a:t>
          </a:r>
          <a:endParaRPr lang="en-GB" dirty="0"/>
        </a:p>
      </dgm:t>
    </dgm:pt>
    <dgm:pt modelId="{7115484D-47B6-494F-99D1-B82BFDA23614}" type="parTrans" cxnId="{22710FA8-079E-457F-95B2-C20863B1ACD9}">
      <dgm:prSet/>
      <dgm:spPr/>
      <dgm:t>
        <a:bodyPr/>
        <a:lstStyle/>
        <a:p>
          <a:endParaRPr lang="en-GB"/>
        </a:p>
      </dgm:t>
    </dgm:pt>
    <dgm:pt modelId="{9A19EE34-59EB-454A-BB47-715B3B1EC754}" type="sibTrans" cxnId="{22710FA8-079E-457F-95B2-C20863B1ACD9}">
      <dgm:prSet/>
      <dgm:spPr/>
      <dgm:t>
        <a:bodyPr/>
        <a:lstStyle/>
        <a:p>
          <a:endParaRPr lang="en-GB"/>
        </a:p>
      </dgm:t>
    </dgm:pt>
    <dgm:pt modelId="{C6E11D30-07B0-456B-803E-E01F9504648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History</a:t>
          </a:r>
          <a:endParaRPr lang="en-GB" dirty="0"/>
        </a:p>
      </dgm:t>
    </dgm:pt>
    <dgm:pt modelId="{F26AF3B2-66F4-4B93-9A3E-F0C617F38F96}" type="parTrans" cxnId="{76263622-9059-4570-ACE3-D7569BBC60E8}">
      <dgm:prSet/>
      <dgm:spPr/>
      <dgm:t>
        <a:bodyPr/>
        <a:lstStyle/>
        <a:p>
          <a:endParaRPr lang="en-GB"/>
        </a:p>
      </dgm:t>
    </dgm:pt>
    <dgm:pt modelId="{A606D465-49DD-4FEE-BFE3-498324334F74}" type="sibTrans" cxnId="{76263622-9059-4570-ACE3-D7569BBC60E8}">
      <dgm:prSet/>
      <dgm:spPr/>
      <dgm:t>
        <a:bodyPr/>
        <a:lstStyle/>
        <a:p>
          <a:endParaRPr lang="en-GB"/>
        </a:p>
      </dgm:t>
    </dgm:pt>
    <dgm:pt modelId="{C267D7FB-8B6A-430A-9F2B-EBB2261DDB2E}">
      <dgm:prSet phldrT="[Text]"/>
      <dgm:spPr/>
      <dgm:t>
        <a:bodyPr/>
        <a:lstStyle/>
        <a:p>
          <a:r>
            <a:rPr lang="en-US" dirty="0" smtClean="0"/>
            <a:t>Categorized Earning History</a:t>
          </a:r>
          <a:endParaRPr lang="en-GB" dirty="0"/>
        </a:p>
      </dgm:t>
    </dgm:pt>
    <dgm:pt modelId="{A2D15562-D1AF-468F-9E49-0DB88B183A9E}" type="parTrans" cxnId="{CD512BC1-D17A-47FB-BF10-4ABAC8505F22}">
      <dgm:prSet/>
      <dgm:spPr/>
      <dgm:t>
        <a:bodyPr/>
        <a:lstStyle/>
        <a:p>
          <a:endParaRPr lang="en-GB"/>
        </a:p>
      </dgm:t>
    </dgm:pt>
    <dgm:pt modelId="{8D5C9DA1-DD57-455B-B8D3-27796DC869A0}" type="sibTrans" cxnId="{CD512BC1-D17A-47FB-BF10-4ABAC8505F22}">
      <dgm:prSet/>
      <dgm:spPr/>
      <dgm:t>
        <a:bodyPr/>
        <a:lstStyle/>
        <a:p>
          <a:endParaRPr lang="en-GB"/>
        </a:p>
      </dgm:t>
    </dgm:pt>
    <dgm:pt modelId="{4DF4E5EE-F642-47A3-9ED9-A174D4DAE1F1}">
      <dgm:prSet phldrT="[Text]"/>
      <dgm:spPr/>
      <dgm:t>
        <a:bodyPr/>
        <a:lstStyle/>
        <a:p>
          <a:r>
            <a:rPr lang="en-US" dirty="0" smtClean="0"/>
            <a:t>Categorized Spending History</a:t>
          </a:r>
          <a:endParaRPr lang="en-GB" dirty="0"/>
        </a:p>
      </dgm:t>
    </dgm:pt>
    <dgm:pt modelId="{D965B3E7-3062-44CC-9CF9-D8FAFCF694A9}" type="parTrans" cxnId="{B8F04A10-B3A3-4361-A1F1-C00364A13B44}">
      <dgm:prSet/>
      <dgm:spPr/>
      <dgm:t>
        <a:bodyPr/>
        <a:lstStyle/>
        <a:p>
          <a:endParaRPr lang="en-GB"/>
        </a:p>
      </dgm:t>
    </dgm:pt>
    <dgm:pt modelId="{0AB823D5-4892-46DB-B4E6-0AB821F613AE}" type="sibTrans" cxnId="{B8F04A10-B3A3-4361-A1F1-C00364A13B44}">
      <dgm:prSet/>
      <dgm:spPr/>
      <dgm:t>
        <a:bodyPr/>
        <a:lstStyle/>
        <a:p>
          <a:endParaRPr lang="en-GB"/>
        </a:p>
      </dgm:t>
    </dgm:pt>
    <dgm:pt modelId="{26EC7003-1F15-4048-89AD-8B7E010A5AD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Investments</a:t>
          </a:r>
          <a:endParaRPr lang="en-GB" dirty="0"/>
        </a:p>
      </dgm:t>
    </dgm:pt>
    <dgm:pt modelId="{830D22C0-D9E6-4037-9F14-BA5ADB3659CB}" type="parTrans" cxnId="{F6E09D17-D10F-42A0-B7D4-E3E280B11EE5}">
      <dgm:prSet/>
      <dgm:spPr/>
      <dgm:t>
        <a:bodyPr/>
        <a:lstStyle/>
        <a:p>
          <a:endParaRPr lang="en-GB"/>
        </a:p>
      </dgm:t>
    </dgm:pt>
    <dgm:pt modelId="{B835789D-858B-464F-B79C-CF95DD2CC8EB}" type="sibTrans" cxnId="{F6E09D17-D10F-42A0-B7D4-E3E280B11EE5}">
      <dgm:prSet/>
      <dgm:spPr/>
      <dgm:t>
        <a:bodyPr/>
        <a:lstStyle/>
        <a:p>
          <a:endParaRPr lang="en-GB"/>
        </a:p>
      </dgm:t>
    </dgm:pt>
    <dgm:pt modelId="{4C23B3CD-6C2E-482E-BDB7-8E1244F7E1B8}">
      <dgm:prSet phldrT="[Text]"/>
      <dgm:spPr/>
      <dgm:t>
        <a:bodyPr/>
        <a:lstStyle/>
        <a:p>
          <a:r>
            <a:rPr lang="en-US" dirty="0" smtClean="0"/>
            <a:t>Bank Details</a:t>
          </a:r>
          <a:endParaRPr lang="en-GB" dirty="0"/>
        </a:p>
      </dgm:t>
    </dgm:pt>
    <dgm:pt modelId="{D272DC46-E9DA-4DE2-BBD8-343D9FE339F7}" type="parTrans" cxnId="{CBABA0CB-58F0-499A-8298-1FF6FB72AB97}">
      <dgm:prSet/>
      <dgm:spPr/>
      <dgm:t>
        <a:bodyPr/>
        <a:lstStyle/>
        <a:p>
          <a:endParaRPr lang="en-GB"/>
        </a:p>
      </dgm:t>
    </dgm:pt>
    <dgm:pt modelId="{9E403024-BC0B-4A5B-A887-8E66F61B374E}" type="sibTrans" cxnId="{CBABA0CB-58F0-499A-8298-1FF6FB72AB97}">
      <dgm:prSet/>
      <dgm:spPr/>
      <dgm:t>
        <a:bodyPr/>
        <a:lstStyle/>
        <a:p>
          <a:endParaRPr lang="en-GB"/>
        </a:p>
      </dgm:t>
    </dgm:pt>
    <dgm:pt modelId="{399DB8C1-A1E0-47EB-94E3-F0FEB1FB4C61}">
      <dgm:prSet phldrT="[Text]"/>
      <dgm:spPr/>
      <dgm:t>
        <a:bodyPr/>
        <a:lstStyle/>
        <a:p>
          <a:r>
            <a:rPr lang="en-US" dirty="0" smtClean="0"/>
            <a:t>Suggestions</a:t>
          </a:r>
          <a:endParaRPr lang="en-GB" dirty="0"/>
        </a:p>
      </dgm:t>
    </dgm:pt>
    <dgm:pt modelId="{B1B22590-187F-4857-9AD1-1924697955CC}" type="parTrans" cxnId="{299FD5E5-4BFF-4876-98C7-8028B2CC84DA}">
      <dgm:prSet/>
      <dgm:spPr/>
      <dgm:t>
        <a:bodyPr/>
        <a:lstStyle/>
        <a:p>
          <a:endParaRPr lang="en-GB"/>
        </a:p>
      </dgm:t>
    </dgm:pt>
    <dgm:pt modelId="{DF9B603A-C5B9-4C45-8FC8-C885A280D60B}" type="sibTrans" cxnId="{299FD5E5-4BFF-4876-98C7-8028B2CC84DA}">
      <dgm:prSet/>
      <dgm:spPr/>
      <dgm:t>
        <a:bodyPr/>
        <a:lstStyle/>
        <a:p>
          <a:endParaRPr lang="en-GB"/>
        </a:p>
      </dgm:t>
    </dgm:pt>
    <dgm:pt modelId="{6F2F2270-A658-40E6-A004-063A75F0F44B}" type="pres">
      <dgm:prSet presAssocID="{50D6B86E-6996-4FCF-8D7D-1787579807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C143288-6494-40F7-8C66-E8F3A12E3039}" type="pres">
      <dgm:prSet presAssocID="{03A10689-BE82-4432-BA1C-6CE2898ADE3C}" presName="root" presStyleCnt="0"/>
      <dgm:spPr/>
      <dgm:t>
        <a:bodyPr/>
        <a:lstStyle/>
        <a:p>
          <a:endParaRPr lang="en-GB"/>
        </a:p>
      </dgm:t>
    </dgm:pt>
    <dgm:pt modelId="{1EF8F944-DE65-411B-B2DE-62295F8FD297}" type="pres">
      <dgm:prSet presAssocID="{03A10689-BE82-4432-BA1C-6CE2898ADE3C}" presName="rootComposite" presStyleCnt="0"/>
      <dgm:spPr/>
      <dgm:t>
        <a:bodyPr/>
        <a:lstStyle/>
        <a:p>
          <a:endParaRPr lang="en-GB"/>
        </a:p>
      </dgm:t>
    </dgm:pt>
    <dgm:pt modelId="{04DDCAB7-2373-4CC1-815B-805E441A1B5B}" type="pres">
      <dgm:prSet presAssocID="{03A10689-BE82-4432-BA1C-6CE2898ADE3C}" presName="rootText" presStyleLbl="node1" presStyleIdx="0" presStyleCnt="4"/>
      <dgm:spPr/>
      <dgm:t>
        <a:bodyPr/>
        <a:lstStyle/>
        <a:p>
          <a:endParaRPr lang="en-GB"/>
        </a:p>
      </dgm:t>
    </dgm:pt>
    <dgm:pt modelId="{7B21E452-AE83-4F22-A34B-F10CF3F9978B}" type="pres">
      <dgm:prSet presAssocID="{03A10689-BE82-4432-BA1C-6CE2898ADE3C}" presName="rootConnector" presStyleLbl="node1" presStyleIdx="0" presStyleCnt="4"/>
      <dgm:spPr/>
      <dgm:t>
        <a:bodyPr/>
        <a:lstStyle/>
        <a:p>
          <a:endParaRPr lang="en-GB"/>
        </a:p>
      </dgm:t>
    </dgm:pt>
    <dgm:pt modelId="{3BA2B0EB-7895-402C-9862-034E3935DCE4}" type="pres">
      <dgm:prSet presAssocID="{03A10689-BE82-4432-BA1C-6CE2898ADE3C}" presName="childShape" presStyleCnt="0"/>
      <dgm:spPr/>
      <dgm:t>
        <a:bodyPr/>
        <a:lstStyle/>
        <a:p>
          <a:endParaRPr lang="en-GB"/>
        </a:p>
      </dgm:t>
    </dgm:pt>
    <dgm:pt modelId="{8453B3B0-9D8C-4D77-BE67-1F1520FEB3C7}" type="pres">
      <dgm:prSet presAssocID="{94BAB1FE-5EFB-421C-964D-447D58FCD971}" presName="Name13" presStyleLbl="parChTrans1D2" presStyleIdx="0" presStyleCnt="10"/>
      <dgm:spPr/>
      <dgm:t>
        <a:bodyPr/>
        <a:lstStyle/>
        <a:p>
          <a:endParaRPr lang="en-GB"/>
        </a:p>
      </dgm:t>
    </dgm:pt>
    <dgm:pt modelId="{DBEB4062-4DFB-4115-84C4-8E0F4FBD3FD0}" type="pres">
      <dgm:prSet presAssocID="{10E28FEE-8E94-49C2-86B4-3A3FF06341DD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F79FF3-883F-46D0-AB39-743BE33B52F1}" type="pres">
      <dgm:prSet presAssocID="{193778AD-D0E3-4D6C-8D6E-3BEBDA63ECDE}" presName="Name13" presStyleLbl="parChTrans1D2" presStyleIdx="1" presStyleCnt="10"/>
      <dgm:spPr/>
      <dgm:t>
        <a:bodyPr/>
        <a:lstStyle/>
        <a:p>
          <a:endParaRPr lang="en-GB"/>
        </a:p>
      </dgm:t>
    </dgm:pt>
    <dgm:pt modelId="{F909F3C3-73F3-45F1-9540-F27EA8B7D91D}" type="pres">
      <dgm:prSet presAssocID="{374C2BB0-408E-4D38-A3FC-2A2102AA054B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58FF15-0440-49B3-8E29-57D1657861C7}" type="pres">
      <dgm:prSet presAssocID="{A869655A-1C1D-44CB-91CD-77C6355D28A4}" presName="Name13" presStyleLbl="parChTrans1D2" presStyleIdx="2" presStyleCnt="10"/>
      <dgm:spPr/>
      <dgm:t>
        <a:bodyPr/>
        <a:lstStyle/>
        <a:p>
          <a:endParaRPr lang="en-GB"/>
        </a:p>
      </dgm:t>
    </dgm:pt>
    <dgm:pt modelId="{EA3E4C72-BCEF-462D-9F28-88A364F1195D}" type="pres">
      <dgm:prSet presAssocID="{864B96EB-9D44-4B9F-8D1B-F3544FDCB5DC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F5DC12-212B-4C27-824A-743662732004}" type="pres">
      <dgm:prSet presAssocID="{55929D9A-617E-42DD-B177-CEADE16CC446}" presName="root" presStyleCnt="0"/>
      <dgm:spPr/>
      <dgm:t>
        <a:bodyPr/>
        <a:lstStyle/>
        <a:p>
          <a:endParaRPr lang="en-GB"/>
        </a:p>
      </dgm:t>
    </dgm:pt>
    <dgm:pt modelId="{FB186DDA-7BED-452A-A09D-1D787F94D930}" type="pres">
      <dgm:prSet presAssocID="{55929D9A-617E-42DD-B177-CEADE16CC446}" presName="rootComposite" presStyleCnt="0"/>
      <dgm:spPr/>
      <dgm:t>
        <a:bodyPr/>
        <a:lstStyle/>
        <a:p>
          <a:endParaRPr lang="en-GB"/>
        </a:p>
      </dgm:t>
    </dgm:pt>
    <dgm:pt modelId="{E34B5A52-DC95-47DB-B488-9AF0267C08A7}" type="pres">
      <dgm:prSet presAssocID="{55929D9A-617E-42DD-B177-CEADE16CC446}" presName="rootText" presStyleLbl="node1" presStyleIdx="1" presStyleCnt="4"/>
      <dgm:spPr/>
      <dgm:t>
        <a:bodyPr/>
        <a:lstStyle/>
        <a:p>
          <a:endParaRPr lang="en-GB"/>
        </a:p>
      </dgm:t>
    </dgm:pt>
    <dgm:pt modelId="{DA95DFB0-5485-4E9A-BAA9-08BFD8151972}" type="pres">
      <dgm:prSet presAssocID="{55929D9A-617E-42DD-B177-CEADE16CC446}" presName="rootConnector" presStyleLbl="node1" presStyleIdx="1" presStyleCnt="4"/>
      <dgm:spPr/>
      <dgm:t>
        <a:bodyPr/>
        <a:lstStyle/>
        <a:p>
          <a:endParaRPr lang="en-GB"/>
        </a:p>
      </dgm:t>
    </dgm:pt>
    <dgm:pt modelId="{201881A8-E37D-415C-A739-4092959C6224}" type="pres">
      <dgm:prSet presAssocID="{55929D9A-617E-42DD-B177-CEADE16CC446}" presName="childShape" presStyleCnt="0"/>
      <dgm:spPr/>
      <dgm:t>
        <a:bodyPr/>
        <a:lstStyle/>
        <a:p>
          <a:endParaRPr lang="en-GB"/>
        </a:p>
      </dgm:t>
    </dgm:pt>
    <dgm:pt modelId="{78D176B3-123D-4904-A71C-9269B8981626}" type="pres">
      <dgm:prSet presAssocID="{4C0BC530-92E9-4FFF-8CF9-E28122400C4A}" presName="Name13" presStyleLbl="parChTrans1D2" presStyleIdx="3" presStyleCnt="10"/>
      <dgm:spPr/>
      <dgm:t>
        <a:bodyPr/>
        <a:lstStyle/>
        <a:p>
          <a:endParaRPr lang="en-GB"/>
        </a:p>
      </dgm:t>
    </dgm:pt>
    <dgm:pt modelId="{BE556B09-3164-4209-85E3-7002E0BCA1C9}" type="pres">
      <dgm:prSet presAssocID="{1740DA69-1059-4366-9AB9-E71B0371445C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230989-46AC-44C5-B331-60249F1BF194}" type="pres">
      <dgm:prSet presAssocID="{1B1670A9-4780-41BD-A595-FBBD1B64209B}" presName="Name13" presStyleLbl="parChTrans1D2" presStyleIdx="4" presStyleCnt="10"/>
      <dgm:spPr/>
      <dgm:t>
        <a:bodyPr/>
        <a:lstStyle/>
        <a:p>
          <a:endParaRPr lang="en-GB"/>
        </a:p>
      </dgm:t>
    </dgm:pt>
    <dgm:pt modelId="{ACCBA788-254C-4066-B570-0D91ABA4A31B}" type="pres">
      <dgm:prSet presAssocID="{37012B35-FFBD-44A3-B828-5AD58CEC8625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D6A97F8-BEC5-4442-A81D-8AC9110F98A8}" type="pres">
      <dgm:prSet presAssocID="{7115484D-47B6-494F-99D1-B82BFDA23614}" presName="Name13" presStyleLbl="parChTrans1D2" presStyleIdx="5" presStyleCnt="10"/>
      <dgm:spPr/>
      <dgm:t>
        <a:bodyPr/>
        <a:lstStyle/>
        <a:p>
          <a:endParaRPr lang="en-GB"/>
        </a:p>
      </dgm:t>
    </dgm:pt>
    <dgm:pt modelId="{C9EAAA66-011E-48C3-B7E6-18BD1DB44F30}" type="pres">
      <dgm:prSet presAssocID="{45F90D7C-1407-42BE-AD81-9225AC4AF8D7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41B6E1-72AD-4F63-86C0-0C4AFE6EC737}" type="pres">
      <dgm:prSet presAssocID="{C6E11D30-07B0-456B-803E-E01F95046483}" presName="root" presStyleCnt="0"/>
      <dgm:spPr/>
      <dgm:t>
        <a:bodyPr/>
        <a:lstStyle/>
        <a:p>
          <a:endParaRPr lang="en-GB"/>
        </a:p>
      </dgm:t>
    </dgm:pt>
    <dgm:pt modelId="{55DFF641-046E-4427-B834-07BC53D7A25F}" type="pres">
      <dgm:prSet presAssocID="{C6E11D30-07B0-456B-803E-E01F95046483}" presName="rootComposite" presStyleCnt="0"/>
      <dgm:spPr/>
      <dgm:t>
        <a:bodyPr/>
        <a:lstStyle/>
        <a:p>
          <a:endParaRPr lang="en-GB"/>
        </a:p>
      </dgm:t>
    </dgm:pt>
    <dgm:pt modelId="{1F57CC18-A208-43B9-8499-43D85A351203}" type="pres">
      <dgm:prSet presAssocID="{C6E11D30-07B0-456B-803E-E01F95046483}" presName="rootText" presStyleLbl="node1" presStyleIdx="2" presStyleCnt="4"/>
      <dgm:spPr/>
      <dgm:t>
        <a:bodyPr/>
        <a:lstStyle/>
        <a:p>
          <a:endParaRPr lang="en-GB"/>
        </a:p>
      </dgm:t>
    </dgm:pt>
    <dgm:pt modelId="{3483F4CE-A788-42D1-8474-F1E79F6C6AC7}" type="pres">
      <dgm:prSet presAssocID="{C6E11D30-07B0-456B-803E-E01F95046483}" presName="rootConnector" presStyleLbl="node1" presStyleIdx="2" presStyleCnt="4"/>
      <dgm:spPr/>
      <dgm:t>
        <a:bodyPr/>
        <a:lstStyle/>
        <a:p>
          <a:endParaRPr lang="en-GB"/>
        </a:p>
      </dgm:t>
    </dgm:pt>
    <dgm:pt modelId="{22E3B809-8492-45F7-B684-43135A212E01}" type="pres">
      <dgm:prSet presAssocID="{C6E11D30-07B0-456B-803E-E01F95046483}" presName="childShape" presStyleCnt="0"/>
      <dgm:spPr/>
      <dgm:t>
        <a:bodyPr/>
        <a:lstStyle/>
        <a:p>
          <a:endParaRPr lang="en-GB"/>
        </a:p>
      </dgm:t>
    </dgm:pt>
    <dgm:pt modelId="{4984DD0E-DBDA-47B3-A0A1-16B3CAD14C3B}" type="pres">
      <dgm:prSet presAssocID="{A2D15562-D1AF-468F-9E49-0DB88B183A9E}" presName="Name13" presStyleLbl="parChTrans1D2" presStyleIdx="6" presStyleCnt="10"/>
      <dgm:spPr/>
      <dgm:t>
        <a:bodyPr/>
        <a:lstStyle/>
        <a:p>
          <a:endParaRPr lang="en-GB"/>
        </a:p>
      </dgm:t>
    </dgm:pt>
    <dgm:pt modelId="{1573744E-FC6A-494E-964B-68870CA5EB60}" type="pres">
      <dgm:prSet presAssocID="{C267D7FB-8B6A-430A-9F2B-EBB2261DDB2E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D5A3F7-010E-40E8-A872-9737060E830C}" type="pres">
      <dgm:prSet presAssocID="{D965B3E7-3062-44CC-9CF9-D8FAFCF694A9}" presName="Name13" presStyleLbl="parChTrans1D2" presStyleIdx="7" presStyleCnt="10"/>
      <dgm:spPr/>
      <dgm:t>
        <a:bodyPr/>
        <a:lstStyle/>
        <a:p>
          <a:endParaRPr lang="en-GB"/>
        </a:p>
      </dgm:t>
    </dgm:pt>
    <dgm:pt modelId="{27D53B4C-848D-4528-80F3-E7D091541914}" type="pres">
      <dgm:prSet presAssocID="{4DF4E5EE-F642-47A3-9ED9-A174D4DAE1F1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9EA91A-F2D6-4B5A-9E0D-DB9E78A73A33}" type="pres">
      <dgm:prSet presAssocID="{26EC7003-1F15-4048-89AD-8B7E010A5ADD}" presName="root" presStyleCnt="0"/>
      <dgm:spPr/>
      <dgm:t>
        <a:bodyPr/>
        <a:lstStyle/>
        <a:p>
          <a:endParaRPr lang="en-GB"/>
        </a:p>
      </dgm:t>
    </dgm:pt>
    <dgm:pt modelId="{46ADFFD0-8F00-46A5-96C9-5C85CDBB674B}" type="pres">
      <dgm:prSet presAssocID="{26EC7003-1F15-4048-89AD-8B7E010A5ADD}" presName="rootComposite" presStyleCnt="0"/>
      <dgm:spPr/>
      <dgm:t>
        <a:bodyPr/>
        <a:lstStyle/>
        <a:p>
          <a:endParaRPr lang="en-GB"/>
        </a:p>
      </dgm:t>
    </dgm:pt>
    <dgm:pt modelId="{6F3C7264-F3E3-4900-A8C6-466A89FB3BFE}" type="pres">
      <dgm:prSet presAssocID="{26EC7003-1F15-4048-89AD-8B7E010A5ADD}" presName="rootText" presStyleLbl="node1" presStyleIdx="3" presStyleCnt="4"/>
      <dgm:spPr/>
      <dgm:t>
        <a:bodyPr/>
        <a:lstStyle/>
        <a:p>
          <a:endParaRPr lang="en-GB"/>
        </a:p>
      </dgm:t>
    </dgm:pt>
    <dgm:pt modelId="{B158874D-B801-4C6A-8525-E199A465A015}" type="pres">
      <dgm:prSet presAssocID="{26EC7003-1F15-4048-89AD-8B7E010A5ADD}" presName="rootConnector" presStyleLbl="node1" presStyleIdx="3" presStyleCnt="4"/>
      <dgm:spPr/>
      <dgm:t>
        <a:bodyPr/>
        <a:lstStyle/>
        <a:p>
          <a:endParaRPr lang="en-GB"/>
        </a:p>
      </dgm:t>
    </dgm:pt>
    <dgm:pt modelId="{2E6139B9-8843-44FA-9623-739B30EB1485}" type="pres">
      <dgm:prSet presAssocID="{26EC7003-1F15-4048-89AD-8B7E010A5ADD}" presName="childShape" presStyleCnt="0"/>
      <dgm:spPr/>
      <dgm:t>
        <a:bodyPr/>
        <a:lstStyle/>
        <a:p>
          <a:endParaRPr lang="en-GB"/>
        </a:p>
      </dgm:t>
    </dgm:pt>
    <dgm:pt modelId="{5E771385-3BE5-40C6-B764-38084D603E5C}" type="pres">
      <dgm:prSet presAssocID="{D272DC46-E9DA-4DE2-BBD8-343D9FE339F7}" presName="Name13" presStyleLbl="parChTrans1D2" presStyleIdx="8" presStyleCnt="10"/>
      <dgm:spPr/>
      <dgm:t>
        <a:bodyPr/>
        <a:lstStyle/>
        <a:p>
          <a:endParaRPr lang="en-GB"/>
        </a:p>
      </dgm:t>
    </dgm:pt>
    <dgm:pt modelId="{FD830094-6F78-4E23-8AE7-5C1F064CAD03}" type="pres">
      <dgm:prSet presAssocID="{4C23B3CD-6C2E-482E-BDB7-8E1244F7E1B8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1CD486-1CAF-4D5C-9E54-673B46391B00}" type="pres">
      <dgm:prSet presAssocID="{B1B22590-187F-4857-9AD1-1924697955CC}" presName="Name13" presStyleLbl="parChTrans1D2" presStyleIdx="9" presStyleCnt="10"/>
      <dgm:spPr/>
      <dgm:t>
        <a:bodyPr/>
        <a:lstStyle/>
        <a:p>
          <a:endParaRPr lang="en-GB"/>
        </a:p>
      </dgm:t>
    </dgm:pt>
    <dgm:pt modelId="{003D15AB-D9AC-4301-8FDB-A186A6B49DE6}" type="pres">
      <dgm:prSet presAssocID="{399DB8C1-A1E0-47EB-94E3-F0FEB1FB4C61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8A59024-B01C-4008-9108-1CA5C7A86E5C}" srcId="{03A10689-BE82-4432-BA1C-6CE2898ADE3C}" destId="{864B96EB-9D44-4B9F-8D1B-F3544FDCB5DC}" srcOrd="2" destOrd="0" parTransId="{A869655A-1C1D-44CB-91CD-77C6355D28A4}" sibTransId="{B93869C1-A924-4D1E-AA3C-89FBDEB43450}"/>
    <dgm:cxn modelId="{4442379B-C4F3-4873-BDB7-B935D0D5465B}" srcId="{50D6B86E-6996-4FCF-8D7D-1787579807B9}" destId="{55929D9A-617E-42DD-B177-CEADE16CC446}" srcOrd="1" destOrd="0" parTransId="{5EB00E31-828A-4CD5-91C1-5A6A59682279}" sibTransId="{EF7179E0-0607-435D-8177-D8D97C99537D}"/>
    <dgm:cxn modelId="{13AC7FC5-F4E1-4676-8855-B1FAEB007641}" srcId="{50D6B86E-6996-4FCF-8D7D-1787579807B9}" destId="{03A10689-BE82-4432-BA1C-6CE2898ADE3C}" srcOrd="0" destOrd="0" parTransId="{5C7D594A-7DD5-429A-8B16-8B7A828EEA4D}" sibTransId="{3904CF38-C2B9-497E-9176-A133DF4A98F2}"/>
    <dgm:cxn modelId="{F3A648F0-D26F-4B85-A419-8377CF8637F3}" type="presOf" srcId="{10E28FEE-8E94-49C2-86B4-3A3FF06341DD}" destId="{DBEB4062-4DFB-4115-84C4-8E0F4FBD3FD0}" srcOrd="0" destOrd="0" presId="urn:microsoft.com/office/officeart/2005/8/layout/hierarchy3"/>
    <dgm:cxn modelId="{3C20FB2A-C367-42E5-9B34-6F479B27AE5B}" type="presOf" srcId="{94BAB1FE-5EFB-421C-964D-447D58FCD971}" destId="{8453B3B0-9D8C-4D77-BE67-1F1520FEB3C7}" srcOrd="0" destOrd="0" presId="urn:microsoft.com/office/officeart/2005/8/layout/hierarchy3"/>
    <dgm:cxn modelId="{FDB0CAF6-0255-47FC-A3DC-DDF4B29A4E37}" type="presOf" srcId="{4DF4E5EE-F642-47A3-9ED9-A174D4DAE1F1}" destId="{27D53B4C-848D-4528-80F3-E7D091541914}" srcOrd="0" destOrd="0" presId="urn:microsoft.com/office/officeart/2005/8/layout/hierarchy3"/>
    <dgm:cxn modelId="{41C7F9D4-37B8-46D4-A7EE-BDCB2FBBD782}" type="presOf" srcId="{55929D9A-617E-42DD-B177-CEADE16CC446}" destId="{E34B5A52-DC95-47DB-B488-9AF0267C08A7}" srcOrd="0" destOrd="0" presId="urn:microsoft.com/office/officeart/2005/8/layout/hierarchy3"/>
    <dgm:cxn modelId="{B2B2D989-AEE2-44BE-8ACD-6C9DC64EB1CA}" type="presOf" srcId="{864B96EB-9D44-4B9F-8D1B-F3544FDCB5DC}" destId="{EA3E4C72-BCEF-462D-9F28-88A364F1195D}" srcOrd="0" destOrd="0" presId="urn:microsoft.com/office/officeart/2005/8/layout/hierarchy3"/>
    <dgm:cxn modelId="{22C206A7-A554-4633-93BC-CD3AAE29DC94}" type="presOf" srcId="{C6E11D30-07B0-456B-803E-E01F95046483}" destId="{3483F4CE-A788-42D1-8474-F1E79F6C6AC7}" srcOrd="1" destOrd="0" presId="urn:microsoft.com/office/officeart/2005/8/layout/hierarchy3"/>
    <dgm:cxn modelId="{E16EE23D-0A3D-4BE5-AF1B-17FD8FFDF355}" type="presOf" srcId="{D965B3E7-3062-44CC-9CF9-D8FAFCF694A9}" destId="{CBD5A3F7-010E-40E8-A872-9737060E830C}" srcOrd="0" destOrd="0" presId="urn:microsoft.com/office/officeart/2005/8/layout/hierarchy3"/>
    <dgm:cxn modelId="{FDACFA37-4DE6-4B13-8072-AE5FEB20047F}" type="presOf" srcId="{C6E11D30-07B0-456B-803E-E01F95046483}" destId="{1F57CC18-A208-43B9-8499-43D85A351203}" srcOrd="0" destOrd="0" presId="urn:microsoft.com/office/officeart/2005/8/layout/hierarchy3"/>
    <dgm:cxn modelId="{CBABA0CB-58F0-499A-8298-1FF6FB72AB97}" srcId="{26EC7003-1F15-4048-89AD-8B7E010A5ADD}" destId="{4C23B3CD-6C2E-482E-BDB7-8E1244F7E1B8}" srcOrd="0" destOrd="0" parTransId="{D272DC46-E9DA-4DE2-BBD8-343D9FE339F7}" sibTransId="{9E403024-BC0B-4A5B-A887-8E66F61B374E}"/>
    <dgm:cxn modelId="{F6929FBE-245F-4E96-8814-62364373E892}" type="presOf" srcId="{26EC7003-1F15-4048-89AD-8B7E010A5ADD}" destId="{6F3C7264-F3E3-4900-A8C6-466A89FB3BFE}" srcOrd="0" destOrd="0" presId="urn:microsoft.com/office/officeart/2005/8/layout/hierarchy3"/>
    <dgm:cxn modelId="{0D0CC91A-2B92-4C33-8B15-F6F61620491D}" type="presOf" srcId="{1B1670A9-4780-41BD-A595-FBBD1B64209B}" destId="{3B230989-46AC-44C5-B331-60249F1BF194}" srcOrd="0" destOrd="0" presId="urn:microsoft.com/office/officeart/2005/8/layout/hierarchy3"/>
    <dgm:cxn modelId="{4502D4BE-44B7-4D88-B963-D38FC17D7CC2}" type="presOf" srcId="{50D6B86E-6996-4FCF-8D7D-1787579807B9}" destId="{6F2F2270-A658-40E6-A004-063A75F0F44B}" srcOrd="0" destOrd="0" presId="urn:microsoft.com/office/officeart/2005/8/layout/hierarchy3"/>
    <dgm:cxn modelId="{495368E8-62B9-44B5-A511-A32344E02272}" type="presOf" srcId="{A869655A-1C1D-44CB-91CD-77C6355D28A4}" destId="{B458FF15-0440-49B3-8E29-57D1657861C7}" srcOrd="0" destOrd="0" presId="urn:microsoft.com/office/officeart/2005/8/layout/hierarchy3"/>
    <dgm:cxn modelId="{CD512BC1-D17A-47FB-BF10-4ABAC8505F22}" srcId="{C6E11D30-07B0-456B-803E-E01F95046483}" destId="{C267D7FB-8B6A-430A-9F2B-EBB2261DDB2E}" srcOrd="0" destOrd="0" parTransId="{A2D15562-D1AF-468F-9E49-0DB88B183A9E}" sibTransId="{8D5C9DA1-DD57-455B-B8D3-27796DC869A0}"/>
    <dgm:cxn modelId="{0A128EBB-A033-461A-B0F3-59AE2D051049}" type="presOf" srcId="{374C2BB0-408E-4D38-A3FC-2A2102AA054B}" destId="{F909F3C3-73F3-45F1-9540-F27EA8B7D91D}" srcOrd="0" destOrd="0" presId="urn:microsoft.com/office/officeart/2005/8/layout/hierarchy3"/>
    <dgm:cxn modelId="{22710FA8-079E-457F-95B2-C20863B1ACD9}" srcId="{55929D9A-617E-42DD-B177-CEADE16CC446}" destId="{45F90D7C-1407-42BE-AD81-9225AC4AF8D7}" srcOrd="2" destOrd="0" parTransId="{7115484D-47B6-494F-99D1-B82BFDA23614}" sibTransId="{9A19EE34-59EB-454A-BB47-715B3B1EC754}"/>
    <dgm:cxn modelId="{0961AE85-1CFD-475A-A28B-56A458D251AD}" type="presOf" srcId="{4C23B3CD-6C2E-482E-BDB7-8E1244F7E1B8}" destId="{FD830094-6F78-4E23-8AE7-5C1F064CAD03}" srcOrd="0" destOrd="0" presId="urn:microsoft.com/office/officeart/2005/8/layout/hierarchy3"/>
    <dgm:cxn modelId="{FFBE18BE-E235-46D3-AF82-237D81298026}" type="presOf" srcId="{A2D15562-D1AF-468F-9E49-0DB88B183A9E}" destId="{4984DD0E-DBDA-47B3-A0A1-16B3CAD14C3B}" srcOrd="0" destOrd="0" presId="urn:microsoft.com/office/officeart/2005/8/layout/hierarchy3"/>
    <dgm:cxn modelId="{2848183B-3C08-4B7F-A296-B955927CA261}" type="presOf" srcId="{37012B35-FFBD-44A3-B828-5AD58CEC8625}" destId="{ACCBA788-254C-4066-B570-0D91ABA4A31B}" srcOrd="0" destOrd="0" presId="urn:microsoft.com/office/officeart/2005/8/layout/hierarchy3"/>
    <dgm:cxn modelId="{50CAFEB1-4733-435E-AEE9-BDA9F40EE82A}" srcId="{03A10689-BE82-4432-BA1C-6CE2898ADE3C}" destId="{374C2BB0-408E-4D38-A3FC-2A2102AA054B}" srcOrd="1" destOrd="0" parTransId="{193778AD-D0E3-4D6C-8D6E-3BEBDA63ECDE}" sibTransId="{ED4CA521-851F-4745-B6CD-69DDDD24BC8C}"/>
    <dgm:cxn modelId="{6D8DD9D0-D997-43F2-8CA3-01C0B2C02378}" type="presOf" srcId="{193778AD-D0E3-4D6C-8D6E-3BEBDA63ECDE}" destId="{0FF79FF3-883F-46D0-AB39-743BE33B52F1}" srcOrd="0" destOrd="0" presId="urn:microsoft.com/office/officeart/2005/8/layout/hierarchy3"/>
    <dgm:cxn modelId="{B8F04A10-B3A3-4361-A1F1-C00364A13B44}" srcId="{C6E11D30-07B0-456B-803E-E01F95046483}" destId="{4DF4E5EE-F642-47A3-9ED9-A174D4DAE1F1}" srcOrd="1" destOrd="0" parTransId="{D965B3E7-3062-44CC-9CF9-D8FAFCF694A9}" sibTransId="{0AB823D5-4892-46DB-B4E6-0AB821F613AE}"/>
    <dgm:cxn modelId="{76263622-9059-4570-ACE3-D7569BBC60E8}" srcId="{50D6B86E-6996-4FCF-8D7D-1787579807B9}" destId="{C6E11D30-07B0-456B-803E-E01F95046483}" srcOrd="2" destOrd="0" parTransId="{F26AF3B2-66F4-4B93-9A3E-F0C617F38F96}" sibTransId="{A606D465-49DD-4FEE-BFE3-498324334F74}"/>
    <dgm:cxn modelId="{07891EF7-514D-4CE9-A383-AA96465BEF87}" srcId="{55929D9A-617E-42DD-B177-CEADE16CC446}" destId="{37012B35-FFBD-44A3-B828-5AD58CEC8625}" srcOrd="1" destOrd="0" parTransId="{1B1670A9-4780-41BD-A595-FBBD1B64209B}" sibTransId="{EDD90E81-38BF-4447-81FE-3A0155868CEC}"/>
    <dgm:cxn modelId="{C09CB8A9-4372-4015-A479-537BC61627C2}" type="presOf" srcId="{4C0BC530-92E9-4FFF-8CF9-E28122400C4A}" destId="{78D176B3-123D-4904-A71C-9269B8981626}" srcOrd="0" destOrd="0" presId="urn:microsoft.com/office/officeart/2005/8/layout/hierarchy3"/>
    <dgm:cxn modelId="{C17FC157-4ED3-450D-BCA7-A451572A1818}" type="presOf" srcId="{03A10689-BE82-4432-BA1C-6CE2898ADE3C}" destId="{04DDCAB7-2373-4CC1-815B-805E441A1B5B}" srcOrd="0" destOrd="0" presId="urn:microsoft.com/office/officeart/2005/8/layout/hierarchy3"/>
    <dgm:cxn modelId="{6469DF6B-C468-42B3-91B7-E244E687F404}" srcId="{03A10689-BE82-4432-BA1C-6CE2898ADE3C}" destId="{10E28FEE-8E94-49C2-86B4-3A3FF06341DD}" srcOrd="0" destOrd="0" parTransId="{94BAB1FE-5EFB-421C-964D-447D58FCD971}" sibTransId="{24B68603-BBF2-4C67-A352-CBE738D89924}"/>
    <dgm:cxn modelId="{DDEACAC7-F6A1-45BE-AED3-FAA1909956F4}" type="presOf" srcId="{55929D9A-617E-42DD-B177-CEADE16CC446}" destId="{DA95DFB0-5485-4E9A-BAA9-08BFD8151972}" srcOrd="1" destOrd="0" presId="urn:microsoft.com/office/officeart/2005/8/layout/hierarchy3"/>
    <dgm:cxn modelId="{DBC64B09-8F18-4CBB-8355-DEC414F42C3C}" type="presOf" srcId="{C267D7FB-8B6A-430A-9F2B-EBB2261DDB2E}" destId="{1573744E-FC6A-494E-964B-68870CA5EB60}" srcOrd="0" destOrd="0" presId="urn:microsoft.com/office/officeart/2005/8/layout/hierarchy3"/>
    <dgm:cxn modelId="{20A23B52-8881-492A-A1F8-15D556705AD8}" type="presOf" srcId="{45F90D7C-1407-42BE-AD81-9225AC4AF8D7}" destId="{C9EAAA66-011E-48C3-B7E6-18BD1DB44F30}" srcOrd="0" destOrd="0" presId="urn:microsoft.com/office/officeart/2005/8/layout/hierarchy3"/>
    <dgm:cxn modelId="{0809D53B-4CB5-49ED-9B89-61E3D9D5F20C}" type="presOf" srcId="{1740DA69-1059-4366-9AB9-E71B0371445C}" destId="{BE556B09-3164-4209-85E3-7002E0BCA1C9}" srcOrd="0" destOrd="0" presId="urn:microsoft.com/office/officeart/2005/8/layout/hierarchy3"/>
    <dgm:cxn modelId="{18165C7C-1DF6-4051-8C22-B9DEAFACE85D}" type="presOf" srcId="{B1B22590-187F-4857-9AD1-1924697955CC}" destId="{2F1CD486-1CAF-4D5C-9E54-673B46391B00}" srcOrd="0" destOrd="0" presId="urn:microsoft.com/office/officeart/2005/8/layout/hierarchy3"/>
    <dgm:cxn modelId="{C7078C47-DC91-4F73-837D-210D4989BCB5}" type="presOf" srcId="{7115484D-47B6-494F-99D1-B82BFDA23614}" destId="{CD6A97F8-BEC5-4442-A81D-8AC9110F98A8}" srcOrd="0" destOrd="0" presId="urn:microsoft.com/office/officeart/2005/8/layout/hierarchy3"/>
    <dgm:cxn modelId="{F6E09D17-D10F-42A0-B7D4-E3E280B11EE5}" srcId="{50D6B86E-6996-4FCF-8D7D-1787579807B9}" destId="{26EC7003-1F15-4048-89AD-8B7E010A5ADD}" srcOrd="3" destOrd="0" parTransId="{830D22C0-D9E6-4037-9F14-BA5ADB3659CB}" sibTransId="{B835789D-858B-464F-B79C-CF95DD2CC8EB}"/>
    <dgm:cxn modelId="{1E266BDE-8C64-44F8-AB7C-427B366F49D0}" type="presOf" srcId="{D272DC46-E9DA-4DE2-BBD8-343D9FE339F7}" destId="{5E771385-3BE5-40C6-B764-38084D603E5C}" srcOrd="0" destOrd="0" presId="urn:microsoft.com/office/officeart/2005/8/layout/hierarchy3"/>
    <dgm:cxn modelId="{299FD5E5-4BFF-4876-98C7-8028B2CC84DA}" srcId="{26EC7003-1F15-4048-89AD-8B7E010A5ADD}" destId="{399DB8C1-A1E0-47EB-94E3-F0FEB1FB4C61}" srcOrd="1" destOrd="0" parTransId="{B1B22590-187F-4857-9AD1-1924697955CC}" sibTransId="{DF9B603A-C5B9-4C45-8FC8-C885A280D60B}"/>
    <dgm:cxn modelId="{03E61BF9-A923-4F06-BDCD-2588314577D5}" type="presOf" srcId="{26EC7003-1F15-4048-89AD-8B7E010A5ADD}" destId="{B158874D-B801-4C6A-8525-E199A465A015}" srcOrd="1" destOrd="0" presId="urn:microsoft.com/office/officeart/2005/8/layout/hierarchy3"/>
    <dgm:cxn modelId="{74C37894-051C-48BD-BC03-8C52EA813430}" type="presOf" srcId="{03A10689-BE82-4432-BA1C-6CE2898ADE3C}" destId="{7B21E452-AE83-4F22-A34B-F10CF3F9978B}" srcOrd="1" destOrd="0" presId="urn:microsoft.com/office/officeart/2005/8/layout/hierarchy3"/>
    <dgm:cxn modelId="{1185F224-9A1B-41F2-B2F8-08975D1A2CDE}" type="presOf" srcId="{399DB8C1-A1E0-47EB-94E3-F0FEB1FB4C61}" destId="{003D15AB-D9AC-4301-8FDB-A186A6B49DE6}" srcOrd="0" destOrd="0" presId="urn:microsoft.com/office/officeart/2005/8/layout/hierarchy3"/>
    <dgm:cxn modelId="{6D0354B9-80AC-4A84-8157-E95392FBB560}" srcId="{55929D9A-617E-42DD-B177-CEADE16CC446}" destId="{1740DA69-1059-4366-9AB9-E71B0371445C}" srcOrd="0" destOrd="0" parTransId="{4C0BC530-92E9-4FFF-8CF9-E28122400C4A}" sibTransId="{644E04B0-6702-4E1E-A512-B9B60D5E336B}"/>
    <dgm:cxn modelId="{4213DEB8-6EAC-4BC3-A98F-1BDE3B7DD0DA}" type="presParOf" srcId="{6F2F2270-A658-40E6-A004-063A75F0F44B}" destId="{3C143288-6494-40F7-8C66-E8F3A12E3039}" srcOrd="0" destOrd="0" presId="urn:microsoft.com/office/officeart/2005/8/layout/hierarchy3"/>
    <dgm:cxn modelId="{F73B5053-BAEC-4441-AA34-7D1F78806C73}" type="presParOf" srcId="{3C143288-6494-40F7-8C66-E8F3A12E3039}" destId="{1EF8F944-DE65-411B-B2DE-62295F8FD297}" srcOrd="0" destOrd="0" presId="urn:microsoft.com/office/officeart/2005/8/layout/hierarchy3"/>
    <dgm:cxn modelId="{661C8B37-05E1-44BB-B9E4-65A6961A71CA}" type="presParOf" srcId="{1EF8F944-DE65-411B-B2DE-62295F8FD297}" destId="{04DDCAB7-2373-4CC1-815B-805E441A1B5B}" srcOrd="0" destOrd="0" presId="urn:microsoft.com/office/officeart/2005/8/layout/hierarchy3"/>
    <dgm:cxn modelId="{7FAB34B1-7D05-4C12-B3BB-58530B7CF7FF}" type="presParOf" srcId="{1EF8F944-DE65-411B-B2DE-62295F8FD297}" destId="{7B21E452-AE83-4F22-A34B-F10CF3F9978B}" srcOrd="1" destOrd="0" presId="urn:microsoft.com/office/officeart/2005/8/layout/hierarchy3"/>
    <dgm:cxn modelId="{B550719D-EDE1-4A62-BF72-9FD794070CB6}" type="presParOf" srcId="{3C143288-6494-40F7-8C66-E8F3A12E3039}" destId="{3BA2B0EB-7895-402C-9862-034E3935DCE4}" srcOrd="1" destOrd="0" presId="urn:microsoft.com/office/officeart/2005/8/layout/hierarchy3"/>
    <dgm:cxn modelId="{99E2D48B-A26B-44BD-944D-BBF76450B844}" type="presParOf" srcId="{3BA2B0EB-7895-402C-9862-034E3935DCE4}" destId="{8453B3B0-9D8C-4D77-BE67-1F1520FEB3C7}" srcOrd="0" destOrd="0" presId="urn:microsoft.com/office/officeart/2005/8/layout/hierarchy3"/>
    <dgm:cxn modelId="{DD652C3A-C114-46DE-944B-793ADC97E62B}" type="presParOf" srcId="{3BA2B0EB-7895-402C-9862-034E3935DCE4}" destId="{DBEB4062-4DFB-4115-84C4-8E0F4FBD3FD0}" srcOrd="1" destOrd="0" presId="urn:microsoft.com/office/officeart/2005/8/layout/hierarchy3"/>
    <dgm:cxn modelId="{66E01998-E162-4409-82DA-A86A27A09502}" type="presParOf" srcId="{3BA2B0EB-7895-402C-9862-034E3935DCE4}" destId="{0FF79FF3-883F-46D0-AB39-743BE33B52F1}" srcOrd="2" destOrd="0" presId="urn:microsoft.com/office/officeart/2005/8/layout/hierarchy3"/>
    <dgm:cxn modelId="{3B6FD1E0-6A1B-41A6-AAD7-65345C6E0465}" type="presParOf" srcId="{3BA2B0EB-7895-402C-9862-034E3935DCE4}" destId="{F909F3C3-73F3-45F1-9540-F27EA8B7D91D}" srcOrd="3" destOrd="0" presId="urn:microsoft.com/office/officeart/2005/8/layout/hierarchy3"/>
    <dgm:cxn modelId="{562686E7-8F53-4718-9584-6B83C2462CD0}" type="presParOf" srcId="{3BA2B0EB-7895-402C-9862-034E3935DCE4}" destId="{B458FF15-0440-49B3-8E29-57D1657861C7}" srcOrd="4" destOrd="0" presId="urn:microsoft.com/office/officeart/2005/8/layout/hierarchy3"/>
    <dgm:cxn modelId="{652A450E-620E-409A-AF33-BB2B20F4889C}" type="presParOf" srcId="{3BA2B0EB-7895-402C-9862-034E3935DCE4}" destId="{EA3E4C72-BCEF-462D-9F28-88A364F1195D}" srcOrd="5" destOrd="0" presId="urn:microsoft.com/office/officeart/2005/8/layout/hierarchy3"/>
    <dgm:cxn modelId="{426604F9-5457-4CBD-BDEB-AE3A06AE1D4E}" type="presParOf" srcId="{6F2F2270-A658-40E6-A004-063A75F0F44B}" destId="{12F5DC12-212B-4C27-824A-743662732004}" srcOrd="1" destOrd="0" presId="urn:microsoft.com/office/officeart/2005/8/layout/hierarchy3"/>
    <dgm:cxn modelId="{09AE20C7-0333-40E8-94F0-96DE2266A43F}" type="presParOf" srcId="{12F5DC12-212B-4C27-824A-743662732004}" destId="{FB186DDA-7BED-452A-A09D-1D787F94D930}" srcOrd="0" destOrd="0" presId="urn:microsoft.com/office/officeart/2005/8/layout/hierarchy3"/>
    <dgm:cxn modelId="{4C3E5562-15AB-4D5F-8AAA-7B5A3C62DB25}" type="presParOf" srcId="{FB186DDA-7BED-452A-A09D-1D787F94D930}" destId="{E34B5A52-DC95-47DB-B488-9AF0267C08A7}" srcOrd="0" destOrd="0" presId="urn:microsoft.com/office/officeart/2005/8/layout/hierarchy3"/>
    <dgm:cxn modelId="{D7CD9055-0952-4D3A-A9EB-E4655D5B9797}" type="presParOf" srcId="{FB186DDA-7BED-452A-A09D-1D787F94D930}" destId="{DA95DFB0-5485-4E9A-BAA9-08BFD8151972}" srcOrd="1" destOrd="0" presId="urn:microsoft.com/office/officeart/2005/8/layout/hierarchy3"/>
    <dgm:cxn modelId="{989592B2-1FBC-4D7B-8548-3DB7998DCD76}" type="presParOf" srcId="{12F5DC12-212B-4C27-824A-743662732004}" destId="{201881A8-E37D-415C-A739-4092959C6224}" srcOrd="1" destOrd="0" presId="urn:microsoft.com/office/officeart/2005/8/layout/hierarchy3"/>
    <dgm:cxn modelId="{891DF79D-4545-4815-A2FC-77FBF21174CC}" type="presParOf" srcId="{201881A8-E37D-415C-A739-4092959C6224}" destId="{78D176B3-123D-4904-A71C-9269B8981626}" srcOrd="0" destOrd="0" presId="urn:microsoft.com/office/officeart/2005/8/layout/hierarchy3"/>
    <dgm:cxn modelId="{509439EA-E18F-40C3-B5B8-2A732007454C}" type="presParOf" srcId="{201881A8-E37D-415C-A739-4092959C6224}" destId="{BE556B09-3164-4209-85E3-7002E0BCA1C9}" srcOrd="1" destOrd="0" presId="urn:microsoft.com/office/officeart/2005/8/layout/hierarchy3"/>
    <dgm:cxn modelId="{BE043521-FF43-45AF-9BCB-A19D4C78B9E5}" type="presParOf" srcId="{201881A8-E37D-415C-A739-4092959C6224}" destId="{3B230989-46AC-44C5-B331-60249F1BF194}" srcOrd="2" destOrd="0" presId="urn:microsoft.com/office/officeart/2005/8/layout/hierarchy3"/>
    <dgm:cxn modelId="{85DD43E3-F139-4513-AC16-9300937F8132}" type="presParOf" srcId="{201881A8-E37D-415C-A739-4092959C6224}" destId="{ACCBA788-254C-4066-B570-0D91ABA4A31B}" srcOrd="3" destOrd="0" presId="urn:microsoft.com/office/officeart/2005/8/layout/hierarchy3"/>
    <dgm:cxn modelId="{C2C6F871-17A2-4541-8F5D-48691A62F396}" type="presParOf" srcId="{201881A8-E37D-415C-A739-4092959C6224}" destId="{CD6A97F8-BEC5-4442-A81D-8AC9110F98A8}" srcOrd="4" destOrd="0" presId="urn:microsoft.com/office/officeart/2005/8/layout/hierarchy3"/>
    <dgm:cxn modelId="{E93BF51B-0211-45D8-8058-C0E78493CEB3}" type="presParOf" srcId="{201881A8-E37D-415C-A739-4092959C6224}" destId="{C9EAAA66-011E-48C3-B7E6-18BD1DB44F30}" srcOrd="5" destOrd="0" presId="urn:microsoft.com/office/officeart/2005/8/layout/hierarchy3"/>
    <dgm:cxn modelId="{33570224-DB83-40ED-9CF9-A6C707DF403F}" type="presParOf" srcId="{6F2F2270-A658-40E6-A004-063A75F0F44B}" destId="{A941B6E1-72AD-4F63-86C0-0C4AFE6EC737}" srcOrd="2" destOrd="0" presId="urn:microsoft.com/office/officeart/2005/8/layout/hierarchy3"/>
    <dgm:cxn modelId="{BCDDFAE2-F17B-47C2-94F0-F02804D18171}" type="presParOf" srcId="{A941B6E1-72AD-4F63-86C0-0C4AFE6EC737}" destId="{55DFF641-046E-4427-B834-07BC53D7A25F}" srcOrd="0" destOrd="0" presId="urn:microsoft.com/office/officeart/2005/8/layout/hierarchy3"/>
    <dgm:cxn modelId="{D80ADF7A-1137-4BC3-B87F-906FBDE1B62C}" type="presParOf" srcId="{55DFF641-046E-4427-B834-07BC53D7A25F}" destId="{1F57CC18-A208-43B9-8499-43D85A351203}" srcOrd="0" destOrd="0" presId="urn:microsoft.com/office/officeart/2005/8/layout/hierarchy3"/>
    <dgm:cxn modelId="{AFA68E6C-2125-49FE-ADF3-AF226699E139}" type="presParOf" srcId="{55DFF641-046E-4427-B834-07BC53D7A25F}" destId="{3483F4CE-A788-42D1-8474-F1E79F6C6AC7}" srcOrd="1" destOrd="0" presId="urn:microsoft.com/office/officeart/2005/8/layout/hierarchy3"/>
    <dgm:cxn modelId="{8CFB111A-412C-4A13-BE51-7BAC53907A8C}" type="presParOf" srcId="{A941B6E1-72AD-4F63-86C0-0C4AFE6EC737}" destId="{22E3B809-8492-45F7-B684-43135A212E01}" srcOrd="1" destOrd="0" presId="urn:microsoft.com/office/officeart/2005/8/layout/hierarchy3"/>
    <dgm:cxn modelId="{C85596C8-9FC4-4D22-A3E8-4B86A1966076}" type="presParOf" srcId="{22E3B809-8492-45F7-B684-43135A212E01}" destId="{4984DD0E-DBDA-47B3-A0A1-16B3CAD14C3B}" srcOrd="0" destOrd="0" presId="urn:microsoft.com/office/officeart/2005/8/layout/hierarchy3"/>
    <dgm:cxn modelId="{F85CEF54-175B-46F5-A4E3-3E2E624F4C9E}" type="presParOf" srcId="{22E3B809-8492-45F7-B684-43135A212E01}" destId="{1573744E-FC6A-494E-964B-68870CA5EB60}" srcOrd="1" destOrd="0" presId="urn:microsoft.com/office/officeart/2005/8/layout/hierarchy3"/>
    <dgm:cxn modelId="{317BE4C5-DC4D-495E-9C4A-36207C7F9D0A}" type="presParOf" srcId="{22E3B809-8492-45F7-B684-43135A212E01}" destId="{CBD5A3F7-010E-40E8-A872-9737060E830C}" srcOrd="2" destOrd="0" presId="urn:microsoft.com/office/officeart/2005/8/layout/hierarchy3"/>
    <dgm:cxn modelId="{D0B0120A-B37E-451F-874A-5CB78B44425D}" type="presParOf" srcId="{22E3B809-8492-45F7-B684-43135A212E01}" destId="{27D53B4C-848D-4528-80F3-E7D091541914}" srcOrd="3" destOrd="0" presId="urn:microsoft.com/office/officeart/2005/8/layout/hierarchy3"/>
    <dgm:cxn modelId="{5A2F32D3-7786-49B0-AF64-3660D22F2761}" type="presParOf" srcId="{6F2F2270-A658-40E6-A004-063A75F0F44B}" destId="{919EA91A-F2D6-4B5A-9E0D-DB9E78A73A33}" srcOrd="3" destOrd="0" presId="urn:microsoft.com/office/officeart/2005/8/layout/hierarchy3"/>
    <dgm:cxn modelId="{ED7F174A-E058-49EF-BB88-168CC9EC81FA}" type="presParOf" srcId="{919EA91A-F2D6-4B5A-9E0D-DB9E78A73A33}" destId="{46ADFFD0-8F00-46A5-96C9-5C85CDBB674B}" srcOrd="0" destOrd="0" presId="urn:microsoft.com/office/officeart/2005/8/layout/hierarchy3"/>
    <dgm:cxn modelId="{896B3302-A1C6-4CBC-9E9A-E07C51A76601}" type="presParOf" srcId="{46ADFFD0-8F00-46A5-96C9-5C85CDBB674B}" destId="{6F3C7264-F3E3-4900-A8C6-466A89FB3BFE}" srcOrd="0" destOrd="0" presId="urn:microsoft.com/office/officeart/2005/8/layout/hierarchy3"/>
    <dgm:cxn modelId="{E5C30B56-BEC8-4ADE-8CDA-B7F76789DB51}" type="presParOf" srcId="{46ADFFD0-8F00-46A5-96C9-5C85CDBB674B}" destId="{B158874D-B801-4C6A-8525-E199A465A015}" srcOrd="1" destOrd="0" presId="urn:microsoft.com/office/officeart/2005/8/layout/hierarchy3"/>
    <dgm:cxn modelId="{A20E3A57-9859-494C-8907-41A88F184A10}" type="presParOf" srcId="{919EA91A-F2D6-4B5A-9E0D-DB9E78A73A33}" destId="{2E6139B9-8843-44FA-9623-739B30EB1485}" srcOrd="1" destOrd="0" presId="urn:microsoft.com/office/officeart/2005/8/layout/hierarchy3"/>
    <dgm:cxn modelId="{096972E5-7280-43E5-B6B9-6A07A94A273A}" type="presParOf" srcId="{2E6139B9-8843-44FA-9623-739B30EB1485}" destId="{5E771385-3BE5-40C6-B764-38084D603E5C}" srcOrd="0" destOrd="0" presId="urn:microsoft.com/office/officeart/2005/8/layout/hierarchy3"/>
    <dgm:cxn modelId="{B35D0A9D-70E2-42F3-9B25-8AF9EBBF5F48}" type="presParOf" srcId="{2E6139B9-8843-44FA-9623-739B30EB1485}" destId="{FD830094-6F78-4E23-8AE7-5C1F064CAD03}" srcOrd="1" destOrd="0" presId="urn:microsoft.com/office/officeart/2005/8/layout/hierarchy3"/>
    <dgm:cxn modelId="{AE4539E8-DAEC-425D-91D5-3690F54330F5}" type="presParOf" srcId="{2E6139B9-8843-44FA-9623-739B30EB1485}" destId="{2F1CD486-1CAF-4D5C-9E54-673B46391B00}" srcOrd="2" destOrd="0" presId="urn:microsoft.com/office/officeart/2005/8/layout/hierarchy3"/>
    <dgm:cxn modelId="{CB0E4739-CA53-48CF-8951-32B4E7103017}" type="presParOf" srcId="{2E6139B9-8843-44FA-9623-739B30EB1485}" destId="{003D15AB-D9AC-4301-8FDB-A186A6B49DE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215128-F7C5-4425-8EEC-932CDC5C5FC2}" type="doc">
      <dgm:prSet loTypeId="urn:microsoft.com/office/officeart/2005/8/layout/cycle2" loCatId="cycle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B7AD83CE-E6F6-4762-9D0E-92600F706D5E}">
      <dgm:prSet phldrT="[Text]" custT="1"/>
      <dgm:spPr/>
      <dgm:t>
        <a:bodyPr/>
        <a:lstStyle/>
        <a:p>
          <a:r>
            <a:rPr lang="en-US" sz="1800" b="1" dirty="0" smtClean="0"/>
            <a:t>Data Gathering From UI</a:t>
          </a:r>
          <a:endParaRPr lang="en-GB" sz="1800" b="1" dirty="0"/>
        </a:p>
      </dgm:t>
    </dgm:pt>
    <dgm:pt modelId="{7F3713BC-5890-4F3E-A1F9-2B0A2EDA36B7}" type="parTrans" cxnId="{8D85D22D-4D8B-454D-A2BA-B5D329568618}">
      <dgm:prSet/>
      <dgm:spPr/>
      <dgm:t>
        <a:bodyPr/>
        <a:lstStyle/>
        <a:p>
          <a:endParaRPr lang="en-GB"/>
        </a:p>
      </dgm:t>
    </dgm:pt>
    <dgm:pt modelId="{0B7494D9-9EBB-445C-9F76-2113F3BB87CA}" type="sibTrans" cxnId="{8D85D22D-4D8B-454D-A2BA-B5D329568618}">
      <dgm:prSet/>
      <dgm:spPr/>
      <dgm:t>
        <a:bodyPr/>
        <a:lstStyle/>
        <a:p>
          <a:endParaRPr lang="en-GB"/>
        </a:p>
      </dgm:t>
    </dgm:pt>
    <dgm:pt modelId="{2488C2E8-FA10-4492-8E63-D1856B3C402F}">
      <dgm:prSet phldrT="[Text]" custT="1"/>
      <dgm:spPr/>
      <dgm:t>
        <a:bodyPr/>
        <a:lstStyle/>
        <a:p>
          <a:r>
            <a:rPr lang="en-US" sz="2000" dirty="0" smtClean="0"/>
            <a:t>Store in Database</a:t>
          </a:r>
          <a:endParaRPr lang="en-GB" sz="2000" dirty="0"/>
        </a:p>
      </dgm:t>
    </dgm:pt>
    <dgm:pt modelId="{B82A6701-E3E0-45F0-9999-39DB5451D821}" type="parTrans" cxnId="{614F02AA-1F60-425C-9F43-D28B37E8A570}">
      <dgm:prSet/>
      <dgm:spPr/>
      <dgm:t>
        <a:bodyPr/>
        <a:lstStyle/>
        <a:p>
          <a:endParaRPr lang="en-GB"/>
        </a:p>
      </dgm:t>
    </dgm:pt>
    <dgm:pt modelId="{D7C644F5-03BD-436A-A693-496A8633D031}" type="sibTrans" cxnId="{614F02AA-1F60-425C-9F43-D28B37E8A570}">
      <dgm:prSet/>
      <dgm:spPr/>
      <dgm:t>
        <a:bodyPr/>
        <a:lstStyle/>
        <a:p>
          <a:endParaRPr lang="en-GB"/>
        </a:p>
      </dgm:t>
    </dgm:pt>
    <dgm:pt modelId="{4614564B-9BE2-4D2F-9251-35B0A90DC5C8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>
                  <a:lumMod val="75000"/>
                  <a:lumOff val="25000"/>
                </a:schemeClr>
              </a:solidFill>
            </a:rPr>
            <a:t>Generate In-depth Analysis by pulling data from database </a:t>
          </a:r>
          <a:endParaRPr lang="en-GB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520AB5C-67F8-45CB-8162-3A4D44AD4BEC}" type="parTrans" cxnId="{03B2864C-7DE9-40F3-A7D5-3D55BB27B5F8}">
      <dgm:prSet/>
      <dgm:spPr/>
      <dgm:t>
        <a:bodyPr/>
        <a:lstStyle/>
        <a:p>
          <a:endParaRPr lang="en-GB"/>
        </a:p>
      </dgm:t>
    </dgm:pt>
    <dgm:pt modelId="{A68D38D2-15B9-4FB2-AD27-ED4CD12F3045}" type="sibTrans" cxnId="{03B2864C-7DE9-40F3-A7D5-3D55BB27B5F8}">
      <dgm:prSet/>
      <dgm:spPr/>
      <dgm:t>
        <a:bodyPr/>
        <a:lstStyle/>
        <a:p>
          <a:endParaRPr lang="en-GB"/>
        </a:p>
      </dgm:t>
    </dgm:pt>
    <dgm:pt modelId="{83B8EC5E-4E90-40D6-8CF4-DB6177549CB6}">
      <dgm:prSet phldrT="[Text]"/>
      <dgm:spPr/>
      <dgm:t>
        <a:bodyPr/>
        <a:lstStyle/>
        <a:p>
          <a:r>
            <a:rPr lang="en-US" dirty="0" smtClean="0"/>
            <a:t>Show Infographic materials onto the UI </a:t>
          </a:r>
          <a:endParaRPr lang="en-GB" dirty="0"/>
        </a:p>
      </dgm:t>
    </dgm:pt>
    <dgm:pt modelId="{43B5E815-4BEE-4E2A-B8E3-D89BC0C9EF3F}" type="parTrans" cxnId="{3331ED10-647D-4A37-925E-EB8842103795}">
      <dgm:prSet/>
      <dgm:spPr/>
      <dgm:t>
        <a:bodyPr/>
        <a:lstStyle/>
        <a:p>
          <a:endParaRPr lang="en-GB"/>
        </a:p>
      </dgm:t>
    </dgm:pt>
    <dgm:pt modelId="{E82A993C-A38E-4A45-8285-6A37D2A8889B}" type="sibTrans" cxnId="{3331ED10-647D-4A37-925E-EB8842103795}">
      <dgm:prSet/>
      <dgm:spPr/>
      <dgm:t>
        <a:bodyPr/>
        <a:lstStyle/>
        <a:p>
          <a:endParaRPr lang="en-GB"/>
        </a:p>
      </dgm:t>
    </dgm:pt>
    <dgm:pt modelId="{870EA44A-AC57-437D-832C-3ABF9E58FB16}" type="pres">
      <dgm:prSet presAssocID="{32215128-F7C5-4425-8EEC-932CDC5C5F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26E5F4-39ED-43F7-8706-7D2425C454BE}" type="pres">
      <dgm:prSet presAssocID="{B7AD83CE-E6F6-4762-9D0E-92600F706D5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78FEC-D47A-45BA-9D4A-1000D9A04DAF}" type="pres">
      <dgm:prSet presAssocID="{0B7494D9-9EBB-445C-9F76-2113F3BB87CA}" presName="sibTrans" presStyleLbl="sibTrans2D1" presStyleIdx="0" presStyleCnt="4"/>
      <dgm:spPr/>
      <dgm:t>
        <a:bodyPr/>
        <a:lstStyle/>
        <a:p>
          <a:endParaRPr lang="en-GB"/>
        </a:p>
      </dgm:t>
    </dgm:pt>
    <dgm:pt modelId="{825F1992-2B94-48A1-891B-705C1A072942}" type="pres">
      <dgm:prSet presAssocID="{0B7494D9-9EBB-445C-9F76-2113F3BB87CA}" presName="connectorText" presStyleLbl="sibTrans2D1" presStyleIdx="0" presStyleCnt="4"/>
      <dgm:spPr/>
      <dgm:t>
        <a:bodyPr/>
        <a:lstStyle/>
        <a:p>
          <a:endParaRPr lang="en-GB"/>
        </a:p>
      </dgm:t>
    </dgm:pt>
    <dgm:pt modelId="{5B5A3332-5238-4A2B-BB52-5EA357143B8F}" type="pres">
      <dgm:prSet presAssocID="{2488C2E8-FA10-4492-8E63-D1856B3C40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F396AE-2FA9-4925-84F4-C882EBCB86EB}" type="pres">
      <dgm:prSet presAssocID="{D7C644F5-03BD-436A-A693-496A8633D03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55761D30-1CF2-496E-92E3-E82D0C6001B1}" type="pres">
      <dgm:prSet presAssocID="{D7C644F5-03BD-436A-A693-496A8633D03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4A2651F3-6143-4B02-8BC5-952ABC027C57}" type="pres">
      <dgm:prSet presAssocID="{4614564B-9BE2-4D2F-9251-35B0A90DC5C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646B68-F6B6-45D6-99ED-65015D017EBF}" type="pres">
      <dgm:prSet presAssocID="{A68D38D2-15B9-4FB2-AD27-ED4CD12F304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2C94F1EB-C2C2-459D-93E9-19773C810666}" type="pres">
      <dgm:prSet presAssocID="{A68D38D2-15B9-4FB2-AD27-ED4CD12F304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6432263C-4C5D-422D-B040-5F90AE43FA2F}" type="pres">
      <dgm:prSet presAssocID="{83B8EC5E-4E90-40D6-8CF4-DB6177549CB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DC18AF-76D7-4341-947F-FBFFBF9CA523}" type="pres">
      <dgm:prSet presAssocID="{E82A993C-A38E-4A45-8285-6A37D2A8889B}" presName="sibTrans" presStyleLbl="sibTrans2D1" presStyleIdx="3" presStyleCnt="4"/>
      <dgm:spPr/>
      <dgm:t>
        <a:bodyPr/>
        <a:lstStyle/>
        <a:p>
          <a:endParaRPr lang="en-GB"/>
        </a:p>
      </dgm:t>
    </dgm:pt>
    <dgm:pt modelId="{0AAC423B-7951-434D-8BCD-ACF65A951032}" type="pres">
      <dgm:prSet presAssocID="{E82A993C-A38E-4A45-8285-6A37D2A8889B}" presName="connectorText" presStyleLbl="sibTrans2D1" presStyleIdx="3" presStyleCnt="4"/>
      <dgm:spPr/>
      <dgm:t>
        <a:bodyPr/>
        <a:lstStyle/>
        <a:p>
          <a:endParaRPr lang="en-GB"/>
        </a:p>
      </dgm:t>
    </dgm:pt>
  </dgm:ptLst>
  <dgm:cxnLst>
    <dgm:cxn modelId="{8D85D22D-4D8B-454D-A2BA-B5D329568618}" srcId="{32215128-F7C5-4425-8EEC-932CDC5C5FC2}" destId="{B7AD83CE-E6F6-4762-9D0E-92600F706D5E}" srcOrd="0" destOrd="0" parTransId="{7F3713BC-5890-4F3E-A1F9-2B0A2EDA36B7}" sibTransId="{0B7494D9-9EBB-445C-9F76-2113F3BB87CA}"/>
    <dgm:cxn modelId="{AB4D6E07-4508-4C4D-982D-DE634642D49D}" type="presOf" srcId="{A68D38D2-15B9-4FB2-AD27-ED4CD12F3045}" destId="{BD646B68-F6B6-45D6-99ED-65015D017EBF}" srcOrd="0" destOrd="0" presId="urn:microsoft.com/office/officeart/2005/8/layout/cycle2"/>
    <dgm:cxn modelId="{DE66F6FA-643F-4819-A428-CEFCDE223098}" type="presOf" srcId="{D7C644F5-03BD-436A-A693-496A8633D031}" destId="{55761D30-1CF2-496E-92E3-E82D0C6001B1}" srcOrd="1" destOrd="0" presId="urn:microsoft.com/office/officeart/2005/8/layout/cycle2"/>
    <dgm:cxn modelId="{395EEEA3-E022-491F-8D05-26210DBC5A4C}" type="presOf" srcId="{0B7494D9-9EBB-445C-9F76-2113F3BB87CA}" destId="{825F1992-2B94-48A1-891B-705C1A072942}" srcOrd="1" destOrd="0" presId="urn:microsoft.com/office/officeart/2005/8/layout/cycle2"/>
    <dgm:cxn modelId="{5A32EAF4-ABA3-4E7C-9633-9BD3F14881E1}" type="presOf" srcId="{B7AD83CE-E6F6-4762-9D0E-92600F706D5E}" destId="{F426E5F4-39ED-43F7-8706-7D2425C454BE}" srcOrd="0" destOrd="0" presId="urn:microsoft.com/office/officeart/2005/8/layout/cycle2"/>
    <dgm:cxn modelId="{614F02AA-1F60-425C-9F43-D28B37E8A570}" srcId="{32215128-F7C5-4425-8EEC-932CDC5C5FC2}" destId="{2488C2E8-FA10-4492-8E63-D1856B3C402F}" srcOrd="1" destOrd="0" parTransId="{B82A6701-E3E0-45F0-9999-39DB5451D821}" sibTransId="{D7C644F5-03BD-436A-A693-496A8633D031}"/>
    <dgm:cxn modelId="{03B2864C-7DE9-40F3-A7D5-3D55BB27B5F8}" srcId="{32215128-F7C5-4425-8EEC-932CDC5C5FC2}" destId="{4614564B-9BE2-4D2F-9251-35B0A90DC5C8}" srcOrd="2" destOrd="0" parTransId="{1520AB5C-67F8-45CB-8162-3A4D44AD4BEC}" sibTransId="{A68D38D2-15B9-4FB2-AD27-ED4CD12F3045}"/>
    <dgm:cxn modelId="{3331ED10-647D-4A37-925E-EB8842103795}" srcId="{32215128-F7C5-4425-8EEC-932CDC5C5FC2}" destId="{83B8EC5E-4E90-40D6-8CF4-DB6177549CB6}" srcOrd="3" destOrd="0" parTransId="{43B5E815-4BEE-4E2A-B8E3-D89BC0C9EF3F}" sibTransId="{E82A993C-A38E-4A45-8285-6A37D2A8889B}"/>
    <dgm:cxn modelId="{E62B3C52-B318-4C55-AE77-D5ACDBA5F4EE}" type="presOf" srcId="{E82A993C-A38E-4A45-8285-6A37D2A8889B}" destId="{8ADC18AF-76D7-4341-947F-FBFFBF9CA523}" srcOrd="0" destOrd="0" presId="urn:microsoft.com/office/officeart/2005/8/layout/cycle2"/>
    <dgm:cxn modelId="{7F660B13-0F86-42DE-83A5-1DB6C8EB2400}" type="presOf" srcId="{A68D38D2-15B9-4FB2-AD27-ED4CD12F3045}" destId="{2C94F1EB-C2C2-459D-93E9-19773C810666}" srcOrd="1" destOrd="0" presId="urn:microsoft.com/office/officeart/2005/8/layout/cycle2"/>
    <dgm:cxn modelId="{7C66B745-8960-4078-8F74-C977895BB938}" type="presOf" srcId="{2488C2E8-FA10-4492-8E63-D1856B3C402F}" destId="{5B5A3332-5238-4A2B-BB52-5EA357143B8F}" srcOrd="0" destOrd="0" presId="urn:microsoft.com/office/officeart/2005/8/layout/cycle2"/>
    <dgm:cxn modelId="{89E79E28-B8B2-4821-B29F-2C7A4CAD6B6C}" type="presOf" srcId="{0B7494D9-9EBB-445C-9F76-2113F3BB87CA}" destId="{1FC78FEC-D47A-45BA-9D4A-1000D9A04DAF}" srcOrd="0" destOrd="0" presId="urn:microsoft.com/office/officeart/2005/8/layout/cycle2"/>
    <dgm:cxn modelId="{3AB51BB6-5825-43D6-9AC3-91DC1E6A4B59}" type="presOf" srcId="{E82A993C-A38E-4A45-8285-6A37D2A8889B}" destId="{0AAC423B-7951-434D-8BCD-ACF65A951032}" srcOrd="1" destOrd="0" presId="urn:microsoft.com/office/officeart/2005/8/layout/cycle2"/>
    <dgm:cxn modelId="{E3DB438F-AC26-4AE7-8026-CAB9C9B0A541}" type="presOf" srcId="{D7C644F5-03BD-436A-A693-496A8633D031}" destId="{46F396AE-2FA9-4925-84F4-C882EBCB86EB}" srcOrd="0" destOrd="0" presId="urn:microsoft.com/office/officeart/2005/8/layout/cycle2"/>
    <dgm:cxn modelId="{9FDB34CE-3EC1-4523-9632-53424FBAC0FF}" type="presOf" srcId="{83B8EC5E-4E90-40D6-8CF4-DB6177549CB6}" destId="{6432263C-4C5D-422D-B040-5F90AE43FA2F}" srcOrd="0" destOrd="0" presId="urn:microsoft.com/office/officeart/2005/8/layout/cycle2"/>
    <dgm:cxn modelId="{48ECE1C1-3CCD-44B2-A637-03522D502BFF}" type="presOf" srcId="{4614564B-9BE2-4D2F-9251-35B0A90DC5C8}" destId="{4A2651F3-6143-4B02-8BC5-952ABC027C57}" srcOrd="0" destOrd="0" presId="urn:microsoft.com/office/officeart/2005/8/layout/cycle2"/>
    <dgm:cxn modelId="{504CDF38-D8F1-4E81-BB3F-BFDD277043E0}" type="presOf" srcId="{32215128-F7C5-4425-8EEC-932CDC5C5FC2}" destId="{870EA44A-AC57-437D-832C-3ABF9E58FB16}" srcOrd="0" destOrd="0" presId="urn:microsoft.com/office/officeart/2005/8/layout/cycle2"/>
    <dgm:cxn modelId="{B25CD243-C485-4DB9-A536-6DCB9D2F18F3}" type="presParOf" srcId="{870EA44A-AC57-437D-832C-3ABF9E58FB16}" destId="{F426E5F4-39ED-43F7-8706-7D2425C454BE}" srcOrd="0" destOrd="0" presId="urn:microsoft.com/office/officeart/2005/8/layout/cycle2"/>
    <dgm:cxn modelId="{52F62232-781D-450F-BF96-B4F05E5F0CDD}" type="presParOf" srcId="{870EA44A-AC57-437D-832C-3ABF9E58FB16}" destId="{1FC78FEC-D47A-45BA-9D4A-1000D9A04DAF}" srcOrd="1" destOrd="0" presId="urn:microsoft.com/office/officeart/2005/8/layout/cycle2"/>
    <dgm:cxn modelId="{4192BE6B-7B12-4907-A90E-84B8D5BB0E0B}" type="presParOf" srcId="{1FC78FEC-D47A-45BA-9D4A-1000D9A04DAF}" destId="{825F1992-2B94-48A1-891B-705C1A072942}" srcOrd="0" destOrd="0" presId="urn:microsoft.com/office/officeart/2005/8/layout/cycle2"/>
    <dgm:cxn modelId="{4485D8E9-F07E-4A43-9296-55F495327573}" type="presParOf" srcId="{870EA44A-AC57-437D-832C-3ABF9E58FB16}" destId="{5B5A3332-5238-4A2B-BB52-5EA357143B8F}" srcOrd="2" destOrd="0" presId="urn:microsoft.com/office/officeart/2005/8/layout/cycle2"/>
    <dgm:cxn modelId="{CC14E7B1-9774-4C36-BD7D-7D9B366EFFD0}" type="presParOf" srcId="{870EA44A-AC57-437D-832C-3ABF9E58FB16}" destId="{46F396AE-2FA9-4925-84F4-C882EBCB86EB}" srcOrd="3" destOrd="0" presId="urn:microsoft.com/office/officeart/2005/8/layout/cycle2"/>
    <dgm:cxn modelId="{A4905958-65DA-4DF8-8C12-43F5565E19C7}" type="presParOf" srcId="{46F396AE-2FA9-4925-84F4-C882EBCB86EB}" destId="{55761D30-1CF2-496E-92E3-E82D0C6001B1}" srcOrd="0" destOrd="0" presId="urn:microsoft.com/office/officeart/2005/8/layout/cycle2"/>
    <dgm:cxn modelId="{40BA7CFF-9C8E-4CFE-A9B8-6453ADD0D477}" type="presParOf" srcId="{870EA44A-AC57-437D-832C-3ABF9E58FB16}" destId="{4A2651F3-6143-4B02-8BC5-952ABC027C57}" srcOrd="4" destOrd="0" presId="urn:microsoft.com/office/officeart/2005/8/layout/cycle2"/>
    <dgm:cxn modelId="{EAE6E867-9A36-4E18-A899-94768EB8BCFE}" type="presParOf" srcId="{870EA44A-AC57-437D-832C-3ABF9E58FB16}" destId="{BD646B68-F6B6-45D6-99ED-65015D017EBF}" srcOrd="5" destOrd="0" presId="urn:microsoft.com/office/officeart/2005/8/layout/cycle2"/>
    <dgm:cxn modelId="{CEB9D252-6FB8-45F3-88AF-116C5BE25733}" type="presParOf" srcId="{BD646B68-F6B6-45D6-99ED-65015D017EBF}" destId="{2C94F1EB-C2C2-459D-93E9-19773C810666}" srcOrd="0" destOrd="0" presId="urn:microsoft.com/office/officeart/2005/8/layout/cycle2"/>
    <dgm:cxn modelId="{4E4DEB26-D6DD-4748-99E4-2AC2DC77C598}" type="presParOf" srcId="{870EA44A-AC57-437D-832C-3ABF9E58FB16}" destId="{6432263C-4C5D-422D-B040-5F90AE43FA2F}" srcOrd="6" destOrd="0" presId="urn:microsoft.com/office/officeart/2005/8/layout/cycle2"/>
    <dgm:cxn modelId="{A12BE94E-05BA-40B3-B1B1-2A24E2D635F7}" type="presParOf" srcId="{870EA44A-AC57-437D-832C-3ABF9E58FB16}" destId="{8ADC18AF-76D7-4341-947F-FBFFBF9CA523}" srcOrd="7" destOrd="0" presId="urn:microsoft.com/office/officeart/2005/8/layout/cycle2"/>
    <dgm:cxn modelId="{F9BD4427-2B5E-483D-9147-4EA11F97E188}" type="presParOf" srcId="{8ADC18AF-76D7-4341-947F-FBFFBF9CA523}" destId="{0AAC423B-7951-434D-8BCD-ACF65A9510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0D739-A7E6-4BF5-A4FA-629DDAE970B8}">
      <dsp:nvSpPr>
        <dsp:cNvPr id="0" name=""/>
        <dsp:cNvSpPr/>
      </dsp:nvSpPr>
      <dsp:spPr>
        <a:xfrm rot="16200000">
          <a:off x="-1823329" y="1827678"/>
          <a:ext cx="5181602" cy="1526244"/>
        </a:xfrm>
        <a:prstGeom prst="flowChartManualOperation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ndara" panose="020E0502030303020204" pitchFamily="34" charset="0"/>
            </a:rPr>
            <a:t>Goal Achievements </a:t>
          </a:r>
          <a:endParaRPr lang="en-GB" sz="1600" b="1" kern="1200" dirty="0">
            <a:latin typeface="Candara" panose="020E0502030303020204" pitchFamily="34" charset="0"/>
          </a:endParaRPr>
        </a:p>
      </dsp:txBody>
      <dsp:txXfrm rot="5400000">
        <a:off x="4350" y="1036319"/>
        <a:ext cx="1526244" cy="3108962"/>
      </dsp:txXfrm>
    </dsp:sp>
    <dsp:sp modelId="{3D1B1F46-D5D2-4CA4-BD6C-133DCDE3FEC0}">
      <dsp:nvSpPr>
        <dsp:cNvPr id="0" name=""/>
        <dsp:cNvSpPr/>
      </dsp:nvSpPr>
      <dsp:spPr>
        <a:xfrm rot="16200000">
          <a:off x="-182617" y="1827678"/>
          <a:ext cx="5181602" cy="1526244"/>
        </a:xfrm>
        <a:prstGeom prst="flowChartManualOperation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ndara" panose="020E0502030303020204" pitchFamily="34" charset="0"/>
            </a:rPr>
            <a:t>Full Financial Day to Day Tracking</a:t>
          </a:r>
          <a:endParaRPr lang="en-GB" sz="1600" b="1" kern="1200" dirty="0">
            <a:latin typeface="Candara" panose="020E0502030303020204" pitchFamily="34" charset="0"/>
          </a:endParaRPr>
        </a:p>
      </dsp:txBody>
      <dsp:txXfrm rot="5400000">
        <a:off x="1645062" y="1036319"/>
        <a:ext cx="1526244" cy="3108962"/>
      </dsp:txXfrm>
    </dsp:sp>
    <dsp:sp modelId="{D9EEAFD4-5A5E-4DC2-B46A-9400893BE313}">
      <dsp:nvSpPr>
        <dsp:cNvPr id="0" name=""/>
        <dsp:cNvSpPr/>
      </dsp:nvSpPr>
      <dsp:spPr>
        <a:xfrm rot="16200000">
          <a:off x="1458095" y="1827678"/>
          <a:ext cx="5181602" cy="1526244"/>
        </a:xfrm>
        <a:prstGeom prst="flowChartManualOperation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ndara" panose="020E0502030303020204" pitchFamily="34" charset="0"/>
            </a:rPr>
            <a:t>Retirement Planning </a:t>
          </a:r>
          <a:endParaRPr lang="en-GB" sz="1600" b="1" kern="1200" dirty="0">
            <a:latin typeface="Candara" panose="020E0502030303020204" pitchFamily="34" charset="0"/>
          </a:endParaRPr>
        </a:p>
      </dsp:txBody>
      <dsp:txXfrm rot="5400000">
        <a:off x="3285774" y="1036319"/>
        <a:ext cx="1526244" cy="3108962"/>
      </dsp:txXfrm>
    </dsp:sp>
    <dsp:sp modelId="{C949424D-96FF-405E-86A5-33B4088ECCB0}">
      <dsp:nvSpPr>
        <dsp:cNvPr id="0" name=""/>
        <dsp:cNvSpPr/>
      </dsp:nvSpPr>
      <dsp:spPr>
        <a:xfrm rot="16200000">
          <a:off x="3098808" y="1827678"/>
          <a:ext cx="5181602" cy="1526244"/>
        </a:xfrm>
        <a:prstGeom prst="flowChartManualOperation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ndara" panose="020E0502030303020204" pitchFamily="34" charset="0"/>
            </a:rPr>
            <a:t>Investment Opportunities</a:t>
          </a:r>
          <a:endParaRPr lang="en-GB" sz="1600" b="1" kern="1200" dirty="0">
            <a:latin typeface="Candara" panose="020E0502030303020204" pitchFamily="34" charset="0"/>
          </a:endParaRPr>
        </a:p>
      </dsp:txBody>
      <dsp:txXfrm rot="5400000">
        <a:off x="4926487" y="1036319"/>
        <a:ext cx="1526244" cy="3108962"/>
      </dsp:txXfrm>
    </dsp:sp>
    <dsp:sp modelId="{DE3917F7-51E0-4CED-A15A-8C6B095DEC04}">
      <dsp:nvSpPr>
        <dsp:cNvPr id="0" name=""/>
        <dsp:cNvSpPr/>
      </dsp:nvSpPr>
      <dsp:spPr>
        <a:xfrm rot="16200000">
          <a:off x="4739520" y="1827678"/>
          <a:ext cx="5181602" cy="1526244"/>
        </a:xfrm>
        <a:prstGeom prst="flowChartManualOperation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ndara" panose="020E0502030303020204" pitchFamily="34" charset="0"/>
            </a:rPr>
            <a:t>Spending History</a:t>
          </a:r>
          <a:endParaRPr lang="en-GB" sz="1600" b="1" kern="1200" dirty="0">
            <a:latin typeface="Candara" panose="020E0502030303020204" pitchFamily="34" charset="0"/>
          </a:endParaRPr>
        </a:p>
      </dsp:txBody>
      <dsp:txXfrm rot="5400000">
        <a:off x="6567199" y="1036319"/>
        <a:ext cx="1526244" cy="3108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CAB7-2373-4CC1-815B-805E441A1B5B}">
      <dsp:nvSpPr>
        <dsp:cNvPr id="0" name=""/>
        <dsp:cNvSpPr/>
      </dsp:nvSpPr>
      <dsp:spPr>
        <a:xfrm>
          <a:off x="1235" y="302236"/>
          <a:ext cx="1419986" cy="709993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Account</a:t>
          </a:r>
          <a:endParaRPr lang="en-GB" sz="2000" kern="1200" dirty="0"/>
        </a:p>
      </dsp:txBody>
      <dsp:txXfrm>
        <a:off x="22030" y="323031"/>
        <a:ext cx="1378396" cy="668403"/>
      </dsp:txXfrm>
    </dsp:sp>
    <dsp:sp modelId="{8453B3B0-9D8C-4D77-BE67-1F1520FEB3C7}">
      <dsp:nvSpPr>
        <dsp:cNvPr id="0" name=""/>
        <dsp:cNvSpPr/>
      </dsp:nvSpPr>
      <dsp:spPr>
        <a:xfrm>
          <a:off x="143234" y="1012230"/>
          <a:ext cx="141998" cy="53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495"/>
              </a:lnTo>
              <a:lnTo>
                <a:pt x="141998" y="53249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B4062-4DFB-4115-84C4-8E0F4FBD3FD0}">
      <dsp:nvSpPr>
        <dsp:cNvPr id="0" name=""/>
        <dsp:cNvSpPr/>
      </dsp:nvSpPr>
      <dsp:spPr>
        <a:xfrm>
          <a:off x="285232" y="1189728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Login, Logout</a:t>
          </a:r>
          <a:endParaRPr lang="en-GB" sz="1500" kern="1200" dirty="0"/>
        </a:p>
      </dsp:txBody>
      <dsp:txXfrm>
        <a:off x="306027" y="1210523"/>
        <a:ext cx="1094399" cy="668403"/>
      </dsp:txXfrm>
    </dsp:sp>
    <dsp:sp modelId="{0FF79FF3-883F-46D0-AB39-743BE33B52F1}">
      <dsp:nvSpPr>
        <dsp:cNvPr id="0" name=""/>
        <dsp:cNvSpPr/>
      </dsp:nvSpPr>
      <dsp:spPr>
        <a:xfrm>
          <a:off x="143234" y="1012230"/>
          <a:ext cx="141998" cy="1419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986"/>
              </a:lnTo>
              <a:lnTo>
                <a:pt x="141998" y="141998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9F3C3-73F3-45F1-9540-F27EA8B7D91D}">
      <dsp:nvSpPr>
        <dsp:cNvPr id="0" name=""/>
        <dsp:cNvSpPr/>
      </dsp:nvSpPr>
      <dsp:spPr>
        <a:xfrm>
          <a:off x="285232" y="2077220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7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Personal Info</a:t>
          </a:r>
          <a:endParaRPr lang="en-GB" sz="1500" kern="1200" dirty="0"/>
        </a:p>
      </dsp:txBody>
      <dsp:txXfrm>
        <a:off x="306027" y="2098015"/>
        <a:ext cx="1094399" cy="668403"/>
      </dsp:txXfrm>
    </dsp:sp>
    <dsp:sp modelId="{B458FF15-0440-49B3-8E29-57D1657861C7}">
      <dsp:nvSpPr>
        <dsp:cNvPr id="0" name=""/>
        <dsp:cNvSpPr/>
      </dsp:nvSpPr>
      <dsp:spPr>
        <a:xfrm>
          <a:off x="143234" y="1012230"/>
          <a:ext cx="141998" cy="230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7478"/>
              </a:lnTo>
              <a:lnTo>
                <a:pt x="141998" y="23074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E4C72-BCEF-462D-9F28-88A364F1195D}">
      <dsp:nvSpPr>
        <dsp:cNvPr id="0" name=""/>
        <dsp:cNvSpPr/>
      </dsp:nvSpPr>
      <dsp:spPr>
        <a:xfrm>
          <a:off x="285232" y="2964711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Financial Info</a:t>
          </a:r>
          <a:endParaRPr lang="en-GB" sz="1500" kern="1200" dirty="0"/>
        </a:p>
      </dsp:txBody>
      <dsp:txXfrm>
        <a:off x="306027" y="2985506"/>
        <a:ext cx="1094399" cy="668403"/>
      </dsp:txXfrm>
    </dsp:sp>
    <dsp:sp modelId="{E34B5A52-DC95-47DB-B488-9AF0267C08A7}">
      <dsp:nvSpPr>
        <dsp:cNvPr id="0" name=""/>
        <dsp:cNvSpPr/>
      </dsp:nvSpPr>
      <dsp:spPr>
        <a:xfrm>
          <a:off x="1776218" y="302236"/>
          <a:ext cx="1419986" cy="709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Menu</a:t>
          </a:r>
          <a:endParaRPr lang="en-GB" sz="2000" kern="1200" dirty="0"/>
        </a:p>
      </dsp:txBody>
      <dsp:txXfrm>
        <a:off x="1797013" y="323031"/>
        <a:ext cx="1378396" cy="668403"/>
      </dsp:txXfrm>
    </dsp:sp>
    <dsp:sp modelId="{78D176B3-123D-4904-A71C-9269B8981626}">
      <dsp:nvSpPr>
        <dsp:cNvPr id="0" name=""/>
        <dsp:cNvSpPr/>
      </dsp:nvSpPr>
      <dsp:spPr>
        <a:xfrm>
          <a:off x="1918217" y="1012230"/>
          <a:ext cx="141998" cy="53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495"/>
              </a:lnTo>
              <a:lnTo>
                <a:pt x="141998" y="53249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56B09-3164-4209-85E3-7002E0BCA1C9}">
      <dsp:nvSpPr>
        <dsp:cNvPr id="0" name=""/>
        <dsp:cNvSpPr/>
      </dsp:nvSpPr>
      <dsp:spPr>
        <a:xfrm>
          <a:off x="2060216" y="1189728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1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Day to Day track</a:t>
          </a:r>
          <a:endParaRPr lang="en-GB" sz="1500" kern="1200" dirty="0"/>
        </a:p>
      </dsp:txBody>
      <dsp:txXfrm>
        <a:off x="2081011" y="1210523"/>
        <a:ext cx="1094399" cy="668403"/>
      </dsp:txXfrm>
    </dsp:sp>
    <dsp:sp modelId="{3B230989-46AC-44C5-B331-60249F1BF194}">
      <dsp:nvSpPr>
        <dsp:cNvPr id="0" name=""/>
        <dsp:cNvSpPr/>
      </dsp:nvSpPr>
      <dsp:spPr>
        <a:xfrm>
          <a:off x="1918217" y="1012230"/>
          <a:ext cx="141998" cy="1419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986"/>
              </a:lnTo>
              <a:lnTo>
                <a:pt x="141998" y="141998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BA788-254C-4066-B570-0D91ABA4A31B}">
      <dsp:nvSpPr>
        <dsp:cNvPr id="0" name=""/>
        <dsp:cNvSpPr/>
      </dsp:nvSpPr>
      <dsp:spPr>
        <a:xfrm>
          <a:off x="2060216" y="2077220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 Based Goal Achievement</a:t>
          </a:r>
          <a:endParaRPr lang="en-GB" sz="1500" kern="1200" dirty="0"/>
        </a:p>
      </dsp:txBody>
      <dsp:txXfrm>
        <a:off x="2081011" y="2098015"/>
        <a:ext cx="1094399" cy="668403"/>
      </dsp:txXfrm>
    </dsp:sp>
    <dsp:sp modelId="{CD6A97F8-BEC5-4442-A81D-8AC9110F98A8}">
      <dsp:nvSpPr>
        <dsp:cNvPr id="0" name=""/>
        <dsp:cNvSpPr/>
      </dsp:nvSpPr>
      <dsp:spPr>
        <a:xfrm>
          <a:off x="1918217" y="1012230"/>
          <a:ext cx="141998" cy="230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7478"/>
              </a:lnTo>
              <a:lnTo>
                <a:pt x="141998" y="23074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AAA66-011E-48C3-B7E6-18BD1DB44F30}">
      <dsp:nvSpPr>
        <dsp:cNvPr id="0" name=""/>
        <dsp:cNvSpPr/>
      </dsp:nvSpPr>
      <dsp:spPr>
        <a:xfrm>
          <a:off x="2060216" y="2964711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Retirement Planning</a:t>
          </a:r>
          <a:endParaRPr lang="en-GB" sz="1500" kern="1200" dirty="0"/>
        </a:p>
      </dsp:txBody>
      <dsp:txXfrm>
        <a:off x="2081011" y="2985506"/>
        <a:ext cx="1094399" cy="668403"/>
      </dsp:txXfrm>
    </dsp:sp>
    <dsp:sp modelId="{1F57CC18-A208-43B9-8499-43D85A351203}">
      <dsp:nvSpPr>
        <dsp:cNvPr id="0" name=""/>
        <dsp:cNvSpPr/>
      </dsp:nvSpPr>
      <dsp:spPr>
        <a:xfrm>
          <a:off x="3551202" y="302236"/>
          <a:ext cx="1419986" cy="709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History</a:t>
          </a:r>
          <a:endParaRPr lang="en-GB" sz="2000" kern="1200" dirty="0"/>
        </a:p>
      </dsp:txBody>
      <dsp:txXfrm>
        <a:off x="3571997" y="323031"/>
        <a:ext cx="1378396" cy="668403"/>
      </dsp:txXfrm>
    </dsp:sp>
    <dsp:sp modelId="{4984DD0E-DBDA-47B3-A0A1-16B3CAD14C3B}">
      <dsp:nvSpPr>
        <dsp:cNvPr id="0" name=""/>
        <dsp:cNvSpPr/>
      </dsp:nvSpPr>
      <dsp:spPr>
        <a:xfrm>
          <a:off x="3693201" y="1012230"/>
          <a:ext cx="141998" cy="53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495"/>
              </a:lnTo>
              <a:lnTo>
                <a:pt x="141998" y="53249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3744E-FC6A-494E-964B-68870CA5EB60}">
      <dsp:nvSpPr>
        <dsp:cNvPr id="0" name=""/>
        <dsp:cNvSpPr/>
      </dsp:nvSpPr>
      <dsp:spPr>
        <a:xfrm>
          <a:off x="3835199" y="1189728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Categorized Earning History</a:t>
          </a:r>
          <a:endParaRPr lang="en-GB" sz="1500" kern="1200" dirty="0"/>
        </a:p>
      </dsp:txBody>
      <dsp:txXfrm>
        <a:off x="3855994" y="1210523"/>
        <a:ext cx="1094399" cy="668403"/>
      </dsp:txXfrm>
    </dsp:sp>
    <dsp:sp modelId="{CBD5A3F7-010E-40E8-A872-9737060E830C}">
      <dsp:nvSpPr>
        <dsp:cNvPr id="0" name=""/>
        <dsp:cNvSpPr/>
      </dsp:nvSpPr>
      <dsp:spPr>
        <a:xfrm>
          <a:off x="3693201" y="1012230"/>
          <a:ext cx="141998" cy="1419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986"/>
              </a:lnTo>
              <a:lnTo>
                <a:pt x="141998" y="141998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53B4C-848D-4528-80F3-E7D091541914}">
      <dsp:nvSpPr>
        <dsp:cNvPr id="0" name=""/>
        <dsp:cNvSpPr/>
      </dsp:nvSpPr>
      <dsp:spPr>
        <a:xfrm>
          <a:off x="3835199" y="2077220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1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Categorized Spending History</a:t>
          </a:r>
          <a:endParaRPr lang="en-GB" sz="1500" kern="1200" dirty="0"/>
        </a:p>
      </dsp:txBody>
      <dsp:txXfrm>
        <a:off x="3855994" y="2098015"/>
        <a:ext cx="1094399" cy="668403"/>
      </dsp:txXfrm>
    </dsp:sp>
    <dsp:sp modelId="{6F3C7264-F3E3-4900-A8C6-466A89FB3BFE}">
      <dsp:nvSpPr>
        <dsp:cNvPr id="0" name=""/>
        <dsp:cNvSpPr/>
      </dsp:nvSpPr>
      <dsp:spPr>
        <a:xfrm>
          <a:off x="5326185" y="302236"/>
          <a:ext cx="1419986" cy="7099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Investments</a:t>
          </a:r>
          <a:endParaRPr lang="en-GB" sz="2000" kern="1200" dirty="0"/>
        </a:p>
      </dsp:txBody>
      <dsp:txXfrm>
        <a:off x="5346980" y="323031"/>
        <a:ext cx="1378396" cy="668403"/>
      </dsp:txXfrm>
    </dsp:sp>
    <dsp:sp modelId="{5E771385-3BE5-40C6-B764-38084D603E5C}">
      <dsp:nvSpPr>
        <dsp:cNvPr id="0" name=""/>
        <dsp:cNvSpPr/>
      </dsp:nvSpPr>
      <dsp:spPr>
        <a:xfrm>
          <a:off x="5468184" y="1012230"/>
          <a:ext cx="141998" cy="53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495"/>
              </a:lnTo>
              <a:lnTo>
                <a:pt x="141998" y="53249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0094-6F78-4E23-8AE7-5C1F064CAD03}">
      <dsp:nvSpPr>
        <dsp:cNvPr id="0" name=""/>
        <dsp:cNvSpPr/>
      </dsp:nvSpPr>
      <dsp:spPr>
        <a:xfrm>
          <a:off x="5610183" y="1189728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Bank Details</a:t>
          </a:r>
          <a:endParaRPr lang="en-GB" sz="1500" kern="1200" dirty="0"/>
        </a:p>
      </dsp:txBody>
      <dsp:txXfrm>
        <a:off x="5630978" y="1210523"/>
        <a:ext cx="1094399" cy="668403"/>
      </dsp:txXfrm>
    </dsp:sp>
    <dsp:sp modelId="{2F1CD486-1CAF-4D5C-9E54-673B46391B00}">
      <dsp:nvSpPr>
        <dsp:cNvPr id="0" name=""/>
        <dsp:cNvSpPr/>
      </dsp:nvSpPr>
      <dsp:spPr>
        <a:xfrm>
          <a:off x="5468184" y="1012230"/>
          <a:ext cx="141998" cy="1419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986"/>
              </a:lnTo>
              <a:lnTo>
                <a:pt x="141998" y="141998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15AB-D9AC-4301-8FDB-A186A6B49DE6}">
      <dsp:nvSpPr>
        <dsp:cNvPr id="0" name=""/>
        <dsp:cNvSpPr/>
      </dsp:nvSpPr>
      <dsp:spPr>
        <a:xfrm>
          <a:off x="5610183" y="2077220"/>
          <a:ext cx="1135989" cy="70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7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Suggestions</a:t>
          </a:r>
          <a:endParaRPr lang="en-GB" sz="1500" kern="1200" dirty="0"/>
        </a:p>
      </dsp:txBody>
      <dsp:txXfrm>
        <a:off x="5630978" y="2098015"/>
        <a:ext cx="1094399" cy="668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6E5F4-39ED-43F7-8706-7D2425C454BE}">
      <dsp:nvSpPr>
        <dsp:cNvPr id="0" name=""/>
        <dsp:cNvSpPr/>
      </dsp:nvSpPr>
      <dsp:spPr>
        <a:xfrm>
          <a:off x="3356034" y="783"/>
          <a:ext cx="1734208" cy="1734208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Gathering From UI</a:t>
          </a:r>
          <a:endParaRPr lang="en-GB" sz="1800" b="1" kern="1200" dirty="0"/>
        </a:p>
      </dsp:txBody>
      <dsp:txXfrm>
        <a:off x="3610003" y="254752"/>
        <a:ext cx="1226270" cy="1226270"/>
      </dsp:txXfrm>
    </dsp:sp>
    <dsp:sp modelId="{1FC78FEC-D47A-45BA-9D4A-1000D9A04DAF}">
      <dsp:nvSpPr>
        <dsp:cNvPr id="0" name=""/>
        <dsp:cNvSpPr/>
      </dsp:nvSpPr>
      <dsp:spPr>
        <a:xfrm rot="2700000">
          <a:off x="4904153" y="1487028"/>
          <a:ext cx="461546" cy="585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4924431" y="1555133"/>
        <a:ext cx="323082" cy="351177"/>
      </dsp:txXfrm>
    </dsp:sp>
    <dsp:sp modelId="{5B5A3332-5238-4A2B-BB52-5EA357143B8F}">
      <dsp:nvSpPr>
        <dsp:cNvPr id="0" name=""/>
        <dsp:cNvSpPr/>
      </dsp:nvSpPr>
      <dsp:spPr>
        <a:xfrm>
          <a:off x="5198084" y="1842833"/>
          <a:ext cx="1734208" cy="1734208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7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7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7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Store in Database</a:t>
          </a:r>
          <a:endParaRPr lang="en-GB" sz="2000" kern="1200" dirty="0"/>
        </a:p>
      </dsp:txBody>
      <dsp:txXfrm>
        <a:off x="5452053" y="2096802"/>
        <a:ext cx="1226270" cy="1226270"/>
      </dsp:txXfrm>
    </dsp:sp>
    <dsp:sp modelId="{46F396AE-2FA9-4925-84F4-C882EBCB86EB}">
      <dsp:nvSpPr>
        <dsp:cNvPr id="0" name=""/>
        <dsp:cNvSpPr/>
      </dsp:nvSpPr>
      <dsp:spPr>
        <a:xfrm rot="8100000">
          <a:off x="4922627" y="3329078"/>
          <a:ext cx="461546" cy="585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15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15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15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 rot="10800000">
        <a:off x="5040813" y="3397183"/>
        <a:ext cx="323082" cy="351177"/>
      </dsp:txXfrm>
    </dsp:sp>
    <dsp:sp modelId="{4A2651F3-6143-4B02-8BC5-952ABC027C57}">
      <dsp:nvSpPr>
        <dsp:cNvPr id="0" name=""/>
        <dsp:cNvSpPr/>
      </dsp:nvSpPr>
      <dsp:spPr>
        <a:xfrm>
          <a:off x="3356034" y="3684883"/>
          <a:ext cx="1734208" cy="1734208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359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359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359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Generate In-depth Analysis by pulling data from database </a:t>
          </a:r>
          <a:endParaRPr lang="en-GB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610003" y="3938852"/>
        <a:ext cx="1226270" cy="1226270"/>
      </dsp:txXfrm>
    </dsp:sp>
    <dsp:sp modelId="{BD646B68-F6B6-45D6-99ED-65015D017EBF}">
      <dsp:nvSpPr>
        <dsp:cNvPr id="0" name=""/>
        <dsp:cNvSpPr/>
      </dsp:nvSpPr>
      <dsp:spPr>
        <a:xfrm rot="13500000">
          <a:off x="3080577" y="3347551"/>
          <a:ext cx="461546" cy="585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 rot="10800000">
        <a:off x="3198763" y="3513564"/>
        <a:ext cx="323082" cy="351177"/>
      </dsp:txXfrm>
    </dsp:sp>
    <dsp:sp modelId="{6432263C-4C5D-422D-B040-5F90AE43FA2F}">
      <dsp:nvSpPr>
        <dsp:cNvPr id="0" name=""/>
        <dsp:cNvSpPr/>
      </dsp:nvSpPr>
      <dsp:spPr>
        <a:xfrm>
          <a:off x="1513984" y="1842833"/>
          <a:ext cx="1734208" cy="1734208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7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7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7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Show Infographic materials onto the UI </a:t>
          </a:r>
          <a:endParaRPr lang="en-GB" sz="2000" kern="1200" dirty="0"/>
        </a:p>
      </dsp:txBody>
      <dsp:txXfrm>
        <a:off x="1767953" y="2096802"/>
        <a:ext cx="1226270" cy="1226270"/>
      </dsp:txXfrm>
    </dsp:sp>
    <dsp:sp modelId="{8ADC18AF-76D7-4341-947F-FBFFBF9CA523}">
      <dsp:nvSpPr>
        <dsp:cNvPr id="0" name=""/>
        <dsp:cNvSpPr/>
      </dsp:nvSpPr>
      <dsp:spPr>
        <a:xfrm rot="18900000">
          <a:off x="3062103" y="1505501"/>
          <a:ext cx="461546" cy="585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115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90000"/>
                <a:hueOff val="0"/>
                <a:satOff val="0"/>
                <a:lumOff val="115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90000"/>
                <a:hueOff val="0"/>
                <a:satOff val="0"/>
                <a:lumOff val="115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082381" y="1671514"/>
        <a:ext cx="323082" cy="35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1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1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2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6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6673-B4AA-40E7-A2F4-76B468804844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8984-1F5F-4A13-A748-43025F9C8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25109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497861" y="642550"/>
            <a:ext cx="175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Group - 03</a:t>
            </a:r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5579" y="1359243"/>
            <a:ext cx="50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Proposed Project : </a:t>
            </a:r>
            <a:r>
              <a:rPr lang="en-US" b="1" dirty="0" smtClean="0">
                <a:latin typeface="Candara" panose="020E0502030303020204" pitchFamily="34" charset="0"/>
              </a:rPr>
              <a:t>Financial Management System</a:t>
            </a:r>
            <a:endParaRPr lang="en-GB" b="1" dirty="0"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1870" y="1727204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Project Name: </a:t>
            </a:r>
            <a:r>
              <a:rPr lang="en-US" b="1" dirty="0" smtClean="0">
                <a:latin typeface="Candara" panose="020E0502030303020204" pitchFamily="34" charset="0"/>
              </a:rPr>
              <a:t>finTECH</a:t>
            </a:r>
            <a:endParaRPr lang="en-GB" b="1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0281" y="2809104"/>
            <a:ext cx="446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Members: </a:t>
            </a:r>
          </a:p>
          <a:p>
            <a:pPr marL="342900" indent="-342900">
              <a:buAutoNum type="arabicParenR"/>
            </a:pPr>
            <a:r>
              <a:rPr lang="en-US" dirty="0" smtClean="0"/>
              <a:t>1705006 – </a:t>
            </a:r>
            <a:r>
              <a:rPr lang="en-US" dirty="0" err="1" smtClean="0"/>
              <a:t>Saiful</a:t>
            </a:r>
            <a:r>
              <a:rPr lang="en-US" dirty="0" smtClean="0"/>
              <a:t> Islam</a:t>
            </a:r>
          </a:p>
          <a:p>
            <a:pPr marL="342900" indent="-342900">
              <a:buAutoNum type="arabicParenR"/>
            </a:pPr>
            <a:r>
              <a:rPr lang="en-US" dirty="0" smtClean="0"/>
              <a:t>1705011 – Md. Salman Farsi</a:t>
            </a:r>
          </a:p>
          <a:p>
            <a:pPr marL="342900" indent="-342900">
              <a:buAutoNum type="arabicParenR"/>
            </a:pPr>
            <a:r>
              <a:rPr lang="en-US" dirty="0" smtClean="0"/>
              <a:t>1705012 – Jamilus Sheium</a:t>
            </a:r>
          </a:p>
          <a:p>
            <a:pPr marL="342900" indent="-342900">
              <a:buAutoNum type="arabicParenR"/>
            </a:pPr>
            <a:r>
              <a:rPr lang="en-US" dirty="0" smtClean="0"/>
              <a:t>1705017 – </a:t>
            </a:r>
            <a:r>
              <a:rPr lang="en-US" dirty="0" err="1" smtClean="0"/>
              <a:t>Towhidul</a:t>
            </a:r>
            <a:r>
              <a:rPr lang="en-US" dirty="0" smtClean="0"/>
              <a:t> Islam</a:t>
            </a:r>
          </a:p>
          <a:p>
            <a:pPr marL="342900" indent="-342900">
              <a:buAutoNum type="arabicParenR"/>
            </a:pPr>
            <a:r>
              <a:rPr lang="en-US" dirty="0" smtClean="0"/>
              <a:t>1705022 – </a:t>
            </a:r>
            <a:r>
              <a:rPr lang="en-US" dirty="0" err="1" smtClean="0"/>
              <a:t>Solaiman</a:t>
            </a:r>
            <a:r>
              <a:rPr lang="en-US" dirty="0" smtClean="0"/>
              <a:t> Ahmed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9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99392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993924" y="0"/>
            <a:ext cx="519807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576649"/>
            <a:ext cx="2907957" cy="724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11892" y="677503"/>
            <a:ext cx="208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Motivation:</a:t>
            </a:r>
            <a:endParaRPr lang="en-GB" sz="2800" b="1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7652" y="3874182"/>
            <a:ext cx="45143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Candara" panose="020E0502030303020204" pitchFamily="34" charset="0"/>
              </a:rPr>
              <a:t>Target Demographic </a:t>
            </a:r>
            <a:r>
              <a:rPr lang="en-US" sz="2400" dirty="0" smtClean="0">
                <a:latin typeface="Candara" panose="020E0502030303020204" pitchFamily="34" charset="0"/>
              </a:rPr>
              <a:t>:</a:t>
            </a:r>
            <a:r>
              <a:rPr lang="en-US" sz="2400" dirty="0" smtClean="0"/>
              <a:t> </a:t>
            </a:r>
          </a:p>
          <a:p>
            <a:r>
              <a:rPr lang="en-US" dirty="0" smtClean="0"/>
              <a:t>People ranging from the young adults who just entered the job market to the people who are the end of their careers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90486" y="2199503"/>
            <a:ext cx="45143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Why us?: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Our solution provides an in-depth view of their entire monetary scene by taking in their personal data like earnings and spending habits and determining where they want to end up when they retire.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provide Graphs and charts to increase accessibility to their complex financial data</a:t>
            </a:r>
            <a:r>
              <a:rPr lang="en-US" dirty="0" smtClean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7652" y="2183027"/>
            <a:ext cx="3896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Candara" panose="020E0502030303020204" pitchFamily="34" charset="0"/>
              </a:rPr>
              <a:t>The Problem: </a:t>
            </a:r>
          </a:p>
          <a:p>
            <a:r>
              <a:rPr lang="en-US" dirty="0" smtClean="0"/>
              <a:t>Confused Individuals who don’t know what to do with their hard earned money.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7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6200000">
            <a:off x="-2543433" y="2543431"/>
            <a:ext cx="6858003" cy="1771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510613" y="3075057"/>
            <a:ext cx="479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200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Gadugi" panose="020B0502040204020203" pitchFamily="34" charset="0"/>
                <a:cs typeface="Leelawadee" panose="020B0502040204020203" pitchFamily="34" charset="-34"/>
              </a:rPr>
              <a:t>MAJOR FEATURES</a:t>
            </a:r>
            <a:endParaRPr lang="en-GB" sz="4000" b="1" spc="2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  <a:ea typeface="Gadugi" panose="020B0502040204020203" pitchFamily="34" charset="0"/>
              <a:cs typeface="Leelawadee" panose="020B0502040204020203" pitchFamily="34" charset="-34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5026018"/>
              </p:ext>
            </p:extLst>
          </p:nvPr>
        </p:nvGraphicFramePr>
        <p:xfrm>
          <a:off x="3328089" y="840261"/>
          <a:ext cx="8097793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7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1142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735330" y="461319"/>
            <a:ext cx="4456670" cy="6755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114270" y="568237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Modules and Sub-Modules:</a:t>
            </a:r>
            <a:endParaRPr lang="en-GB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00055529"/>
              </p:ext>
            </p:extLst>
          </p:nvPr>
        </p:nvGraphicFramePr>
        <p:xfrm>
          <a:off x="683431" y="1440529"/>
          <a:ext cx="6747408" cy="39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3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45582" y="0"/>
            <a:ext cx="284641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entagon 3"/>
          <p:cNvSpPr/>
          <p:nvPr/>
        </p:nvSpPr>
        <p:spPr>
          <a:xfrm rot="10800000">
            <a:off x="8888626" y="270587"/>
            <a:ext cx="3303373" cy="808831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08915" y="1365799"/>
            <a:ext cx="4655975" cy="334615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254316" y="1365799"/>
            <a:ext cx="3754599" cy="3346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86409" y="1365798"/>
            <a:ext cx="1367907" cy="33461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9512559" y="376181"/>
            <a:ext cx="23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Related Examples and Existing Models: </a:t>
            </a:r>
            <a:endParaRPr lang="en-GB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0647" y="2750795"/>
            <a:ext cx="195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MINT</a:t>
            </a:r>
            <a:endParaRPr lang="en-GB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16" y="1749309"/>
            <a:ext cx="3754599" cy="2533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6480" y="2052373"/>
            <a:ext cx="4338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Mint brings together everything from spending, balances, and budgets to your credit score and more. Access your financial life in one powerful app.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6480" y="3612998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bg1"/>
                </a:solidFill>
              </a:rPr>
              <a:t>https://mint.intuit.com/</a:t>
            </a:r>
            <a:endParaRPr lang="en-GB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236064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" y="167951"/>
            <a:ext cx="4721290" cy="90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0650" y="358875"/>
            <a:ext cx="459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Collection &amp; Generation :</a:t>
            </a:r>
            <a:endParaRPr lang="en-GB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479969"/>
              </p:ext>
            </p:extLst>
          </p:nvPr>
        </p:nvGraphicFramePr>
        <p:xfrm>
          <a:off x="2360646" y="1073019"/>
          <a:ext cx="8446278" cy="541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4" y="737118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Assignment :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79714" y="1250302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BPMN: </a:t>
            </a:r>
            <a:r>
              <a:rPr lang="en-GB" dirty="0" err="1" smtClean="0"/>
              <a:t>Solaiman</a:t>
            </a:r>
            <a:r>
              <a:rPr lang="en-GB" dirty="0" smtClean="0"/>
              <a:t> </a:t>
            </a:r>
            <a:r>
              <a:rPr lang="en-GB" dirty="0" smtClean="0"/>
              <a:t>(1705022)</a:t>
            </a:r>
          </a:p>
          <a:p>
            <a:r>
              <a:rPr lang="en-GB" dirty="0" smtClean="0"/>
              <a:t>- Mock UI: Salman(1705011), </a:t>
            </a:r>
            <a:r>
              <a:rPr lang="en-GB" dirty="0" err="1" smtClean="0"/>
              <a:t>Towhid</a:t>
            </a:r>
            <a:r>
              <a:rPr lang="en-GB" dirty="0" smtClean="0"/>
              <a:t> (1705017)</a:t>
            </a:r>
          </a:p>
          <a:p>
            <a:r>
              <a:rPr lang="en-GB" dirty="0" smtClean="0"/>
              <a:t>- Class diagram / ER diagram: </a:t>
            </a:r>
          </a:p>
          <a:p>
            <a:r>
              <a:rPr lang="en-GB" dirty="0"/>
              <a:t>-</a:t>
            </a:r>
            <a:r>
              <a:rPr lang="en-GB" dirty="0" smtClean="0"/>
              <a:t> Interaction / State: Sheium(1705012), </a:t>
            </a:r>
            <a:r>
              <a:rPr lang="en-GB" dirty="0" err="1" smtClean="0"/>
              <a:t>Saiful</a:t>
            </a:r>
            <a:r>
              <a:rPr lang="en-GB" dirty="0" smtClean="0"/>
              <a:t>(1705006)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7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Rounded MT Bold</vt:lpstr>
      <vt:lpstr>Bahnschrift</vt:lpstr>
      <vt:lpstr>Calibri</vt:lpstr>
      <vt:lpstr>Calibri Light</vt:lpstr>
      <vt:lpstr>Candara</vt:lpstr>
      <vt:lpstr>Gadugi</vt:lpstr>
      <vt:lpstr>Leelawadee</vt:lpstr>
      <vt:lpstr>Tw Cen MT Condensed Extra 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Jamilus Sheium</dc:creator>
  <cp:lastModifiedBy>Jamilus Sheium</cp:lastModifiedBy>
  <cp:revision>24</cp:revision>
  <dcterms:created xsi:type="dcterms:W3CDTF">2021-11-26T16:33:36Z</dcterms:created>
  <dcterms:modified xsi:type="dcterms:W3CDTF">2021-11-27T18:42:45Z</dcterms:modified>
</cp:coreProperties>
</file>