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6B86E-6996-4FCF-8D7D-1787579807B9}" type="doc">
      <dgm:prSet loTypeId="urn:microsoft.com/office/officeart/2005/8/layout/hierarchy3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03A10689-BE82-4432-BA1C-6CE2898ADE3C}">
      <dgm:prSet phldrT="[Text]"/>
      <dgm:spPr/>
      <dgm:t>
        <a:bodyPr/>
        <a:lstStyle/>
        <a:p>
          <a:r>
            <a:rPr lang="en-US" dirty="0"/>
            <a:t>Account</a:t>
          </a:r>
          <a:endParaRPr lang="en-GB" dirty="0"/>
        </a:p>
      </dgm:t>
    </dgm:pt>
    <dgm:pt modelId="{5C7D594A-7DD5-429A-8B16-8B7A828EEA4D}" type="parTrans" cxnId="{13AC7FC5-F4E1-4676-8855-B1FAEB007641}">
      <dgm:prSet/>
      <dgm:spPr/>
      <dgm:t>
        <a:bodyPr/>
        <a:lstStyle/>
        <a:p>
          <a:endParaRPr lang="en-GB"/>
        </a:p>
      </dgm:t>
    </dgm:pt>
    <dgm:pt modelId="{3904CF38-C2B9-497E-9176-A133DF4A98F2}" type="sibTrans" cxnId="{13AC7FC5-F4E1-4676-8855-B1FAEB007641}">
      <dgm:prSet/>
      <dgm:spPr/>
      <dgm:t>
        <a:bodyPr/>
        <a:lstStyle/>
        <a:p>
          <a:endParaRPr lang="en-GB"/>
        </a:p>
      </dgm:t>
    </dgm:pt>
    <dgm:pt modelId="{10E28FEE-8E94-49C2-86B4-3A3FF06341DD}">
      <dgm:prSet phldrT="[Text]"/>
      <dgm:spPr/>
      <dgm:t>
        <a:bodyPr/>
        <a:lstStyle/>
        <a:p>
          <a:r>
            <a:rPr lang="en-US" dirty="0"/>
            <a:t>Login, Logout</a:t>
          </a:r>
          <a:endParaRPr lang="en-GB" dirty="0"/>
        </a:p>
      </dgm:t>
    </dgm:pt>
    <dgm:pt modelId="{94BAB1FE-5EFB-421C-964D-447D58FCD971}" type="parTrans" cxnId="{6469DF6B-C468-42B3-91B7-E244E687F404}">
      <dgm:prSet/>
      <dgm:spPr/>
      <dgm:t>
        <a:bodyPr/>
        <a:lstStyle/>
        <a:p>
          <a:endParaRPr lang="en-GB"/>
        </a:p>
      </dgm:t>
    </dgm:pt>
    <dgm:pt modelId="{24B68603-BBF2-4C67-A352-CBE738D89924}" type="sibTrans" cxnId="{6469DF6B-C468-42B3-91B7-E244E687F404}">
      <dgm:prSet/>
      <dgm:spPr/>
      <dgm:t>
        <a:bodyPr/>
        <a:lstStyle/>
        <a:p>
          <a:endParaRPr lang="en-GB"/>
        </a:p>
      </dgm:t>
    </dgm:pt>
    <dgm:pt modelId="{374C2BB0-408E-4D38-A3FC-2A2102AA054B}">
      <dgm:prSet phldrT="[Text]"/>
      <dgm:spPr/>
      <dgm:t>
        <a:bodyPr/>
        <a:lstStyle/>
        <a:p>
          <a:r>
            <a:rPr lang="en-US" dirty="0"/>
            <a:t>Personal Info</a:t>
          </a:r>
          <a:endParaRPr lang="en-GB" dirty="0"/>
        </a:p>
      </dgm:t>
    </dgm:pt>
    <dgm:pt modelId="{193778AD-D0E3-4D6C-8D6E-3BEBDA63ECDE}" type="parTrans" cxnId="{50CAFEB1-4733-435E-AEE9-BDA9F40EE82A}">
      <dgm:prSet/>
      <dgm:spPr/>
      <dgm:t>
        <a:bodyPr/>
        <a:lstStyle/>
        <a:p>
          <a:endParaRPr lang="en-GB"/>
        </a:p>
      </dgm:t>
    </dgm:pt>
    <dgm:pt modelId="{ED4CA521-851F-4745-B6CD-69DDDD24BC8C}" type="sibTrans" cxnId="{50CAFEB1-4733-435E-AEE9-BDA9F40EE82A}">
      <dgm:prSet/>
      <dgm:spPr/>
      <dgm:t>
        <a:bodyPr/>
        <a:lstStyle/>
        <a:p>
          <a:endParaRPr lang="en-GB"/>
        </a:p>
      </dgm:t>
    </dgm:pt>
    <dgm:pt modelId="{55929D9A-617E-42DD-B177-CEADE16CC44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Menu</a:t>
          </a:r>
          <a:endParaRPr lang="en-GB" dirty="0"/>
        </a:p>
      </dgm:t>
    </dgm:pt>
    <dgm:pt modelId="{5EB00E31-828A-4CD5-91C1-5A6A59682279}" type="parTrans" cxnId="{4442379B-C4F3-4873-BDB7-B935D0D5465B}">
      <dgm:prSet/>
      <dgm:spPr/>
      <dgm:t>
        <a:bodyPr/>
        <a:lstStyle/>
        <a:p>
          <a:endParaRPr lang="en-GB"/>
        </a:p>
      </dgm:t>
    </dgm:pt>
    <dgm:pt modelId="{EF7179E0-0607-435D-8177-D8D97C99537D}" type="sibTrans" cxnId="{4442379B-C4F3-4873-BDB7-B935D0D5465B}">
      <dgm:prSet/>
      <dgm:spPr/>
      <dgm:t>
        <a:bodyPr/>
        <a:lstStyle/>
        <a:p>
          <a:endParaRPr lang="en-GB"/>
        </a:p>
      </dgm:t>
    </dgm:pt>
    <dgm:pt modelId="{1740DA69-1059-4366-9AB9-E71B0371445C}">
      <dgm:prSet phldrT="[Text]"/>
      <dgm:spPr/>
      <dgm:t>
        <a:bodyPr/>
        <a:lstStyle/>
        <a:p>
          <a:r>
            <a:rPr lang="en-US" dirty="0"/>
            <a:t>Day to Day track</a:t>
          </a:r>
          <a:endParaRPr lang="en-GB" dirty="0"/>
        </a:p>
      </dgm:t>
    </dgm:pt>
    <dgm:pt modelId="{4C0BC530-92E9-4FFF-8CF9-E28122400C4A}" type="parTrans" cxnId="{6D0354B9-80AC-4A84-8157-E95392FBB560}">
      <dgm:prSet/>
      <dgm:spPr/>
      <dgm:t>
        <a:bodyPr/>
        <a:lstStyle/>
        <a:p>
          <a:endParaRPr lang="en-GB"/>
        </a:p>
      </dgm:t>
    </dgm:pt>
    <dgm:pt modelId="{644E04B0-6702-4E1E-A512-B9B60D5E336B}" type="sibTrans" cxnId="{6D0354B9-80AC-4A84-8157-E95392FBB560}">
      <dgm:prSet/>
      <dgm:spPr/>
      <dgm:t>
        <a:bodyPr/>
        <a:lstStyle/>
        <a:p>
          <a:endParaRPr lang="en-GB"/>
        </a:p>
      </dgm:t>
    </dgm:pt>
    <dgm:pt modelId="{37012B35-FFBD-44A3-B828-5AD58CEC8625}">
      <dgm:prSet phldrT="[Text]"/>
      <dgm:spPr/>
      <dgm:t>
        <a:bodyPr/>
        <a:lstStyle/>
        <a:p>
          <a:r>
            <a:rPr lang="en-US" dirty="0"/>
            <a:t>Time Based Goal Achievement</a:t>
          </a:r>
          <a:endParaRPr lang="en-GB" dirty="0"/>
        </a:p>
      </dgm:t>
    </dgm:pt>
    <dgm:pt modelId="{1B1670A9-4780-41BD-A595-FBBD1B64209B}" type="parTrans" cxnId="{07891EF7-514D-4CE9-A383-AA96465BEF87}">
      <dgm:prSet/>
      <dgm:spPr/>
      <dgm:t>
        <a:bodyPr/>
        <a:lstStyle/>
        <a:p>
          <a:endParaRPr lang="en-GB"/>
        </a:p>
      </dgm:t>
    </dgm:pt>
    <dgm:pt modelId="{EDD90E81-38BF-4447-81FE-3A0155868CEC}" type="sibTrans" cxnId="{07891EF7-514D-4CE9-A383-AA96465BEF87}">
      <dgm:prSet/>
      <dgm:spPr/>
      <dgm:t>
        <a:bodyPr/>
        <a:lstStyle/>
        <a:p>
          <a:endParaRPr lang="en-GB"/>
        </a:p>
      </dgm:t>
    </dgm:pt>
    <dgm:pt modelId="{864B96EB-9D44-4B9F-8D1B-F3544FDCB5DC}">
      <dgm:prSet phldrT="[Text]"/>
      <dgm:spPr/>
      <dgm:t>
        <a:bodyPr/>
        <a:lstStyle/>
        <a:p>
          <a:r>
            <a:rPr lang="en-US" dirty="0"/>
            <a:t>Financial Info</a:t>
          </a:r>
          <a:endParaRPr lang="en-GB" dirty="0"/>
        </a:p>
      </dgm:t>
    </dgm:pt>
    <dgm:pt modelId="{A869655A-1C1D-44CB-91CD-77C6355D28A4}" type="parTrans" cxnId="{F8A59024-B01C-4008-9108-1CA5C7A86E5C}">
      <dgm:prSet/>
      <dgm:spPr/>
      <dgm:t>
        <a:bodyPr/>
        <a:lstStyle/>
        <a:p>
          <a:endParaRPr lang="en-GB"/>
        </a:p>
      </dgm:t>
    </dgm:pt>
    <dgm:pt modelId="{B93869C1-A924-4D1E-AA3C-89FBDEB43450}" type="sibTrans" cxnId="{F8A59024-B01C-4008-9108-1CA5C7A86E5C}">
      <dgm:prSet/>
      <dgm:spPr/>
      <dgm:t>
        <a:bodyPr/>
        <a:lstStyle/>
        <a:p>
          <a:endParaRPr lang="en-GB"/>
        </a:p>
      </dgm:t>
    </dgm:pt>
    <dgm:pt modelId="{45F90D7C-1407-42BE-AD81-9225AC4AF8D7}">
      <dgm:prSet phldrT="[Text]"/>
      <dgm:spPr/>
      <dgm:t>
        <a:bodyPr/>
        <a:lstStyle/>
        <a:p>
          <a:r>
            <a:rPr lang="en-US" dirty="0"/>
            <a:t>Retirement Planning</a:t>
          </a:r>
          <a:endParaRPr lang="en-GB" dirty="0"/>
        </a:p>
      </dgm:t>
    </dgm:pt>
    <dgm:pt modelId="{7115484D-47B6-494F-99D1-B82BFDA23614}" type="parTrans" cxnId="{22710FA8-079E-457F-95B2-C20863B1ACD9}">
      <dgm:prSet/>
      <dgm:spPr/>
      <dgm:t>
        <a:bodyPr/>
        <a:lstStyle/>
        <a:p>
          <a:endParaRPr lang="en-GB"/>
        </a:p>
      </dgm:t>
    </dgm:pt>
    <dgm:pt modelId="{9A19EE34-59EB-454A-BB47-715B3B1EC754}" type="sibTrans" cxnId="{22710FA8-079E-457F-95B2-C20863B1ACD9}">
      <dgm:prSet/>
      <dgm:spPr/>
      <dgm:t>
        <a:bodyPr/>
        <a:lstStyle/>
        <a:p>
          <a:endParaRPr lang="en-GB"/>
        </a:p>
      </dgm:t>
    </dgm:pt>
    <dgm:pt modelId="{C6E11D30-07B0-456B-803E-E01F9504648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History</a:t>
          </a:r>
          <a:endParaRPr lang="en-GB" dirty="0"/>
        </a:p>
      </dgm:t>
    </dgm:pt>
    <dgm:pt modelId="{F26AF3B2-66F4-4B93-9A3E-F0C617F38F96}" type="parTrans" cxnId="{76263622-9059-4570-ACE3-D7569BBC60E8}">
      <dgm:prSet/>
      <dgm:spPr/>
      <dgm:t>
        <a:bodyPr/>
        <a:lstStyle/>
        <a:p>
          <a:endParaRPr lang="en-GB"/>
        </a:p>
      </dgm:t>
    </dgm:pt>
    <dgm:pt modelId="{A606D465-49DD-4FEE-BFE3-498324334F74}" type="sibTrans" cxnId="{76263622-9059-4570-ACE3-D7569BBC60E8}">
      <dgm:prSet/>
      <dgm:spPr/>
      <dgm:t>
        <a:bodyPr/>
        <a:lstStyle/>
        <a:p>
          <a:endParaRPr lang="en-GB"/>
        </a:p>
      </dgm:t>
    </dgm:pt>
    <dgm:pt modelId="{C267D7FB-8B6A-430A-9F2B-EBB2261DDB2E}">
      <dgm:prSet phldrT="[Text]"/>
      <dgm:spPr/>
      <dgm:t>
        <a:bodyPr/>
        <a:lstStyle/>
        <a:p>
          <a:r>
            <a:rPr lang="en-US" dirty="0"/>
            <a:t>Categorized Earning History</a:t>
          </a:r>
          <a:endParaRPr lang="en-GB" dirty="0"/>
        </a:p>
      </dgm:t>
    </dgm:pt>
    <dgm:pt modelId="{A2D15562-D1AF-468F-9E49-0DB88B183A9E}" type="parTrans" cxnId="{CD512BC1-D17A-47FB-BF10-4ABAC8505F22}">
      <dgm:prSet/>
      <dgm:spPr/>
      <dgm:t>
        <a:bodyPr/>
        <a:lstStyle/>
        <a:p>
          <a:endParaRPr lang="en-GB"/>
        </a:p>
      </dgm:t>
    </dgm:pt>
    <dgm:pt modelId="{8D5C9DA1-DD57-455B-B8D3-27796DC869A0}" type="sibTrans" cxnId="{CD512BC1-D17A-47FB-BF10-4ABAC8505F22}">
      <dgm:prSet/>
      <dgm:spPr/>
      <dgm:t>
        <a:bodyPr/>
        <a:lstStyle/>
        <a:p>
          <a:endParaRPr lang="en-GB"/>
        </a:p>
      </dgm:t>
    </dgm:pt>
    <dgm:pt modelId="{4DF4E5EE-F642-47A3-9ED9-A174D4DAE1F1}">
      <dgm:prSet phldrT="[Text]"/>
      <dgm:spPr/>
      <dgm:t>
        <a:bodyPr/>
        <a:lstStyle/>
        <a:p>
          <a:r>
            <a:rPr lang="en-US" dirty="0"/>
            <a:t>Categorized Spending History</a:t>
          </a:r>
          <a:endParaRPr lang="en-GB" dirty="0"/>
        </a:p>
      </dgm:t>
    </dgm:pt>
    <dgm:pt modelId="{D965B3E7-3062-44CC-9CF9-D8FAFCF694A9}" type="parTrans" cxnId="{B8F04A10-B3A3-4361-A1F1-C00364A13B44}">
      <dgm:prSet/>
      <dgm:spPr/>
      <dgm:t>
        <a:bodyPr/>
        <a:lstStyle/>
        <a:p>
          <a:endParaRPr lang="en-GB"/>
        </a:p>
      </dgm:t>
    </dgm:pt>
    <dgm:pt modelId="{0AB823D5-4892-46DB-B4E6-0AB821F613AE}" type="sibTrans" cxnId="{B8F04A10-B3A3-4361-A1F1-C00364A13B44}">
      <dgm:prSet/>
      <dgm:spPr/>
      <dgm:t>
        <a:bodyPr/>
        <a:lstStyle/>
        <a:p>
          <a:endParaRPr lang="en-GB"/>
        </a:p>
      </dgm:t>
    </dgm:pt>
    <dgm:pt modelId="{26EC7003-1F15-4048-89AD-8B7E010A5AD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Investments</a:t>
          </a:r>
          <a:endParaRPr lang="en-GB" dirty="0"/>
        </a:p>
      </dgm:t>
    </dgm:pt>
    <dgm:pt modelId="{830D22C0-D9E6-4037-9F14-BA5ADB3659CB}" type="parTrans" cxnId="{F6E09D17-D10F-42A0-B7D4-E3E280B11EE5}">
      <dgm:prSet/>
      <dgm:spPr/>
      <dgm:t>
        <a:bodyPr/>
        <a:lstStyle/>
        <a:p>
          <a:endParaRPr lang="en-GB"/>
        </a:p>
      </dgm:t>
    </dgm:pt>
    <dgm:pt modelId="{B835789D-858B-464F-B79C-CF95DD2CC8EB}" type="sibTrans" cxnId="{F6E09D17-D10F-42A0-B7D4-E3E280B11EE5}">
      <dgm:prSet/>
      <dgm:spPr/>
      <dgm:t>
        <a:bodyPr/>
        <a:lstStyle/>
        <a:p>
          <a:endParaRPr lang="en-GB"/>
        </a:p>
      </dgm:t>
    </dgm:pt>
    <dgm:pt modelId="{4C23B3CD-6C2E-482E-BDB7-8E1244F7E1B8}">
      <dgm:prSet phldrT="[Text]"/>
      <dgm:spPr/>
      <dgm:t>
        <a:bodyPr/>
        <a:lstStyle/>
        <a:p>
          <a:r>
            <a:rPr lang="en-US" dirty="0"/>
            <a:t>Bank Details</a:t>
          </a:r>
          <a:endParaRPr lang="en-GB" dirty="0"/>
        </a:p>
      </dgm:t>
    </dgm:pt>
    <dgm:pt modelId="{D272DC46-E9DA-4DE2-BBD8-343D9FE339F7}" type="parTrans" cxnId="{CBABA0CB-58F0-499A-8298-1FF6FB72AB97}">
      <dgm:prSet/>
      <dgm:spPr/>
      <dgm:t>
        <a:bodyPr/>
        <a:lstStyle/>
        <a:p>
          <a:endParaRPr lang="en-GB"/>
        </a:p>
      </dgm:t>
    </dgm:pt>
    <dgm:pt modelId="{9E403024-BC0B-4A5B-A887-8E66F61B374E}" type="sibTrans" cxnId="{CBABA0CB-58F0-499A-8298-1FF6FB72AB97}">
      <dgm:prSet/>
      <dgm:spPr/>
      <dgm:t>
        <a:bodyPr/>
        <a:lstStyle/>
        <a:p>
          <a:endParaRPr lang="en-GB"/>
        </a:p>
      </dgm:t>
    </dgm:pt>
    <dgm:pt modelId="{399DB8C1-A1E0-47EB-94E3-F0FEB1FB4C61}">
      <dgm:prSet phldrT="[Text]"/>
      <dgm:spPr/>
      <dgm:t>
        <a:bodyPr/>
        <a:lstStyle/>
        <a:p>
          <a:r>
            <a:rPr lang="en-US" dirty="0"/>
            <a:t>Suggestions</a:t>
          </a:r>
          <a:endParaRPr lang="en-GB" dirty="0"/>
        </a:p>
      </dgm:t>
    </dgm:pt>
    <dgm:pt modelId="{B1B22590-187F-4857-9AD1-1924697955CC}" type="parTrans" cxnId="{299FD5E5-4BFF-4876-98C7-8028B2CC84DA}">
      <dgm:prSet/>
      <dgm:spPr/>
      <dgm:t>
        <a:bodyPr/>
        <a:lstStyle/>
        <a:p>
          <a:endParaRPr lang="en-GB"/>
        </a:p>
      </dgm:t>
    </dgm:pt>
    <dgm:pt modelId="{DF9B603A-C5B9-4C45-8FC8-C885A280D60B}" type="sibTrans" cxnId="{299FD5E5-4BFF-4876-98C7-8028B2CC84DA}">
      <dgm:prSet/>
      <dgm:spPr/>
      <dgm:t>
        <a:bodyPr/>
        <a:lstStyle/>
        <a:p>
          <a:endParaRPr lang="en-GB"/>
        </a:p>
      </dgm:t>
    </dgm:pt>
    <dgm:pt modelId="{6F2F2270-A658-40E6-A004-063A75F0F44B}" type="pres">
      <dgm:prSet presAssocID="{50D6B86E-6996-4FCF-8D7D-1787579807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143288-6494-40F7-8C66-E8F3A12E3039}" type="pres">
      <dgm:prSet presAssocID="{03A10689-BE82-4432-BA1C-6CE2898ADE3C}" presName="root" presStyleCnt="0"/>
      <dgm:spPr/>
    </dgm:pt>
    <dgm:pt modelId="{1EF8F944-DE65-411B-B2DE-62295F8FD297}" type="pres">
      <dgm:prSet presAssocID="{03A10689-BE82-4432-BA1C-6CE2898ADE3C}" presName="rootComposite" presStyleCnt="0"/>
      <dgm:spPr/>
    </dgm:pt>
    <dgm:pt modelId="{04DDCAB7-2373-4CC1-815B-805E441A1B5B}" type="pres">
      <dgm:prSet presAssocID="{03A10689-BE82-4432-BA1C-6CE2898ADE3C}" presName="rootText" presStyleLbl="node1" presStyleIdx="0" presStyleCnt="4"/>
      <dgm:spPr/>
    </dgm:pt>
    <dgm:pt modelId="{7B21E452-AE83-4F22-A34B-F10CF3F9978B}" type="pres">
      <dgm:prSet presAssocID="{03A10689-BE82-4432-BA1C-6CE2898ADE3C}" presName="rootConnector" presStyleLbl="node1" presStyleIdx="0" presStyleCnt="4"/>
      <dgm:spPr/>
    </dgm:pt>
    <dgm:pt modelId="{3BA2B0EB-7895-402C-9862-034E3935DCE4}" type="pres">
      <dgm:prSet presAssocID="{03A10689-BE82-4432-BA1C-6CE2898ADE3C}" presName="childShape" presStyleCnt="0"/>
      <dgm:spPr/>
    </dgm:pt>
    <dgm:pt modelId="{8453B3B0-9D8C-4D77-BE67-1F1520FEB3C7}" type="pres">
      <dgm:prSet presAssocID="{94BAB1FE-5EFB-421C-964D-447D58FCD971}" presName="Name13" presStyleLbl="parChTrans1D2" presStyleIdx="0" presStyleCnt="10"/>
      <dgm:spPr/>
    </dgm:pt>
    <dgm:pt modelId="{DBEB4062-4DFB-4115-84C4-8E0F4FBD3FD0}" type="pres">
      <dgm:prSet presAssocID="{10E28FEE-8E94-49C2-86B4-3A3FF06341DD}" presName="childText" presStyleLbl="bgAcc1" presStyleIdx="0" presStyleCnt="10">
        <dgm:presLayoutVars>
          <dgm:bulletEnabled val="1"/>
        </dgm:presLayoutVars>
      </dgm:prSet>
      <dgm:spPr/>
    </dgm:pt>
    <dgm:pt modelId="{0FF79FF3-883F-46D0-AB39-743BE33B52F1}" type="pres">
      <dgm:prSet presAssocID="{193778AD-D0E3-4D6C-8D6E-3BEBDA63ECDE}" presName="Name13" presStyleLbl="parChTrans1D2" presStyleIdx="1" presStyleCnt="10"/>
      <dgm:spPr/>
    </dgm:pt>
    <dgm:pt modelId="{F909F3C3-73F3-45F1-9540-F27EA8B7D91D}" type="pres">
      <dgm:prSet presAssocID="{374C2BB0-408E-4D38-A3FC-2A2102AA054B}" presName="childText" presStyleLbl="bgAcc1" presStyleIdx="1" presStyleCnt="10">
        <dgm:presLayoutVars>
          <dgm:bulletEnabled val="1"/>
        </dgm:presLayoutVars>
      </dgm:prSet>
      <dgm:spPr/>
    </dgm:pt>
    <dgm:pt modelId="{B458FF15-0440-49B3-8E29-57D1657861C7}" type="pres">
      <dgm:prSet presAssocID="{A869655A-1C1D-44CB-91CD-77C6355D28A4}" presName="Name13" presStyleLbl="parChTrans1D2" presStyleIdx="2" presStyleCnt="10"/>
      <dgm:spPr/>
    </dgm:pt>
    <dgm:pt modelId="{EA3E4C72-BCEF-462D-9F28-88A364F1195D}" type="pres">
      <dgm:prSet presAssocID="{864B96EB-9D44-4B9F-8D1B-F3544FDCB5DC}" presName="childText" presStyleLbl="bgAcc1" presStyleIdx="2" presStyleCnt="10">
        <dgm:presLayoutVars>
          <dgm:bulletEnabled val="1"/>
        </dgm:presLayoutVars>
      </dgm:prSet>
      <dgm:spPr/>
    </dgm:pt>
    <dgm:pt modelId="{12F5DC12-212B-4C27-824A-743662732004}" type="pres">
      <dgm:prSet presAssocID="{55929D9A-617E-42DD-B177-CEADE16CC446}" presName="root" presStyleCnt="0"/>
      <dgm:spPr/>
    </dgm:pt>
    <dgm:pt modelId="{FB186DDA-7BED-452A-A09D-1D787F94D930}" type="pres">
      <dgm:prSet presAssocID="{55929D9A-617E-42DD-B177-CEADE16CC446}" presName="rootComposite" presStyleCnt="0"/>
      <dgm:spPr/>
    </dgm:pt>
    <dgm:pt modelId="{E34B5A52-DC95-47DB-B488-9AF0267C08A7}" type="pres">
      <dgm:prSet presAssocID="{55929D9A-617E-42DD-B177-CEADE16CC446}" presName="rootText" presStyleLbl="node1" presStyleIdx="1" presStyleCnt="4"/>
      <dgm:spPr/>
    </dgm:pt>
    <dgm:pt modelId="{DA95DFB0-5485-4E9A-BAA9-08BFD8151972}" type="pres">
      <dgm:prSet presAssocID="{55929D9A-617E-42DD-B177-CEADE16CC446}" presName="rootConnector" presStyleLbl="node1" presStyleIdx="1" presStyleCnt="4"/>
      <dgm:spPr/>
    </dgm:pt>
    <dgm:pt modelId="{201881A8-E37D-415C-A739-4092959C6224}" type="pres">
      <dgm:prSet presAssocID="{55929D9A-617E-42DD-B177-CEADE16CC446}" presName="childShape" presStyleCnt="0"/>
      <dgm:spPr/>
    </dgm:pt>
    <dgm:pt modelId="{78D176B3-123D-4904-A71C-9269B8981626}" type="pres">
      <dgm:prSet presAssocID="{4C0BC530-92E9-4FFF-8CF9-E28122400C4A}" presName="Name13" presStyleLbl="parChTrans1D2" presStyleIdx="3" presStyleCnt="10"/>
      <dgm:spPr/>
    </dgm:pt>
    <dgm:pt modelId="{BE556B09-3164-4209-85E3-7002E0BCA1C9}" type="pres">
      <dgm:prSet presAssocID="{1740DA69-1059-4366-9AB9-E71B0371445C}" presName="childText" presStyleLbl="bgAcc1" presStyleIdx="3" presStyleCnt="10">
        <dgm:presLayoutVars>
          <dgm:bulletEnabled val="1"/>
        </dgm:presLayoutVars>
      </dgm:prSet>
      <dgm:spPr/>
    </dgm:pt>
    <dgm:pt modelId="{3B230989-46AC-44C5-B331-60249F1BF194}" type="pres">
      <dgm:prSet presAssocID="{1B1670A9-4780-41BD-A595-FBBD1B64209B}" presName="Name13" presStyleLbl="parChTrans1D2" presStyleIdx="4" presStyleCnt="10"/>
      <dgm:spPr/>
    </dgm:pt>
    <dgm:pt modelId="{ACCBA788-254C-4066-B570-0D91ABA4A31B}" type="pres">
      <dgm:prSet presAssocID="{37012B35-FFBD-44A3-B828-5AD58CEC8625}" presName="childText" presStyleLbl="bgAcc1" presStyleIdx="4" presStyleCnt="10">
        <dgm:presLayoutVars>
          <dgm:bulletEnabled val="1"/>
        </dgm:presLayoutVars>
      </dgm:prSet>
      <dgm:spPr/>
    </dgm:pt>
    <dgm:pt modelId="{CD6A97F8-BEC5-4442-A81D-8AC9110F98A8}" type="pres">
      <dgm:prSet presAssocID="{7115484D-47B6-494F-99D1-B82BFDA23614}" presName="Name13" presStyleLbl="parChTrans1D2" presStyleIdx="5" presStyleCnt="10"/>
      <dgm:spPr/>
    </dgm:pt>
    <dgm:pt modelId="{C9EAAA66-011E-48C3-B7E6-18BD1DB44F30}" type="pres">
      <dgm:prSet presAssocID="{45F90D7C-1407-42BE-AD81-9225AC4AF8D7}" presName="childText" presStyleLbl="bgAcc1" presStyleIdx="5" presStyleCnt="10">
        <dgm:presLayoutVars>
          <dgm:bulletEnabled val="1"/>
        </dgm:presLayoutVars>
      </dgm:prSet>
      <dgm:spPr/>
    </dgm:pt>
    <dgm:pt modelId="{A941B6E1-72AD-4F63-86C0-0C4AFE6EC737}" type="pres">
      <dgm:prSet presAssocID="{C6E11D30-07B0-456B-803E-E01F95046483}" presName="root" presStyleCnt="0"/>
      <dgm:spPr/>
    </dgm:pt>
    <dgm:pt modelId="{55DFF641-046E-4427-B834-07BC53D7A25F}" type="pres">
      <dgm:prSet presAssocID="{C6E11D30-07B0-456B-803E-E01F95046483}" presName="rootComposite" presStyleCnt="0"/>
      <dgm:spPr/>
    </dgm:pt>
    <dgm:pt modelId="{1F57CC18-A208-43B9-8499-43D85A351203}" type="pres">
      <dgm:prSet presAssocID="{C6E11D30-07B0-456B-803E-E01F95046483}" presName="rootText" presStyleLbl="node1" presStyleIdx="2" presStyleCnt="4"/>
      <dgm:spPr/>
    </dgm:pt>
    <dgm:pt modelId="{3483F4CE-A788-42D1-8474-F1E79F6C6AC7}" type="pres">
      <dgm:prSet presAssocID="{C6E11D30-07B0-456B-803E-E01F95046483}" presName="rootConnector" presStyleLbl="node1" presStyleIdx="2" presStyleCnt="4"/>
      <dgm:spPr/>
    </dgm:pt>
    <dgm:pt modelId="{22E3B809-8492-45F7-B684-43135A212E01}" type="pres">
      <dgm:prSet presAssocID="{C6E11D30-07B0-456B-803E-E01F95046483}" presName="childShape" presStyleCnt="0"/>
      <dgm:spPr/>
    </dgm:pt>
    <dgm:pt modelId="{4984DD0E-DBDA-47B3-A0A1-16B3CAD14C3B}" type="pres">
      <dgm:prSet presAssocID="{A2D15562-D1AF-468F-9E49-0DB88B183A9E}" presName="Name13" presStyleLbl="parChTrans1D2" presStyleIdx="6" presStyleCnt="10"/>
      <dgm:spPr/>
    </dgm:pt>
    <dgm:pt modelId="{1573744E-FC6A-494E-964B-68870CA5EB60}" type="pres">
      <dgm:prSet presAssocID="{C267D7FB-8B6A-430A-9F2B-EBB2261DDB2E}" presName="childText" presStyleLbl="bgAcc1" presStyleIdx="6" presStyleCnt="10">
        <dgm:presLayoutVars>
          <dgm:bulletEnabled val="1"/>
        </dgm:presLayoutVars>
      </dgm:prSet>
      <dgm:spPr/>
    </dgm:pt>
    <dgm:pt modelId="{CBD5A3F7-010E-40E8-A872-9737060E830C}" type="pres">
      <dgm:prSet presAssocID="{D965B3E7-3062-44CC-9CF9-D8FAFCF694A9}" presName="Name13" presStyleLbl="parChTrans1D2" presStyleIdx="7" presStyleCnt="10"/>
      <dgm:spPr/>
    </dgm:pt>
    <dgm:pt modelId="{27D53B4C-848D-4528-80F3-E7D091541914}" type="pres">
      <dgm:prSet presAssocID="{4DF4E5EE-F642-47A3-9ED9-A174D4DAE1F1}" presName="childText" presStyleLbl="bgAcc1" presStyleIdx="7" presStyleCnt="10">
        <dgm:presLayoutVars>
          <dgm:bulletEnabled val="1"/>
        </dgm:presLayoutVars>
      </dgm:prSet>
      <dgm:spPr/>
    </dgm:pt>
    <dgm:pt modelId="{919EA91A-F2D6-4B5A-9E0D-DB9E78A73A33}" type="pres">
      <dgm:prSet presAssocID="{26EC7003-1F15-4048-89AD-8B7E010A5ADD}" presName="root" presStyleCnt="0"/>
      <dgm:spPr/>
    </dgm:pt>
    <dgm:pt modelId="{46ADFFD0-8F00-46A5-96C9-5C85CDBB674B}" type="pres">
      <dgm:prSet presAssocID="{26EC7003-1F15-4048-89AD-8B7E010A5ADD}" presName="rootComposite" presStyleCnt="0"/>
      <dgm:spPr/>
    </dgm:pt>
    <dgm:pt modelId="{6F3C7264-F3E3-4900-A8C6-466A89FB3BFE}" type="pres">
      <dgm:prSet presAssocID="{26EC7003-1F15-4048-89AD-8B7E010A5ADD}" presName="rootText" presStyleLbl="node1" presStyleIdx="3" presStyleCnt="4"/>
      <dgm:spPr/>
    </dgm:pt>
    <dgm:pt modelId="{B158874D-B801-4C6A-8525-E199A465A015}" type="pres">
      <dgm:prSet presAssocID="{26EC7003-1F15-4048-89AD-8B7E010A5ADD}" presName="rootConnector" presStyleLbl="node1" presStyleIdx="3" presStyleCnt="4"/>
      <dgm:spPr/>
    </dgm:pt>
    <dgm:pt modelId="{2E6139B9-8843-44FA-9623-739B30EB1485}" type="pres">
      <dgm:prSet presAssocID="{26EC7003-1F15-4048-89AD-8B7E010A5ADD}" presName="childShape" presStyleCnt="0"/>
      <dgm:spPr/>
    </dgm:pt>
    <dgm:pt modelId="{5E771385-3BE5-40C6-B764-38084D603E5C}" type="pres">
      <dgm:prSet presAssocID="{D272DC46-E9DA-4DE2-BBD8-343D9FE339F7}" presName="Name13" presStyleLbl="parChTrans1D2" presStyleIdx="8" presStyleCnt="10"/>
      <dgm:spPr/>
    </dgm:pt>
    <dgm:pt modelId="{FD830094-6F78-4E23-8AE7-5C1F064CAD03}" type="pres">
      <dgm:prSet presAssocID="{4C23B3CD-6C2E-482E-BDB7-8E1244F7E1B8}" presName="childText" presStyleLbl="bgAcc1" presStyleIdx="8" presStyleCnt="10">
        <dgm:presLayoutVars>
          <dgm:bulletEnabled val="1"/>
        </dgm:presLayoutVars>
      </dgm:prSet>
      <dgm:spPr/>
    </dgm:pt>
    <dgm:pt modelId="{2F1CD486-1CAF-4D5C-9E54-673B46391B00}" type="pres">
      <dgm:prSet presAssocID="{B1B22590-187F-4857-9AD1-1924697955CC}" presName="Name13" presStyleLbl="parChTrans1D2" presStyleIdx="9" presStyleCnt="10"/>
      <dgm:spPr/>
    </dgm:pt>
    <dgm:pt modelId="{003D15AB-D9AC-4301-8FDB-A186A6B49DE6}" type="pres">
      <dgm:prSet presAssocID="{399DB8C1-A1E0-47EB-94E3-F0FEB1FB4C61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DBC64B09-8F18-4CBB-8355-DEC414F42C3C}" type="presOf" srcId="{C267D7FB-8B6A-430A-9F2B-EBB2261DDB2E}" destId="{1573744E-FC6A-494E-964B-68870CA5EB60}" srcOrd="0" destOrd="0" presId="urn:microsoft.com/office/officeart/2005/8/layout/hierarchy3"/>
    <dgm:cxn modelId="{B8F04A10-B3A3-4361-A1F1-C00364A13B44}" srcId="{C6E11D30-07B0-456B-803E-E01F95046483}" destId="{4DF4E5EE-F642-47A3-9ED9-A174D4DAE1F1}" srcOrd="1" destOrd="0" parTransId="{D965B3E7-3062-44CC-9CF9-D8FAFCF694A9}" sibTransId="{0AB823D5-4892-46DB-B4E6-0AB821F613AE}"/>
    <dgm:cxn modelId="{F6E09D17-D10F-42A0-B7D4-E3E280B11EE5}" srcId="{50D6B86E-6996-4FCF-8D7D-1787579807B9}" destId="{26EC7003-1F15-4048-89AD-8B7E010A5ADD}" srcOrd="3" destOrd="0" parTransId="{830D22C0-D9E6-4037-9F14-BA5ADB3659CB}" sibTransId="{B835789D-858B-464F-B79C-CF95DD2CC8EB}"/>
    <dgm:cxn modelId="{0D0CC91A-2B92-4C33-8B15-F6F61620491D}" type="presOf" srcId="{1B1670A9-4780-41BD-A595-FBBD1B64209B}" destId="{3B230989-46AC-44C5-B331-60249F1BF194}" srcOrd="0" destOrd="0" presId="urn:microsoft.com/office/officeart/2005/8/layout/hierarchy3"/>
    <dgm:cxn modelId="{76263622-9059-4570-ACE3-D7569BBC60E8}" srcId="{50D6B86E-6996-4FCF-8D7D-1787579807B9}" destId="{C6E11D30-07B0-456B-803E-E01F95046483}" srcOrd="2" destOrd="0" parTransId="{F26AF3B2-66F4-4B93-9A3E-F0C617F38F96}" sibTransId="{A606D465-49DD-4FEE-BFE3-498324334F74}"/>
    <dgm:cxn modelId="{F8A59024-B01C-4008-9108-1CA5C7A86E5C}" srcId="{03A10689-BE82-4432-BA1C-6CE2898ADE3C}" destId="{864B96EB-9D44-4B9F-8D1B-F3544FDCB5DC}" srcOrd="2" destOrd="0" parTransId="{A869655A-1C1D-44CB-91CD-77C6355D28A4}" sibTransId="{B93869C1-A924-4D1E-AA3C-89FBDEB43450}"/>
    <dgm:cxn modelId="{1185F224-9A1B-41F2-B2F8-08975D1A2CDE}" type="presOf" srcId="{399DB8C1-A1E0-47EB-94E3-F0FEB1FB4C61}" destId="{003D15AB-D9AC-4301-8FDB-A186A6B49DE6}" srcOrd="0" destOrd="0" presId="urn:microsoft.com/office/officeart/2005/8/layout/hierarchy3"/>
    <dgm:cxn modelId="{3C20FB2A-C367-42E5-9B34-6F479B27AE5B}" type="presOf" srcId="{94BAB1FE-5EFB-421C-964D-447D58FCD971}" destId="{8453B3B0-9D8C-4D77-BE67-1F1520FEB3C7}" srcOrd="0" destOrd="0" presId="urn:microsoft.com/office/officeart/2005/8/layout/hierarchy3"/>
    <dgm:cxn modelId="{FDACFA37-4DE6-4B13-8072-AE5FEB20047F}" type="presOf" srcId="{C6E11D30-07B0-456B-803E-E01F95046483}" destId="{1F57CC18-A208-43B9-8499-43D85A351203}" srcOrd="0" destOrd="0" presId="urn:microsoft.com/office/officeart/2005/8/layout/hierarchy3"/>
    <dgm:cxn modelId="{2848183B-3C08-4B7F-A296-B955927CA261}" type="presOf" srcId="{37012B35-FFBD-44A3-B828-5AD58CEC8625}" destId="{ACCBA788-254C-4066-B570-0D91ABA4A31B}" srcOrd="0" destOrd="0" presId="urn:microsoft.com/office/officeart/2005/8/layout/hierarchy3"/>
    <dgm:cxn modelId="{0809D53B-4CB5-49ED-9B89-61E3D9D5F20C}" type="presOf" srcId="{1740DA69-1059-4366-9AB9-E71B0371445C}" destId="{BE556B09-3164-4209-85E3-7002E0BCA1C9}" srcOrd="0" destOrd="0" presId="urn:microsoft.com/office/officeart/2005/8/layout/hierarchy3"/>
    <dgm:cxn modelId="{E16EE23D-0A3D-4BE5-AF1B-17FD8FFDF355}" type="presOf" srcId="{D965B3E7-3062-44CC-9CF9-D8FAFCF694A9}" destId="{CBD5A3F7-010E-40E8-A872-9737060E830C}" srcOrd="0" destOrd="0" presId="urn:microsoft.com/office/officeart/2005/8/layout/hierarchy3"/>
    <dgm:cxn modelId="{C7078C47-DC91-4F73-837D-210D4989BCB5}" type="presOf" srcId="{7115484D-47B6-494F-99D1-B82BFDA23614}" destId="{CD6A97F8-BEC5-4442-A81D-8AC9110F98A8}" srcOrd="0" destOrd="0" presId="urn:microsoft.com/office/officeart/2005/8/layout/hierarchy3"/>
    <dgm:cxn modelId="{6469DF6B-C468-42B3-91B7-E244E687F404}" srcId="{03A10689-BE82-4432-BA1C-6CE2898ADE3C}" destId="{10E28FEE-8E94-49C2-86B4-3A3FF06341DD}" srcOrd="0" destOrd="0" parTransId="{94BAB1FE-5EFB-421C-964D-447D58FCD971}" sibTransId="{24B68603-BBF2-4C67-A352-CBE738D89924}"/>
    <dgm:cxn modelId="{20A23B52-8881-492A-A1F8-15D556705AD8}" type="presOf" srcId="{45F90D7C-1407-42BE-AD81-9225AC4AF8D7}" destId="{C9EAAA66-011E-48C3-B7E6-18BD1DB44F30}" srcOrd="0" destOrd="0" presId="urn:microsoft.com/office/officeart/2005/8/layout/hierarchy3"/>
    <dgm:cxn modelId="{C17FC157-4ED3-450D-BCA7-A451572A1818}" type="presOf" srcId="{03A10689-BE82-4432-BA1C-6CE2898ADE3C}" destId="{04DDCAB7-2373-4CC1-815B-805E441A1B5B}" srcOrd="0" destOrd="0" presId="urn:microsoft.com/office/officeart/2005/8/layout/hierarchy3"/>
    <dgm:cxn modelId="{18165C7C-1DF6-4051-8C22-B9DEAFACE85D}" type="presOf" srcId="{B1B22590-187F-4857-9AD1-1924697955CC}" destId="{2F1CD486-1CAF-4D5C-9E54-673B46391B00}" srcOrd="0" destOrd="0" presId="urn:microsoft.com/office/officeart/2005/8/layout/hierarchy3"/>
    <dgm:cxn modelId="{0961AE85-1CFD-475A-A28B-56A458D251AD}" type="presOf" srcId="{4C23B3CD-6C2E-482E-BDB7-8E1244F7E1B8}" destId="{FD830094-6F78-4E23-8AE7-5C1F064CAD03}" srcOrd="0" destOrd="0" presId="urn:microsoft.com/office/officeart/2005/8/layout/hierarchy3"/>
    <dgm:cxn modelId="{B2B2D989-AEE2-44BE-8ACD-6C9DC64EB1CA}" type="presOf" srcId="{864B96EB-9D44-4B9F-8D1B-F3544FDCB5DC}" destId="{EA3E4C72-BCEF-462D-9F28-88A364F1195D}" srcOrd="0" destOrd="0" presId="urn:microsoft.com/office/officeart/2005/8/layout/hierarchy3"/>
    <dgm:cxn modelId="{74C37894-051C-48BD-BC03-8C52EA813430}" type="presOf" srcId="{03A10689-BE82-4432-BA1C-6CE2898ADE3C}" destId="{7B21E452-AE83-4F22-A34B-F10CF3F9978B}" srcOrd="1" destOrd="0" presId="urn:microsoft.com/office/officeart/2005/8/layout/hierarchy3"/>
    <dgm:cxn modelId="{4442379B-C4F3-4873-BDB7-B935D0D5465B}" srcId="{50D6B86E-6996-4FCF-8D7D-1787579807B9}" destId="{55929D9A-617E-42DD-B177-CEADE16CC446}" srcOrd="1" destOrd="0" parTransId="{5EB00E31-828A-4CD5-91C1-5A6A59682279}" sibTransId="{EF7179E0-0607-435D-8177-D8D97C99537D}"/>
    <dgm:cxn modelId="{22C206A7-A554-4633-93BC-CD3AAE29DC94}" type="presOf" srcId="{C6E11D30-07B0-456B-803E-E01F95046483}" destId="{3483F4CE-A788-42D1-8474-F1E79F6C6AC7}" srcOrd="1" destOrd="0" presId="urn:microsoft.com/office/officeart/2005/8/layout/hierarchy3"/>
    <dgm:cxn modelId="{22710FA8-079E-457F-95B2-C20863B1ACD9}" srcId="{55929D9A-617E-42DD-B177-CEADE16CC446}" destId="{45F90D7C-1407-42BE-AD81-9225AC4AF8D7}" srcOrd="2" destOrd="0" parTransId="{7115484D-47B6-494F-99D1-B82BFDA23614}" sibTransId="{9A19EE34-59EB-454A-BB47-715B3B1EC754}"/>
    <dgm:cxn modelId="{C09CB8A9-4372-4015-A479-537BC61627C2}" type="presOf" srcId="{4C0BC530-92E9-4FFF-8CF9-E28122400C4A}" destId="{78D176B3-123D-4904-A71C-9269B8981626}" srcOrd="0" destOrd="0" presId="urn:microsoft.com/office/officeart/2005/8/layout/hierarchy3"/>
    <dgm:cxn modelId="{50CAFEB1-4733-435E-AEE9-BDA9F40EE82A}" srcId="{03A10689-BE82-4432-BA1C-6CE2898ADE3C}" destId="{374C2BB0-408E-4D38-A3FC-2A2102AA054B}" srcOrd="1" destOrd="0" parTransId="{193778AD-D0E3-4D6C-8D6E-3BEBDA63ECDE}" sibTransId="{ED4CA521-851F-4745-B6CD-69DDDD24BC8C}"/>
    <dgm:cxn modelId="{6D0354B9-80AC-4A84-8157-E95392FBB560}" srcId="{55929D9A-617E-42DD-B177-CEADE16CC446}" destId="{1740DA69-1059-4366-9AB9-E71B0371445C}" srcOrd="0" destOrd="0" parTransId="{4C0BC530-92E9-4FFF-8CF9-E28122400C4A}" sibTransId="{644E04B0-6702-4E1E-A512-B9B60D5E336B}"/>
    <dgm:cxn modelId="{0A128EBB-A033-461A-B0F3-59AE2D051049}" type="presOf" srcId="{374C2BB0-408E-4D38-A3FC-2A2102AA054B}" destId="{F909F3C3-73F3-45F1-9540-F27EA8B7D91D}" srcOrd="0" destOrd="0" presId="urn:microsoft.com/office/officeart/2005/8/layout/hierarchy3"/>
    <dgm:cxn modelId="{FFBE18BE-E235-46D3-AF82-237D81298026}" type="presOf" srcId="{A2D15562-D1AF-468F-9E49-0DB88B183A9E}" destId="{4984DD0E-DBDA-47B3-A0A1-16B3CAD14C3B}" srcOrd="0" destOrd="0" presId="urn:microsoft.com/office/officeart/2005/8/layout/hierarchy3"/>
    <dgm:cxn modelId="{F6929FBE-245F-4E96-8814-62364373E892}" type="presOf" srcId="{26EC7003-1F15-4048-89AD-8B7E010A5ADD}" destId="{6F3C7264-F3E3-4900-A8C6-466A89FB3BFE}" srcOrd="0" destOrd="0" presId="urn:microsoft.com/office/officeart/2005/8/layout/hierarchy3"/>
    <dgm:cxn modelId="{4502D4BE-44B7-4D88-B963-D38FC17D7CC2}" type="presOf" srcId="{50D6B86E-6996-4FCF-8D7D-1787579807B9}" destId="{6F2F2270-A658-40E6-A004-063A75F0F44B}" srcOrd="0" destOrd="0" presId="urn:microsoft.com/office/officeart/2005/8/layout/hierarchy3"/>
    <dgm:cxn modelId="{CD512BC1-D17A-47FB-BF10-4ABAC8505F22}" srcId="{C6E11D30-07B0-456B-803E-E01F95046483}" destId="{C267D7FB-8B6A-430A-9F2B-EBB2261DDB2E}" srcOrd="0" destOrd="0" parTransId="{A2D15562-D1AF-468F-9E49-0DB88B183A9E}" sibTransId="{8D5C9DA1-DD57-455B-B8D3-27796DC869A0}"/>
    <dgm:cxn modelId="{13AC7FC5-F4E1-4676-8855-B1FAEB007641}" srcId="{50D6B86E-6996-4FCF-8D7D-1787579807B9}" destId="{03A10689-BE82-4432-BA1C-6CE2898ADE3C}" srcOrd="0" destOrd="0" parTransId="{5C7D594A-7DD5-429A-8B16-8B7A828EEA4D}" sibTransId="{3904CF38-C2B9-497E-9176-A133DF4A98F2}"/>
    <dgm:cxn modelId="{DDEACAC7-F6A1-45BE-AED3-FAA1909956F4}" type="presOf" srcId="{55929D9A-617E-42DD-B177-CEADE16CC446}" destId="{DA95DFB0-5485-4E9A-BAA9-08BFD8151972}" srcOrd="1" destOrd="0" presId="urn:microsoft.com/office/officeart/2005/8/layout/hierarchy3"/>
    <dgm:cxn modelId="{CBABA0CB-58F0-499A-8298-1FF6FB72AB97}" srcId="{26EC7003-1F15-4048-89AD-8B7E010A5ADD}" destId="{4C23B3CD-6C2E-482E-BDB7-8E1244F7E1B8}" srcOrd="0" destOrd="0" parTransId="{D272DC46-E9DA-4DE2-BBD8-343D9FE339F7}" sibTransId="{9E403024-BC0B-4A5B-A887-8E66F61B374E}"/>
    <dgm:cxn modelId="{6D8DD9D0-D997-43F2-8CA3-01C0B2C02378}" type="presOf" srcId="{193778AD-D0E3-4D6C-8D6E-3BEBDA63ECDE}" destId="{0FF79FF3-883F-46D0-AB39-743BE33B52F1}" srcOrd="0" destOrd="0" presId="urn:microsoft.com/office/officeart/2005/8/layout/hierarchy3"/>
    <dgm:cxn modelId="{41C7F9D4-37B8-46D4-A7EE-BDCB2FBBD782}" type="presOf" srcId="{55929D9A-617E-42DD-B177-CEADE16CC446}" destId="{E34B5A52-DC95-47DB-B488-9AF0267C08A7}" srcOrd="0" destOrd="0" presId="urn:microsoft.com/office/officeart/2005/8/layout/hierarchy3"/>
    <dgm:cxn modelId="{1E266BDE-8C64-44F8-AB7C-427B366F49D0}" type="presOf" srcId="{D272DC46-E9DA-4DE2-BBD8-343D9FE339F7}" destId="{5E771385-3BE5-40C6-B764-38084D603E5C}" srcOrd="0" destOrd="0" presId="urn:microsoft.com/office/officeart/2005/8/layout/hierarchy3"/>
    <dgm:cxn modelId="{299FD5E5-4BFF-4876-98C7-8028B2CC84DA}" srcId="{26EC7003-1F15-4048-89AD-8B7E010A5ADD}" destId="{399DB8C1-A1E0-47EB-94E3-F0FEB1FB4C61}" srcOrd="1" destOrd="0" parTransId="{B1B22590-187F-4857-9AD1-1924697955CC}" sibTransId="{DF9B603A-C5B9-4C45-8FC8-C885A280D60B}"/>
    <dgm:cxn modelId="{495368E8-62B9-44B5-A511-A32344E02272}" type="presOf" srcId="{A869655A-1C1D-44CB-91CD-77C6355D28A4}" destId="{B458FF15-0440-49B3-8E29-57D1657861C7}" srcOrd="0" destOrd="0" presId="urn:microsoft.com/office/officeart/2005/8/layout/hierarchy3"/>
    <dgm:cxn modelId="{F3A648F0-D26F-4B85-A419-8377CF8637F3}" type="presOf" srcId="{10E28FEE-8E94-49C2-86B4-3A3FF06341DD}" destId="{DBEB4062-4DFB-4115-84C4-8E0F4FBD3FD0}" srcOrd="0" destOrd="0" presId="urn:microsoft.com/office/officeart/2005/8/layout/hierarchy3"/>
    <dgm:cxn modelId="{FDB0CAF6-0255-47FC-A3DC-DDF4B29A4E37}" type="presOf" srcId="{4DF4E5EE-F642-47A3-9ED9-A174D4DAE1F1}" destId="{27D53B4C-848D-4528-80F3-E7D091541914}" srcOrd="0" destOrd="0" presId="urn:microsoft.com/office/officeart/2005/8/layout/hierarchy3"/>
    <dgm:cxn modelId="{07891EF7-514D-4CE9-A383-AA96465BEF87}" srcId="{55929D9A-617E-42DD-B177-CEADE16CC446}" destId="{37012B35-FFBD-44A3-B828-5AD58CEC8625}" srcOrd="1" destOrd="0" parTransId="{1B1670A9-4780-41BD-A595-FBBD1B64209B}" sibTransId="{EDD90E81-38BF-4447-81FE-3A0155868CEC}"/>
    <dgm:cxn modelId="{03E61BF9-A923-4F06-BDCD-2588314577D5}" type="presOf" srcId="{26EC7003-1F15-4048-89AD-8B7E010A5ADD}" destId="{B158874D-B801-4C6A-8525-E199A465A015}" srcOrd="1" destOrd="0" presId="urn:microsoft.com/office/officeart/2005/8/layout/hierarchy3"/>
    <dgm:cxn modelId="{4213DEB8-6EAC-4BC3-A98F-1BDE3B7DD0DA}" type="presParOf" srcId="{6F2F2270-A658-40E6-A004-063A75F0F44B}" destId="{3C143288-6494-40F7-8C66-E8F3A12E3039}" srcOrd="0" destOrd="0" presId="urn:microsoft.com/office/officeart/2005/8/layout/hierarchy3"/>
    <dgm:cxn modelId="{F73B5053-BAEC-4441-AA34-7D1F78806C73}" type="presParOf" srcId="{3C143288-6494-40F7-8C66-E8F3A12E3039}" destId="{1EF8F944-DE65-411B-B2DE-62295F8FD297}" srcOrd="0" destOrd="0" presId="urn:microsoft.com/office/officeart/2005/8/layout/hierarchy3"/>
    <dgm:cxn modelId="{661C8B37-05E1-44BB-B9E4-65A6961A71CA}" type="presParOf" srcId="{1EF8F944-DE65-411B-B2DE-62295F8FD297}" destId="{04DDCAB7-2373-4CC1-815B-805E441A1B5B}" srcOrd="0" destOrd="0" presId="urn:microsoft.com/office/officeart/2005/8/layout/hierarchy3"/>
    <dgm:cxn modelId="{7FAB34B1-7D05-4C12-B3BB-58530B7CF7FF}" type="presParOf" srcId="{1EF8F944-DE65-411B-B2DE-62295F8FD297}" destId="{7B21E452-AE83-4F22-A34B-F10CF3F9978B}" srcOrd="1" destOrd="0" presId="urn:microsoft.com/office/officeart/2005/8/layout/hierarchy3"/>
    <dgm:cxn modelId="{B550719D-EDE1-4A62-BF72-9FD794070CB6}" type="presParOf" srcId="{3C143288-6494-40F7-8C66-E8F3A12E3039}" destId="{3BA2B0EB-7895-402C-9862-034E3935DCE4}" srcOrd="1" destOrd="0" presId="urn:microsoft.com/office/officeart/2005/8/layout/hierarchy3"/>
    <dgm:cxn modelId="{99E2D48B-A26B-44BD-944D-BBF76450B844}" type="presParOf" srcId="{3BA2B0EB-7895-402C-9862-034E3935DCE4}" destId="{8453B3B0-9D8C-4D77-BE67-1F1520FEB3C7}" srcOrd="0" destOrd="0" presId="urn:microsoft.com/office/officeart/2005/8/layout/hierarchy3"/>
    <dgm:cxn modelId="{DD652C3A-C114-46DE-944B-793ADC97E62B}" type="presParOf" srcId="{3BA2B0EB-7895-402C-9862-034E3935DCE4}" destId="{DBEB4062-4DFB-4115-84C4-8E0F4FBD3FD0}" srcOrd="1" destOrd="0" presId="urn:microsoft.com/office/officeart/2005/8/layout/hierarchy3"/>
    <dgm:cxn modelId="{66E01998-E162-4409-82DA-A86A27A09502}" type="presParOf" srcId="{3BA2B0EB-7895-402C-9862-034E3935DCE4}" destId="{0FF79FF3-883F-46D0-AB39-743BE33B52F1}" srcOrd="2" destOrd="0" presId="urn:microsoft.com/office/officeart/2005/8/layout/hierarchy3"/>
    <dgm:cxn modelId="{3B6FD1E0-6A1B-41A6-AAD7-65345C6E0465}" type="presParOf" srcId="{3BA2B0EB-7895-402C-9862-034E3935DCE4}" destId="{F909F3C3-73F3-45F1-9540-F27EA8B7D91D}" srcOrd="3" destOrd="0" presId="urn:microsoft.com/office/officeart/2005/8/layout/hierarchy3"/>
    <dgm:cxn modelId="{562686E7-8F53-4718-9584-6B83C2462CD0}" type="presParOf" srcId="{3BA2B0EB-7895-402C-9862-034E3935DCE4}" destId="{B458FF15-0440-49B3-8E29-57D1657861C7}" srcOrd="4" destOrd="0" presId="urn:microsoft.com/office/officeart/2005/8/layout/hierarchy3"/>
    <dgm:cxn modelId="{652A450E-620E-409A-AF33-BB2B20F4889C}" type="presParOf" srcId="{3BA2B0EB-7895-402C-9862-034E3935DCE4}" destId="{EA3E4C72-BCEF-462D-9F28-88A364F1195D}" srcOrd="5" destOrd="0" presId="urn:microsoft.com/office/officeart/2005/8/layout/hierarchy3"/>
    <dgm:cxn modelId="{426604F9-5457-4CBD-BDEB-AE3A06AE1D4E}" type="presParOf" srcId="{6F2F2270-A658-40E6-A004-063A75F0F44B}" destId="{12F5DC12-212B-4C27-824A-743662732004}" srcOrd="1" destOrd="0" presId="urn:microsoft.com/office/officeart/2005/8/layout/hierarchy3"/>
    <dgm:cxn modelId="{09AE20C7-0333-40E8-94F0-96DE2266A43F}" type="presParOf" srcId="{12F5DC12-212B-4C27-824A-743662732004}" destId="{FB186DDA-7BED-452A-A09D-1D787F94D930}" srcOrd="0" destOrd="0" presId="urn:microsoft.com/office/officeart/2005/8/layout/hierarchy3"/>
    <dgm:cxn modelId="{4C3E5562-15AB-4D5F-8AAA-7B5A3C62DB25}" type="presParOf" srcId="{FB186DDA-7BED-452A-A09D-1D787F94D930}" destId="{E34B5A52-DC95-47DB-B488-9AF0267C08A7}" srcOrd="0" destOrd="0" presId="urn:microsoft.com/office/officeart/2005/8/layout/hierarchy3"/>
    <dgm:cxn modelId="{D7CD9055-0952-4D3A-A9EB-E4655D5B9797}" type="presParOf" srcId="{FB186DDA-7BED-452A-A09D-1D787F94D930}" destId="{DA95DFB0-5485-4E9A-BAA9-08BFD8151972}" srcOrd="1" destOrd="0" presId="urn:microsoft.com/office/officeart/2005/8/layout/hierarchy3"/>
    <dgm:cxn modelId="{989592B2-1FBC-4D7B-8548-3DB7998DCD76}" type="presParOf" srcId="{12F5DC12-212B-4C27-824A-743662732004}" destId="{201881A8-E37D-415C-A739-4092959C6224}" srcOrd="1" destOrd="0" presId="urn:microsoft.com/office/officeart/2005/8/layout/hierarchy3"/>
    <dgm:cxn modelId="{891DF79D-4545-4815-A2FC-77FBF21174CC}" type="presParOf" srcId="{201881A8-E37D-415C-A739-4092959C6224}" destId="{78D176B3-123D-4904-A71C-9269B8981626}" srcOrd="0" destOrd="0" presId="urn:microsoft.com/office/officeart/2005/8/layout/hierarchy3"/>
    <dgm:cxn modelId="{509439EA-E18F-40C3-B5B8-2A732007454C}" type="presParOf" srcId="{201881A8-E37D-415C-A739-4092959C6224}" destId="{BE556B09-3164-4209-85E3-7002E0BCA1C9}" srcOrd="1" destOrd="0" presId="urn:microsoft.com/office/officeart/2005/8/layout/hierarchy3"/>
    <dgm:cxn modelId="{BE043521-FF43-45AF-9BCB-A19D4C78B9E5}" type="presParOf" srcId="{201881A8-E37D-415C-A739-4092959C6224}" destId="{3B230989-46AC-44C5-B331-60249F1BF194}" srcOrd="2" destOrd="0" presId="urn:microsoft.com/office/officeart/2005/8/layout/hierarchy3"/>
    <dgm:cxn modelId="{85DD43E3-F139-4513-AC16-9300937F8132}" type="presParOf" srcId="{201881A8-E37D-415C-A739-4092959C6224}" destId="{ACCBA788-254C-4066-B570-0D91ABA4A31B}" srcOrd="3" destOrd="0" presId="urn:microsoft.com/office/officeart/2005/8/layout/hierarchy3"/>
    <dgm:cxn modelId="{C2C6F871-17A2-4541-8F5D-48691A62F396}" type="presParOf" srcId="{201881A8-E37D-415C-A739-4092959C6224}" destId="{CD6A97F8-BEC5-4442-A81D-8AC9110F98A8}" srcOrd="4" destOrd="0" presId="urn:microsoft.com/office/officeart/2005/8/layout/hierarchy3"/>
    <dgm:cxn modelId="{E93BF51B-0211-45D8-8058-C0E78493CEB3}" type="presParOf" srcId="{201881A8-E37D-415C-A739-4092959C6224}" destId="{C9EAAA66-011E-48C3-B7E6-18BD1DB44F30}" srcOrd="5" destOrd="0" presId="urn:microsoft.com/office/officeart/2005/8/layout/hierarchy3"/>
    <dgm:cxn modelId="{33570224-DB83-40ED-9CF9-A6C707DF403F}" type="presParOf" srcId="{6F2F2270-A658-40E6-A004-063A75F0F44B}" destId="{A941B6E1-72AD-4F63-86C0-0C4AFE6EC737}" srcOrd="2" destOrd="0" presId="urn:microsoft.com/office/officeart/2005/8/layout/hierarchy3"/>
    <dgm:cxn modelId="{BCDDFAE2-F17B-47C2-94F0-F02804D18171}" type="presParOf" srcId="{A941B6E1-72AD-4F63-86C0-0C4AFE6EC737}" destId="{55DFF641-046E-4427-B834-07BC53D7A25F}" srcOrd="0" destOrd="0" presId="urn:microsoft.com/office/officeart/2005/8/layout/hierarchy3"/>
    <dgm:cxn modelId="{D80ADF7A-1137-4BC3-B87F-906FBDE1B62C}" type="presParOf" srcId="{55DFF641-046E-4427-B834-07BC53D7A25F}" destId="{1F57CC18-A208-43B9-8499-43D85A351203}" srcOrd="0" destOrd="0" presId="urn:microsoft.com/office/officeart/2005/8/layout/hierarchy3"/>
    <dgm:cxn modelId="{AFA68E6C-2125-49FE-ADF3-AF226699E139}" type="presParOf" srcId="{55DFF641-046E-4427-B834-07BC53D7A25F}" destId="{3483F4CE-A788-42D1-8474-F1E79F6C6AC7}" srcOrd="1" destOrd="0" presId="urn:microsoft.com/office/officeart/2005/8/layout/hierarchy3"/>
    <dgm:cxn modelId="{8CFB111A-412C-4A13-BE51-7BAC53907A8C}" type="presParOf" srcId="{A941B6E1-72AD-4F63-86C0-0C4AFE6EC737}" destId="{22E3B809-8492-45F7-B684-43135A212E01}" srcOrd="1" destOrd="0" presId="urn:microsoft.com/office/officeart/2005/8/layout/hierarchy3"/>
    <dgm:cxn modelId="{C85596C8-9FC4-4D22-A3E8-4B86A1966076}" type="presParOf" srcId="{22E3B809-8492-45F7-B684-43135A212E01}" destId="{4984DD0E-DBDA-47B3-A0A1-16B3CAD14C3B}" srcOrd="0" destOrd="0" presId="urn:microsoft.com/office/officeart/2005/8/layout/hierarchy3"/>
    <dgm:cxn modelId="{F85CEF54-175B-46F5-A4E3-3E2E624F4C9E}" type="presParOf" srcId="{22E3B809-8492-45F7-B684-43135A212E01}" destId="{1573744E-FC6A-494E-964B-68870CA5EB60}" srcOrd="1" destOrd="0" presId="urn:microsoft.com/office/officeart/2005/8/layout/hierarchy3"/>
    <dgm:cxn modelId="{317BE4C5-DC4D-495E-9C4A-36207C7F9D0A}" type="presParOf" srcId="{22E3B809-8492-45F7-B684-43135A212E01}" destId="{CBD5A3F7-010E-40E8-A872-9737060E830C}" srcOrd="2" destOrd="0" presId="urn:microsoft.com/office/officeart/2005/8/layout/hierarchy3"/>
    <dgm:cxn modelId="{D0B0120A-B37E-451F-874A-5CB78B44425D}" type="presParOf" srcId="{22E3B809-8492-45F7-B684-43135A212E01}" destId="{27D53B4C-848D-4528-80F3-E7D091541914}" srcOrd="3" destOrd="0" presId="urn:microsoft.com/office/officeart/2005/8/layout/hierarchy3"/>
    <dgm:cxn modelId="{5A2F32D3-7786-49B0-AF64-3660D22F2761}" type="presParOf" srcId="{6F2F2270-A658-40E6-A004-063A75F0F44B}" destId="{919EA91A-F2D6-4B5A-9E0D-DB9E78A73A33}" srcOrd="3" destOrd="0" presId="urn:microsoft.com/office/officeart/2005/8/layout/hierarchy3"/>
    <dgm:cxn modelId="{ED7F174A-E058-49EF-BB88-168CC9EC81FA}" type="presParOf" srcId="{919EA91A-F2D6-4B5A-9E0D-DB9E78A73A33}" destId="{46ADFFD0-8F00-46A5-96C9-5C85CDBB674B}" srcOrd="0" destOrd="0" presId="urn:microsoft.com/office/officeart/2005/8/layout/hierarchy3"/>
    <dgm:cxn modelId="{896B3302-A1C6-4CBC-9E9A-E07C51A76601}" type="presParOf" srcId="{46ADFFD0-8F00-46A5-96C9-5C85CDBB674B}" destId="{6F3C7264-F3E3-4900-A8C6-466A89FB3BFE}" srcOrd="0" destOrd="0" presId="urn:microsoft.com/office/officeart/2005/8/layout/hierarchy3"/>
    <dgm:cxn modelId="{E5C30B56-BEC8-4ADE-8CDA-B7F76789DB51}" type="presParOf" srcId="{46ADFFD0-8F00-46A5-96C9-5C85CDBB674B}" destId="{B158874D-B801-4C6A-8525-E199A465A015}" srcOrd="1" destOrd="0" presId="urn:microsoft.com/office/officeart/2005/8/layout/hierarchy3"/>
    <dgm:cxn modelId="{A20E3A57-9859-494C-8907-41A88F184A10}" type="presParOf" srcId="{919EA91A-F2D6-4B5A-9E0D-DB9E78A73A33}" destId="{2E6139B9-8843-44FA-9623-739B30EB1485}" srcOrd="1" destOrd="0" presId="urn:microsoft.com/office/officeart/2005/8/layout/hierarchy3"/>
    <dgm:cxn modelId="{096972E5-7280-43E5-B6B9-6A07A94A273A}" type="presParOf" srcId="{2E6139B9-8843-44FA-9623-739B30EB1485}" destId="{5E771385-3BE5-40C6-B764-38084D603E5C}" srcOrd="0" destOrd="0" presId="urn:microsoft.com/office/officeart/2005/8/layout/hierarchy3"/>
    <dgm:cxn modelId="{B35D0A9D-70E2-42F3-9B25-8AF9EBBF5F48}" type="presParOf" srcId="{2E6139B9-8843-44FA-9623-739B30EB1485}" destId="{FD830094-6F78-4E23-8AE7-5C1F064CAD03}" srcOrd="1" destOrd="0" presId="urn:microsoft.com/office/officeart/2005/8/layout/hierarchy3"/>
    <dgm:cxn modelId="{AE4539E8-DAEC-425D-91D5-3690F54330F5}" type="presParOf" srcId="{2E6139B9-8843-44FA-9623-739B30EB1485}" destId="{2F1CD486-1CAF-4D5C-9E54-673B46391B00}" srcOrd="2" destOrd="0" presId="urn:microsoft.com/office/officeart/2005/8/layout/hierarchy3"/>
    <dgm:cxn modelId="{CB0E4739-CA53-48CF-8951-32B4E7103017}" type="presParOf" srcId="{2E6139B9-8843-44FA-9623-739B30EB1485}" destId="{003D15AB-D9AC-4301-8FDB-A186A6B49DE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CAB7-2373-4CC1-815B-805E441A1B5B}">
      <dsp:nvSpPr>
        <dsp:cNvPr id="0" name=""/>
        <dsp:cNvSpPr/>
      </dsp:nvSpPr>
      <dsp:spPr>
        <a:xfrm>
          <a:off x="1235" y="302236"/>
          <a:ext cx="1419986" cy="709993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Account</a:t>
          </a:r>
          <a:endParaRPr lang="en-GB" sz="2000" kern="1200" dirty="0"/>
        </a:p>
      </dsp:txBody>
      <dsp:txXfrm>
        <a:off x="22030" y="323031"/>
        <a:ext cx="1378396" cy="668403"/>
      </dsp:txXfrm>
    </dsp:sp>
    <dsp:sp modelId="{8453B3B0-9D8C-4D77-BE67-1F1520FEB3C7}">
      <dsp:nvSpPr>
        <dsp:cNvPr id="0" name=""/>
        <dsp:cNvSpPr/>
      </dsp:nvSpPr>
      <dsp:spPr>
        <a:xfrm>
          <a:off x="143234" y="1012230"/>
          <a:ext cx="141998" cy="53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495"/>
              </a:lnTo>
              <a:lnTo>
                <a:pt x="141998" y="53249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B4062-4DFB-4115-84C4-8E0F4FBD3FD0}">
      <dsp:nvSpPr>
        <dsp:cNvPr id="0" name=""/>
        <dsp:cNvSpPr/>
      </dsp:nvSpPr>
      <dsp:spPr>
        <a:xfrm>
          <a:off x="285232" y="1189728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Login, Logout</a:t>
          </a:r>
          <a:endParaRPr lang="en-GB" sz="1500" kern="1200" dirty="0"/>
        </a:p>
      </dsp:txBody>
      <dsp:txXfrm>
        <a:off x="306027" y="1210523"/>
        <a:ext cx="1094399" cy="668403"/>
      </dsp:txXfrm>
    </dsp:sp>
    <dsp:sp modelId="{0FF79FF3-883F-46D0-AB39-743BE33B52F1}">
      <dsp:nvSpPr>
        <dsp:cNvPr id="0" name=""/>
        <dsp:cNvSpPr/>
      </dsp:nvSpPr>
      <dsp:spPr>
        <a:xfrm>
          <a:off x="143234" y="1012230"/>
          <a:ext cx="141998" cy="1419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986"/>
              </a:lnTo>
              <a:lnTo>
                <a:pt x="141998" y="141998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9F3C3-73F3-45F1-9540-F27EA8B7D91D}">
      <dsp:nvSpPr>
        <dsp:cNvPr id="0" name=""/>
        <dsp:cNvSpPr/>
      </dsp:nvSpPr>
      <dsp:spPr>
        <a:xfrm>
          <a:off x="285232" y="2077220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7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Personal Info</a:t>
          </a:r>
          <a:endParaRPr lang="en-GB" sz="1500" kern="1200" dirty="0"/>
        </a:p>
      </dsp:txBody>
      <dsp:txXfrm>
        <a:off x="306027" y="2098015"/>
        <a:ext cx="1094399" cy="668403"/>
      </dsp:txXfrm>
    </dsp:sp>
    <dsp:sp modelId="{B458FF15-0440-49B3-8E29-57D1657861C7}">
      <dsp:nvSpPr>
        <dsp:cNvPr id="0" name=""/>
        <dsp:cNvSpPr/>
      </dsp:nvSpPr>
      <dsp:spPr>
        <a:xfrm>
          <a:off x="143234" y="1012230"/>
          <a:ext cx="141998" cy="2307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7478"/>
              </a:lnTo>
              <a:lnTo>
                <a:pt x="141998" y="23074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E4C72-BCEF-462D-9F28-88A364F1195D}">
      <dsp:nvSpPr>
        <dsp:cNvPr id="0" name=""/>
        <dsp:cNvSpPr/>
      </dsp:nvSpPr>
      <dsp:spPr>
        <a:xfrm>
          <a:off x="285232" y="2964711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4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Financial Info</a:t>
          </a:r>
          <a:endParaRPr lang="en-GB" sz="1500" kern="1200" dirty="0"/>
        </a:p>
      </dsp:txBody>
      <dsp:txXfrm>
        <a:off x="306027" y="2985506"/>
        <a:ext cx="1094399" cy="668403"/>
      </dsp:txXfrm>
    </dsp:sp>
    <dsp:sp modelId="{E34B5A52-DC95-47DB-B488-9AF0267C08A7}">
      <dsp:nvSpPr>
        <dsp:cNvPr id="0" name=""/>
        <dsp:cNvSpPr/>
      </dsp:nvSpPr>
      <dsp:spPr>
        <a:xfrm>
          <a:off x="1776218" y="302236"/>
          <a:ext cx="1419986" cy="709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Menu</a:t>
          </a:r>
          <a:endParaRPr lang="en-GB" sz="2000" kern="1200" dirty="0"/>
        </a:p>
      </dsp:txBody>
      <dsp:txXfrm>
        <a:off x="1797013" y="323031"/>
        <a:ext cx="1378396" cy="668403"/>
      </dsp:txXfrm>
    </dsp:sp>
    <dsp:sp modelId="{78D176B3-123D-4904-A71C-9269B8981626}">
      <dsp:nvSpPr>
        <dsp:cNvPr id="0" name=""/>
        <dsp:cNvSpPr/>
      </dsp:nvSpPr>
      <dsp:spPr>
        <a:xfrm>
          <a:off x="1918217" y="1012230"/>
          <a:ext cx="141998" cy="53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495"/>
              </a:lnTo>
              <a:lnTo>
                <a:pt x="141998" y="53249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56B09-3164-4209-85E3-7002E0BCA1C9}">
      <dsp:nvSpPr>
        <dsp:cNvPr id="0" name=""/>
        <dsp:cNvSpPr/>
      </dsp:nvSpPr>
      <dsp:spPr>
        <a:xfrm>
          <a:off x="2060216" y="1189728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1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Day to Day track</a:t>
          </a:r>
          <a:endParaRPr lang="en-GB" sz="1500" kern="1200" dirty="0"/>
        </a:p>
      </dsp:txBody>
      <dsp:txXfrm>
        <a:off x="2081011" y="1210523"/>
        <a:ext cx="1094399" cy="668403"/>
      </dsp:txXfrm>
    </dsp:sp>
    <dsp:sp modelId="{3B230989-46AC-44C5-B331-60249F1BF194}">
      <dsp:nvSpPr>
        <dsp:cNvPr id="0" name=""/>
        <dsp:cNvSpPr/>
      </dsp:nvSpPr>
      <dsp:spPr>
        <a:xfrm>
          <a:off x="1918217" y="1012230"/>
          <a:ext cx="141998" cy="1419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986"/>
              </a:lnTo>
              <a:lnTo>
                <a:pt x="141998" y="141998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BA788-254C-4066-B570-0D91ABA4A31B}">
      <dsp:nvSpPr>
        <dsp:cNvPr id="0" name=""/>
        <dsp:cNvSpPr/>
      </dsp:nvSpPr>
      <dsp:spPr>
        <a:xfrm>
          <a:off x="2060216" y="2077220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8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 Based Goal Achievement</a:t>
          </a:r>
          <a:endParaRPr lang="en-GB" sz="1500" kern="1200" dirty="0"/>
        </a:p>
      </dsp:txBody>
      <dsp:txXfrm>
        <a:off x="2081011" y="2098015"/>
        <a:ext cx="1094399" cy="668403"/>
      </dsp:txXfrm>
    </dsp:sp>
    <dsp:sp modelId="{CD6A97F8-BEC5-4442-A81D-8AC9110F98A8}">
      <dsp:nvSpPr>
        <dsp:cNvPr id="0" name=""/>
        <dsp:cNvSpPr/>
      </dsp:nvSpPr>
      <dsp:spPr>
        <a:xfrm>
          <a:off x="1918217" y="1012230"/>
          <a:ext cx="141998" cy="2307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7478"/>
              </a:lnTo>
              <a:lnTo>
                <a:pt x="141998" y="23074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AAA66-011E-48C3-B7E6-18BD1DB44F30}">
      <dsp:nvSpPr>
        <dsp:cNvPr id="0" name=""/>
        <dsp:cNvSpPr/>
      </dsp:nvSpPr>
      <dsp:spPr>
        <a:xfrm>
          <a:off x="2060216" y="2964711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Retirement Planning</a:t>
          </a:r>
          <a:endParaRPr lang="en-GB" sz="1500" kern="1200" dirty="0"/>
        </a:p>
      </dsp:txBody>
      <dsp:txXfrm>
        <a:off x="2081011" y="2985506"/>
        <a:ext cx="1094399" cy="668403"/>
      </dsp:txXfrm>
    </dsp:sp>
    <dsp:sp modelId="{1F57CC18-A208-43B9-8499-43D85A351203}">
      <dsp:nvSpPr>
        <dsp:cNvPr id="0" name=""/>
        <dsp:cNvSpPr/>
      </dsp:nvSpPr>
      <dsp:spPr>
        <a:xfrm>
          <a:off x="3551202" y="302236"/>
          <a:ext cx="1419986" cy="709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History</a:t>
          </a:r>
          <a:endParaRPr lang="en-GB" sz="2000" kern="1200" dirty="0"/>
        </a:p>
      </dsp:txBody>
      <dsp:txXfrm>
        <a:off x="3571997" y="323031"/>
        <a:ext cx="1378396" cy="668403"/>
      </dsp:txXfrm>
    </dsp:sp>
    <dsp:sp modelId="{4984DD0E-DBDA-47B3-A0A1-16B3CAD14C3B}">
      <dsp:nvSpPr>
        <dsp:cNvPr id="0" name=""/>
        <dsp:cNvSpPr/>
      </dsp:nvSpPr>
      <dsp:spPr>
        <a:xfrm>
          <a:off x="3693201" y="1012230"/>
          <a:ext cx="141998" cy="53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495"/>
              </a:lnTo>
              <a:lnTo>
                <a:pt x="141998" y="53249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3744E-FC6A-494E-964B-68870CA5EB60}">
      <dsp:nvSpPr>
        <dsp:cNvPr id="0" name=""/>
        <dsp:cNvSpPr/>
      </dsp:nvSpPr>
      <dsp:spPr>
        <a:xfrm>
          <a:off x="3835199" y="1189728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8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Categorized Earning History</a:t>
          </a:r>
          <a:endParaRPr lang="en-GB" sz="1500" kern="1200" dirty="0"/>
        </a:p>
      </dsp:txBody>
      <dsp:txXfrm>
        <a:off x="3855994" y="1210523"/>
        <a:ext cx="1094399" cy="668403"/>
      </dsp:txXfrm>
    </dsp:sp>
    <dsp:sp modelId="{CBD5A3F7-010E-40E8-A872-9737060E830C}">
      <dsp:nvSpPr>
        <dsp:cNvPr id="0" name=""/>
        <dsp:cNvSpPr/>
      </dsp:nvSpPr>
      <dsp:spPr>
        <a:xfrm>
          <a:off x="3693201" y="1012230"/>
          <a:ext cx="141998" cy="1419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986"/>
              </a:lnTo>
              <a:lnTo>
                <a:pt x="141998" y="141998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53B4C-848D-4528-80F3-E7D091541914}">
      <dsp:nvSpPr>
        <dsp:cNvPr id="0" name=""/>
        <dsp:cNvSpPr/>
      </dsp:nvSpPr>
      <dsp:spPr>
        <a:xfrm>
          <a:off x="3835199" y="2077220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1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Categorized Spending History</a:t>
          </a:r>
          <a:endParaRPr lang="en-GB" sz="1500" kern="1200" dirty="0"/>
        </a:p>
      </dsp:txBody>
      <dsp:txXfrm>
        <a:off x="3855994" y="2098015"/>
        <a:ext cx="1094399" cy="668403"/>
      </dsp:txXfrm>
    </dsp:sp>
    <dsp:sp modelId="{6F3C7264-F3E3-4900-A8C6-466A89FB3BFE}">
      <dsp:nvSpPr>
        <dsp:cNvPr id="0" name=""/>
        <dsp:cNvSpPr/>
      </dsp:nvSpPr>
      <dsp:spPr>
        <a:xfrm>
          <a:off x="5326185" y="302236"/>
          <a:ext cx="1419986" cy="709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Investments</a:t>
          </a:r>
          <a:endParaRPr lang="en-GB" sz="2000" kern="1200" dirty="0"/>
        </a:p>
      </dsp:txBody>
      <dsp:txXfrm>
        <a:off x="5346980" y="323031"/>
        <a:ext cx="1378396" cy="668403"/>
      </dsp:txXfrm>
    </dsp:sp>
    <dsp:sp modelId="{5E771385-3BE5-40C6-B764-38084D603E5C}">
      <dsp:nvSpPr>
        <dsp:cNvPr id="0" name=""/>
        <dsp:cNvSpPr/>
      </dsp:nvSpPr>
      <dsp:spPr>
        <a:xfrm>
          <a:off x="5468184" y="1012230"/>
          <a:ext cx="141998" cy="53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495"/>
              </a:lnTo>
              <a:lnTo>
                <a:pt x="141998" y="53249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0094-6F78-4E23-8AE7-5C1F064CAD03}">
      <dsp:nvSpPr>
        <dsp:cNvPr id="0" name=""/>
        <dsp:cNvSpPr/>
      </dsp:nvSpPr>
      <dsp:spPr>
        <a:xfrm>
          <a:off x="5610183" y="1189728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4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Bank Details</a:t>
          </a:r>
          <a:endParaRPr lang="en-GB" sz="1500" kern="1200" dirty="0"/>
        </a:p>
      </dsp:txBody>
      <dsp:txXfrm>
        <a:off x="5630978" y="1210523"/>
        <a:ext cx="1094399" cy="668403"/>
      </dsp:txXfrm>
    </dsp:sp>
    <dsp:sp modelId="{2F1CD486-1CAF-4D5C-9E54-673B46391B00}">
      <dsp:nvSpPr>
        <dsp:cNvPr id="0" name=""/>
        <dsp:cNvSpPr/>
      </dsp:nvSpPr>
      <dsp:spPr>
        <a:xfrm>
          <a:off x="5468184" y="1012230"/>
          <a:ext cx="141998" cy="1419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986"/>
              </a:lnTo>
              <a:lnTo>
                <a:pt x="141998" y="141998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D15AB-D9AC-4301-8FDB-A186A6B49DE6}">
      <dsp:nvSpPr>
        <dsp:cNvPr id="0" name=""/>
        <dsp:cNvSpPr/>
      </dsp:nvSpPr>
      <dsp:spPr>
        <a:xfrm>
          <a:off x="5610183" y="2077220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7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Suggestions</a:t>
          </a:r>
          <a:endParaRPr lang="en-GB" sz="1500" kern="1200" dirty="0"/>
        </a:p>
      </dsp:txBody>
      <dsp:txXfrm>
        <a:off x="5630978" y="2098015"/>
        <a:ext cx="1094399" cy="668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19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1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2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6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6673-B4AA-40E7-A2F4-76B46880484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25109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497859" y="1116705"/>
            <a:ext cx="175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Group - 03</a:t>
            </a:r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5577" y="1680982"/>
            <a:ext cx="50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Proposed Project : </a:t>
            </a:r>
            <a:r>
              <a:rPr lang="en-US" b="1" dirty="0">
                <a:latin typeface="Candara" panose="020E0502030303020204" pitchFamily="34" charset="0"/>
              </a:rPr>
              <a:t>Financial Management System</a:t>
            </a:r>
            <a:endParaRPr lang="en-GB" b="1" dirty="0"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1869" y="2061633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Project Name: </a:t>
            </a:r>
            <a:r>
              <a:rPr lang="en-US" b="1" dirty="0">
                <a:latin typeface="Candara" panose="020E0502030303020204" pitchFamily="34" charset="0"/>
              </a:rPr>
              <a:t>finTECH</a:t>
            </a:r>
            <a:endParaRPr lang="en-GB" b="1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0281" y="2809104"/>
            <a:ext cx="4464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Members: </a:t>
            </a:r>
          </a:p>
          <a:p>
            <a:pPr marL="342900" indent="-342900">
              <a:buAutoNum type="arabicParenR"/>
            </a:pPr>
            <a:r>
              <a:rPr lang="en-US" dirty="0"/>
              <a:t>1705006 – Saiful Islam</a:t>
            </a:r>
          </a:p>
          <a:p>
            <a:pPr marL="342900" indent="-342900">
              <a:buAutoNum type="arabicParenR"/>
            </a:pPr>
            <a:r>
              <a:rPr lang="en-US" dirty="0"/>
              <a:t>1705009 – Shayekh Bin Islam</a:t>
            </a:r>
          </a:p>
          <a:p>
            <a:pPr marL="342900" indent="-342900">
              <a:buAutoNum type="arabicParenR"/>
            </a:pPr>
            <a:r>
              <a:rPr lang="en-US" dirty="0"/>
              <a:t>1705011 – Md. Salman Farsi</a:t>
            </a:r>
          </a:p>
          <a:p>
            <a:pPr marL="342900" indent="-342900">
              <a:buAutoNum type="arabicParenR"/>
            </a:pPr>
            <a:r>
              <a:rPr lang="en-US" dirty="0"/>
              <a:t>1705012 – Jamilus Sheium</a:t>
            </a:r>
          </a:p>
          <a:p>
            <a:pPr marL="342900" indent="-342900">
              <a:buAutoNum type="arabicParenR"/>
            </a:pPr>
            <a:r>
              <a:rPr lang="en-US" dirty="0"/>
              <a:t>1705017 – </a:t>
            </a:r>
            <a:r>
              <a:rPr lang="en-US" dirty="0" err="1"/>
              <a:t>Towhidul</a:t>
            </a:r>
            <a:r>
              <a:rPr lang="en-US" dirty="0"/>
              <a:t> Islam</a:t>
            </a:r>
          </a:p>
          <a:p>
            <a:pPr marL="342900" indent="-342900">
              <a:buAutoNum type="arabicParenR"/>
            </a:pPr>
            <a:r>
              <a:rPr lang="en-US" dirty="0"/>
              <a:t>1705022 – </a:t>
            </a:r>
            <a:r>
              <a:rPr lang="en-US" dirty="0" err="1"/>
              <a:t>Solaiman</a:t>
            </a:r>
            <a:r>
              <a:rPr lang="en-US" dirty="0"/>
              <a:t> Ahmed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3400B-6538-4C71-BA93-C524651DD00F}"/>
              </a:ext>
            </a:extLst>
          </p:cNvPr>
          <p:cNvSpPr txBox="1"/>
          <p:nvPr/>
        </p:nvSpPr>
        <p:spPr>
          <a:xfrm>
            <a:off x="4272186" y="578881"/>
            <a:ext cx="2609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BPMN Diagram</a:t>
            </a:r>
          </a:p>
        </p:txBody>
      </p:sp>
    </p:spTree>
    <p:extLst>
      <p:ext uri="{BB962C8B-B14F-4D97-AF65-F5344CB8AC3E}">
        <p14:creationId xmlns:p14="http://schemas.microsoft.com/office/powerpoint/2010/main" val="309393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Module: Investment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5A1CA-ED29-4F39-B2DB-4158A1C2C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399"/>
            <a:ext cx="12192000" cy="26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34313"/>
            <a:ext cx="12067674" cy="562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Module: Goal Achievement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6A0D4-5021-4EA9-9608-499B98D43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" y="1243740"/>
            <a:ext cx="10431379" cy="52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1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34313"/>
            <a:ext cx="12067674" cy="562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Big Picture of BPMN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3B390-EF81-4DF2-B2E3-00B07194C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" y="1211804"/>
            <a:ext cx="9692134" cy="56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34313"/>
            <a:ext cx="12067674" cy="562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805502" y="3091248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682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1142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Modules and Sub-Modules:</a:t>
            </a:r>
            <a:endParaRPr lang="en-GB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00055529"/>
              </p:ext>
            </p:extLst>
          </p:nvPr>
        </p:nvGraphicFramePr>
        <p:xfrm>
          <a:off x="683431" y="1440529"/>
          <a:ext cx="6747408" cy="39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36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Module: User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F8266-0D64-4646-9E28-2A76E09E1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258"/>
            <a:ext cx="12192000" cy="36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6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Module: Income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4ABE4-E800-4646-A906-3BA21D1B1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949"/>
            <a:ext cx="12192000" cy="37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7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Module: Expense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0B549-69AD-4F13-B11B-8ECB59091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866"/>
            <a:ext cx="12192000" cy="38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3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Module: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73D73-C558-40A3-83D7-524286568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029"/>
            <a:ext cx="12192000" cy="30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1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Module: Bank Account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B4FF5-A51D-4183-A422-7C4395364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459"/>
            <a:ext cx="12192000" cy="38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Module: Cashflow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6222F-247C-427A-BD15-55CDB1C19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316"/>
            <a:ext cx="12192000" cy="28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Module: Retirement Planning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C1D1E-E030-46A6-8371-3B9B06EFC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280"/>
            <a:ext cx="12192000" cy="35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Jamilus Sheium</dc:creator>
  <cp:lastModifiedBy>Shayekh Bin Islam</cp:lastModifiedBy>
  <cp:revision>25</cp:revision>
  <dcterms:created xsi:type="dcterms:W3CDTF">2021-11-26T16:33:36Z</dcterms:created>
  <dcterms:modified xsi:type="dcterms:W3CDTF">2021-12-11T21:05:03Z</dcterms:modified>
</cp:coreProperties>
</file>