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17237-E21E-40D8-A815-A0A0D99E2EF7}" v="31" dt="2021-12-03T12:28:51.437"/>
    <p1510:client id="{8EC1FFDD-88BB-0223-375E-8024AC9BDDD8}" v="1140" dt="2021-12-06T02:06:25.001"/>
    <p1510:client id="{CB9A230F-8735-83AF-3769-631B85AA40E6}" v="33" dt="2021-12-05T17:43:10.374"/>
    <p1510:client id="{E5EFB364-DADD-C893-5A97-647848E3DC36}" v="248" dt="2021-12-06T08:14:03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9" name="Rectangle 10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41" name="Freeform: Shape 14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2241" y="674649"/>
            <a:ext cx="7739741" cy="92286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dirty="0">
                <a:latin typeface="Cambria"/>
                <a:ea typeface="Cambria"/>
              </a:rPr>
              <a:t>BPMN Diagram</a:t>
            </a:r>
            <a:br>
              <a:rPr lang="en-US" sz="3600" b="1" dirty="0">
                <a:latin typeface="Cambria"/>
              </a:rPr>
            </a:br>
            <a:r>
              <a:rPr lang="en-US" sz="3600" b="1" dirty="0">
                <a:latin typeface="Cambria"/>
                <a:ea typeface="Cambria"/>
              </a:rPr>
              <a:t>for Study Mate</a:t>
            </a:r>
            <a:endParaRPr lang="en-US"/>
          </a:p>
          <a:p>
            <a:pPr algn="ctr">
              <a:lnSpc>
                <a:spcPct val="90000"/>
              </a:lnSpc>
            </a:pPr>
            <a:endParaRPr lang="en-US" sz="3100" dirty="0">
              <a:latin typeface="Cambria"/>
              <a:ea typeface="Cambria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3B25B-040C-44E1-94A9-2B93D629E29D}"/>
              </a:ext>
            </a:extLst>
          </p:cNvPr>
          <p:cNvSpPr txBox="1"/>
          <p:nvPr/>
        </p:nvSpPr>
        <p:spPr>
          <a:xfrm>
            <a:off x="1364169" y="3044057"/>
            <a:ext cx="8305798" cy="397377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7150" algn="ctr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GROUP MEMBERS</a:t>
            </a:r>
          </a:p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1705064 - MD. TANVIR RAIHAN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algn="ctr">
              <a:spcAft>
                <a:spcPts val="10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1705068 - SAADMAN AHMED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algn="ctr">
              <a:spcAft>
                <a:spcPts val="10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1705070 – AL ARAFAT TANIN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algn="ctr">
              <a:spcAft>
                <a:spcPts val="10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1705071 – PRANTIK PAUL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algn="ctr">
              <a:spcAft>
                <a:spcPts val="10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1705075 – OVI PODDER  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algn="ctr">
              <a:spcAft>
                <a:spcPts val="10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0905081 – ZAHIDUL ISLAM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285750" indent="-228600"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9" name="Rectangle 10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41" name="Freeform: Shape 14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454" y="135256"/>
            <a:ext cx="10402460" cy="92286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endParaRPr lang="en-US" sz="3600" b="1" dirty="0">
              <a:latin typeface="Cambria"/>
              <a:ea typeface="Cambria"/>
            </a:endParaRPr>
          </a:p>
          <a:p>
            <a:pPr algn="ctr">
              <a:lnSpc>
                <a:spcPct val="90000"/>
              </a:lnSpc>
            </a:pPr>
            <a:endParaRPr lang="en-US" sz="3100" dirty="0">
              <a:latin typeface="Cambria"/>
              <a:ea typeface="Cambria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FD60D-4889-42E7-BA4B-7AD98E757E68}"/>
              </a:ext>
            </a:extLst>
          </p:cNvPr>
          <p:cNvSpPr txBox="1"/>
          <p:nvPr/>
        </p:nvSpPr>
        <p:spPr>
          <a:xfrm>
            <a:off x="1681099" y="62"/>
            <a:ext cx="82682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cap="all" dirty="0" err="1">
                <a:latin typeface="Cambria"/>
                <a:ea typeface="Cambria"/>
                <a:cs typeface="Calibri"/>
              </a:rPr>
              <a:t>Studymate</a:t>
            </a:r>
            <a:r>
              <a:rPr lang="en-US" sz="3600" b="1" cap="all" dirty="0">
                <a:latin typeface="Cambria"/>
                <a:ea typeface="Cambria"/>
                <a:cs typeface="Calibri"/>
              </a:rPr>
              <a:t> as a whole</a:t>
            </a:r>
          </a:p>
          <a:p>
            <a:endParaRPr lang="en-US" sz="3600" b="1" cap="all" dirty="0">
              <a:latin typeface="Cambria"/>
              <a:ea typeface="Cambria"/>
              <a:cs typeface="Calibri"/>
            </a:endParaRP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7732DA6A-D4B7-4B41-9E8E-B3A289B1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792" y="61332"/>
            <a:ext cx="4045319" cy="6735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B47966-3C7C-48F0-8EA6-D34C0DF181B5}"/>
              </a:ext>
            </a:extLst>
          </p:cNvPr>
          <p:cNvSpPr txBox="1"/>
          <p:nvPr/>
        </p:nvSpPr>
        <p:spPr>
          <a:xfrm>
            <a:off x="1165302" y="9236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9E9849-1BEB-47D4-92DB-F1B76A98E625}"/>
              </a:ext>
            </a:extLst>
          </p:cNvPr>
          <p:cNvSpPr txBox="1"/>
          <p:nvPr/>
        </p:nvSpPr>
        <p:spPr>
          <a:xfrm>
            <a:off x="1033750" y="923580"/>
            <a:ext cx="63145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Student Pool Interacts with all other modules.</a:t>
            </a:r>
          </a:p>
          <a:p>
            <a:r>
              <a:rPr lang="en-US" sz="2400" dirty="0">
                <a:cs typeface="Calibri"/>
              </a:rPr>
              <a:t>Student initiates different events and participates in the activities.</a:t>
            </a:r>
          </a:p>
        </p:txBody>
      </p:sp>
    </p:spTree>
    <p:extLst>
      <p:ext uri="{BB962C8B-B14F-4D97-AF65-F5344CB8AC3E}">
        <p14:creationId xmlns:p14="http://schemas.microsoft.com/office/powerpoint/2010/main" val="3423038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939D5DF-647B-465D-9883-4CF390177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54296" cy="6858000"/>
          </a:xfrm>
          <a:custGeom>
            <a:avLst/>
            <a:gdLst>
              <a:gd name="connsiteX0" fmla="*/ 4654296 w 4654296"/>
              <a:gd name="connsiteY0" fmla="*/ 0 h 6858000"/>
              <a:gd name="connsiteX1" fmla="*/ 0 w 4654296"/>
              <a:gd name="connsiteY1" fmla="*/ 0 h 6858000"/>
              <a:gd name="connsiteX2" fmla="*/ 0 w 4654296"/>
              <a:gd name="connsiteY2" fmla="*/ 70650 h 6858000"/>
              <a:gd name="connsiteX3" fmla="*/ 13678 w 4654296"/>
              <a:gd name="connsiteY3" fmla="*/ 155673 h 6858000"/>
              <a:gd name="connsiteX4" fmla="*/ 37547 w 4654296"/>
              <a:gd name="connsiteY4" fmla="*/ 310664 h 6858000"/>
              <a:gd name="connsiteX5" fmla="*/ 60911 w 4654296"/>
              <a:gd name="connsiteY5" fmla="*/ 466340 h 6858000"/>
              <a:gd name="connsiteX6" fmla="*/ 80914 w 4654296"/>
              <a:gd name="connsiteY6" fmla="*/ 622703 h 6858000"/>
              <a:gd name="connsiteX7" fmla="*/ 101085 w 4654296"/>
              <a:gd name="connsiteY7" fmla="*/ 778379 h 6858000"/>
              <a:gd name="connsiteX8" fmla="*/ 119911 w 4654296"/>
              <a:gd name="connsiteY8" fmla="*/ 934742 h 6858000"/>
              <a:gd name="connsiteX9" fmla="*/ 136047 w 4654296"/>
              <a:gd name="connsiteY9" fmla="*/ 1089047 h 6858000"/>
              <a:gd name="connsiteX10" fmla="*/ 151343 w 4654296"/>
              <a:gd name="connsiteY10" fmla="*/ 1245409 h 6858000"/>
              <a:gd name="connsiteX11" fmla="*/ 165295 w 4654296"/>
              <a:gd name="connsiteY11" fmla="*/ 1401086 h 6858000"/>
              <a:gd name="connsiteX12" fmla="*/ 177397 w 4654296"/>
              <a:gd name="connsiteY12" fmla="*/ 1554019 h 6858000"/>
              <a:gd name="connsiteX13" fmla="*/ 189500 w 4654296"/>
              <a:gd name="connsiteY13" fmla="*/ 1709010 h 6858000"/>
              <a:gd name="connsiteX14" fmla="*/ 199585 w 4654296"/>
              <a:gd name="connsiteY14" fmla="*/ 1861943 h 6858000"/>
              <a:gd name="connsiteX15" fmla="*/ 207485 w 4654296"/>
              <a:gd name="connsiteY15" fmla="*/ 2014877 h 6858000"/>
              <a:gd name="connsiteX16" fmla="*/ 215722 w 4654296"/>
              <a:gd name="connsiteY16" fmla="*/ 2167124 h 6858000"/>
              <a:gd name="connsiteX17" fmla="*/ 222613 w 4654296"/>
              <a:gd name="connsiteY17" fmla="*/ 2318000 h 6858000"/>
              <a:gd name="connsiteX18" fmla="*/ 227488 w 4654296"/>
              <a:gd name="connsiteY18" fmla="*/ 2467505 h 6858000"/>
              <a:gd name="connsiteX19" fmla="*/ 231690 w 4654296"/>
              <a:gd name="connsiteY19" fmla="*/ 2617009 h 6858000"/>
              <a:gd name="connsiteX20" fmla="*/ 235724 w 4654296"/>
              <a:gd name="connsiteY20" fmla="*/ 2765142 h 6858000"/>
              <a:gd name="connsiteX21" fmla="*/ 237573 w 4654296"/>
              <a:gd name="connsiteY21" fmla="*/ 2911217 h 6858000"/>
              <a:gd name="connsiteX22" fmla="*/ 239590 w 4654296"/>
              <a:gd name="connsiteY22" fmla="*/ 3057293 h 6858000"/>
              <a:gd name="connsiteX23" fmla="*/ 240599 w 4654296"/>
              <a:gd name="connsiteY23" fmla="*/ 3201311 h 6858000"/>
              <a:gd name="connsiteX24" fmla="*/ 239590 w 4654296"/>
              <a:gd name="connsiteY24" fmla="*/ 3343957 h 6858000"/>
              <a:gd name="connsiteX25" fmla="*/ 239590 w 4654296"/>
              <a:gd name="connsiteY25" fmla="*/ 3485232 h 6858000"/>
              <a:gd name="connsiteX26" fmla="*/ 237573 w 4654296"/>
              <a:gd name="connsiteY26" fmla="*/ 3625135 h 6858000"/>
              <a:gd name="connsiteX27" fmla="*/ 234548 w 4654296"/>
              <a:gd name="connsiteY27" fmla="*/ 3762295 h 6858000"/>
              <a:gd name="connsiteX28" fmla="*/ 231690 w 4654296"/>
              <a:gd name="connsiteY28" fmla="*/ 3898083 h 6858000"/>
              <a:gd name="connsiteX29" fmla="*/ 228496 w 4654296"/>
              <a:gd name="connsiteY29" fmla="*/ 4031129 h 6858000"/>
              <a:gd name="connsiteX30" fmla="*/ 223622 w 4654296"/>
              <a:gd name="connsiteY30" fmla="*/ 4163488 h 6858000"/>
              <a:gd name="connsiteX31" fmla="*/ 218411 w 4654296"/>
              <a:gd name="connsiteY31" fmla="*/ 4293789 h 6858000"/>
              <a:gd name="connsiteX32" fmla="*/ 213705 w 4654296"/>
              <a:gd name="connsiteY32" fmla="*/ 4421348 h 6858000"/>
              <a:gd name="connsiteX33" fmla="*/ 200425 w 4654296"/>
              <a:gd name="connsiteY33" fmla="*/ 4670294 h 6858000"/>
              <a:gd name="connsiteX34" fmla="*/ 186306 w 4654296"/>
              <a:gd name="connsiteY34" fmla="*/ 4908952 h 6858000"/>
              <a:gd name="connsiteX35" fmla="*/ 171514 w 4654296"/>
              <a:gd name="connsiteY35" fmla="*/ 5138009 h 6858000"/>
              <a:gd name="connsiteX36" fmla="*/ 155209 w 4654296"/>
              <a:gd name="connsiteY36" fmla="*/ 5354722 h 6858000"/>
              <a:gd name="connsiteX37" fmla="*/ 138232 w 4654296"/>
              <a:gd name="connsiteY37" fmla="*/ 5561834 h 6858000"/>
              <a:gd name="connsiteX38" fmla="*/ 119911 w 4654296"/>
              <a:gd name="connsiteY38" fmla="*/ 5753858 h 6858000"/>
              <a:gd name="connsiteX39" fmla="*/ 101925 w 4654296"/>
              <a:gd name="connsiteY39" fmla="*/ 5934223 h 6858000"/>
              <a:gd name="connsiteX40" fmla="*/ 83940 w 4654296"/>
              <a:gd name="connsiteY40" fmla="*/ 6100187 h 6858000"/>
              <a:gd name="connsiteX41" fmla="*/ 66963 w 4654296"/>
              <a:gd name="connsiteY41" fmla="*/ 6252434 h 6858000"/>
              <a:gd name="connsiteX42" fmla="*/ 50826 w 4654296"/>
              <a:gd name="connsiteY42" fmla="*/ 6387537 h 6858000"/>
              <a:gd name="connsiteX43" fmla="*/ 35530 w 4654296"/>
              <a:gd name="connsiteY43" fmla="*/ 6509609 h 6858000"/>
              <a:gd name="connsiteX44" fmla="*/ 22755 w 4654296"/>
              <a:gd name="connsiteY44" fmla="*/ 6612479 h 6858000"/>
              <a:gd name="connsiteX45" fmla="*/ 10653 w 4654296"/>
              <a:gd name="connsiteY45" fmla="*/ 6698890 h 6858000"/>
              <a:gd name="connsiteX46" fmla="*/ 0 w 4654296"/>
              <a:gd name="connsiteY46" fmla="*/ 6771890 h 6858000"/>
              <a:gd name="connsiteX47" fmla="*/ 0 w 4654296"/>
              <a:gd name="connsiteY47" fmla="*/ 6858000 h 6858000"/>
              <a:gd name="connsiteX48" fmla="*/ 4654296 w 4654296"/>
              <a:gd name="connsiteY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654296" h="6858000">
                <a:moveTo>
                  <a:pt x="4654296" y="0"/>
                </a:move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654296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95511D0-C969-4FB4-9670-3DF7F1B2A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6714143" y="3649211"/>
            <a:ext cx="5477857" cy="3207003"/>
          </a:xfrm>
          <a:custGeom>
            <a:avLst/>
            <a:gdLst>
              <a:gd name="connsiteX0" fmla="*/ 313944 w 4620112"/>
              <a:gd name="connsiteY0" fmla="*/ 576072 h 2704838"/>
              <a:gd name="connsiteX1" fmla="*/ 396240 w 4620112"/>
              <a:gd name="connsiteY1" fmla="*/ 585216 h 2704838"/>
              <a:gd name="connsiteX2" fmla="*/ 423672 w 4620112"/>
              <a:gd name="connsiteY2" fmla="*/ 603504 h 2704838"/>
              <a:gd name="connsiteX3" fmla="*/ 451104 w 4620112"/>
              <a:gd name="connsiteY3" fmla="*/ 612648 h 2704838"/>
              <a:gd name="connsiteX4" fmla="*/ 505968 w 4620112"/>
              <a:gd name="connsiteY4" fmla="*/ 649224 h 2704838"/>
              <a:gd name="connsiteX5" fmla="*/ 579120 w 4620112"/>
              <a:gd name="connsiteY5" fmla="*/ 667512 h 2704838"/>
              <a:gd name="connsiteX6" fmla="*/ 606552 w 4620112"/>
              <a:gd name="connsiteY6" fmla="*/ 685800 h 2704838"/>
              <a:gd name="connsiteX7" fmla="*/ 633984 w 4620112"/>
              <a:gd name="connsiteY7" fmla="*/ 694944 h 2704838"/>
              <a:gd name="connsiteX8" fmla="*/ 688848 w 4620112"/>
              <a:gd name="connsiteY8" fmla="*/ 749808 h 2704838"/>
              <a:gd name="connsiteX9" fmla="*/ 688848 w 4620112"/>
              <a:gd name="connsiteY9" fmla="*/ 868680 h 2704838"/>
              <a:gd name="connsiteX10" fmla="*/ 633984 w 4620112"/>
              <a:gd name="connsiteY10" fmla="*/ 905256 h 2704838"/>
              <a:gd name="connsiteX11" fmla="*/ 350520 w 4620112"/>
              <a:gd name="connsiteY11" fmla="*/ 896112 h 2704838"/>
              <a:gd name="connsiteX12" fmla="*/ 332232 w 4620112"/>
              <a:gd name="connsiteY12" fmla="*/ 868680 h 2704838"/>
              <a:gd name="connsiteX13" fmla="*/ 304800 w 4620112"/>
              <a:gd name="connsiteY13" fmla="*/ 859536 h 2704838"/>
              <a:gd name="connsiteX14" fmla="*/ 268224 w 4620112"/>
              <a:gd name="connsiteY14" fmla="*/ 804672 h 2704838"/>
              <a:gd name="connsiteX15" fmla="*/ 249936 w 4620112"/>
              <a:gd name="connsiteY15" fmla="*/ 749808 h 2704838"/>
              <a:gd name="connsiteX16" fmla="*/ 313944 w 4620112"/>
              <a:gd name="connsiteY16" fmla="*/ 576072 h 2704838"/>
              <a:gd name="connsiteX17" fmla="*/ 4620112 w 4620112"/>
              <a:gd name="connsiteY17" fmla="*/ 0 h 2704838"/>
              <a:gd name="connsiteX18" fmla="*/ 3274447 w 4620112"/>
              <a:gd name="connsiteY18" fmla="*/ 0 h 2704838"/>
              <a:gd name="connsiteX19" fmla="*/ 3267456 w 4620112"/>
              <a:gd name="connsiteY19" fmla="*/ 73152 h 2704838"/>
              <a:gd name="connsiteX20" fmla="*/ 3240024 w 4620112"/>
              <a:gd name="connsiteY20" fmla="*/ 118872 h 2704838"/>
              <a:gd name="connsiteX21" fmla="*/ 3203448 w 4620112"/>
              <a:gd name="connsiteY21" fmla="*/ 173736 h 2704838"/>
              <a:gd name="connsiteX22" fmla="*/ 3139440 w 4620112"/>
              <a:gd name="connsiteY22" fmla="*/ 237744 h 2704838"/>
              <a:gd name="connsiteX23" fmla="*/ 3102864 w 4620112"/>
              <a:gd name="connsiteY23" fmla="*/ 246888 h 2704838"/>
              <a:gd name="connsiteX24" fmla="*/ 3029712 w 4620112"/>
              <a:gd name="connsiteY24" fmla="*/ 301752 h 2704838"/>
              <a:gd name="connsiteX25" fmla="*/ 2965704 w 4620112"/>
              <a:gd name="connsiteY25" fmla="*/ 338328 h 2704838"/>
              <a:gd name="connsiteX26" fmla="*/ 2910840 w 4620112"/>
              <a:gd name="connsiteY26" fmla="*/ 356616 h 2704838"/>
              <a:gd name="connsiteX27" fmla="*/ 2810256 w 4620112"/>
              <a:gd name="connsiteY27" fmla="*/ 411480 h 2704838"/>
              <a:gd name="connsiteX28" fmla="*/ 2764536 w 4620112"/>
              <a:gd name="connsiteY28" fmla="*/ 420624 h 2704838"/>
              <a:gd name="connsiteX29" fmla="*/ 2727960 w 4620112"/>
              <a:gd name="connsiteY29" fmla="*/ 438912 h 2704838"/>
              <a:gd name="connsiteX30" fmla="*/ 2700528 w 4620112"/>
              <a:gd name="connsiteY30" fmla="*/ 457200 h 2704838"/>
              <a:gd name="connsiteX31" fmla="*/ 2663952 w 4620112"/>
              <a:gd name="connsiteY31" fmla="*/ 466344 h 2704838"/>
              <a:gd name="connsiteX32" fmla="*/ 2609088 w 4620112"/>
              <a:gd name="connsiteY32" fmla="*/ 484632 h 2704838"/>
              <a:gd name="connsiteX33" fmla="*/ 2535936 w 4620112"/>
              <a:gd name="connsiteY33" fmla="*/ 502920 h 2704838"/>
              <a:gd name="connsiteX34" fmla="*/ 2508504 w 4620112"/>
              <a:gd name="connsiteY34" fmla="*/ 512064 h 2704838"/>
              <a:gd name="connsiteX35" fmla="*/ 2398776 w 4620112"/>
              <a:gd name="connsiteY35" fmla="*/ 566928 h 2704838"/>
              <a:gd name="connsiteX36" fmla="*/ 2325624 w 4620112"/>
              <a:gd name="connsiteY36" fmla="*/ 585216 h 2704838"/>
              <a:gd name="connsiteX37" fmla="*/ 2270760 w 4620112"/>
              <a:gd name="connsiteY37" fmla="*/ 603504 h 2704838"/>
              <a:gd name="connsiteX38" fmla="*/ 2234184 w 4620112"/>
              <a:gd name="connsiteY38" fmla="*/ 612648 h 2704838"/>
              <a:gd name="connsiteX39" fmla="*/ 2197608 w 4620112"/>
              <a:gd name="connsiteY39" fmla="*/ 630936 h 2704838"/>
              <a:gd name="connsiteX40" fmla="*/ 2161032 w 4620112"/>
              <a:gd name="connsiteY40" fmla="*/ 640080 h 2704838"/>
              <a:gd name="connsiteX41" fmla="*/ 2133600 w 4620112"/>
              <a:gd name="connsiteY41" fmla="*/ 649224 h 2704838"/>
              <a:gd name="connsiteX42" fmla="*/ 2069592 w 4620112"/>
              <a:gd name="connsiteY42" fmla="*/ 667512 h 2704838"/>
              <a:gd name="connsiteX43" fmla="*/ 2042160 w 4620112"/>
              <a:gd name="connsiteY43" fmla="*/ 685800 h 2704838"/>
              <a:gd name="connsiteX44" fmla="*/ 1950720 w 4620112"/>
              <a:gd name="connsiteY44" fmla="*/ 704088 h 2704838"/>
              <a:gd name="connsiteX45" fmla="*/ 1886712 w 4620112"/>
              <a:gd name="connsiteY45" fmla="*/ 740664 h 2704838"/>
              <a:gd name="connsiteX46" fmla="*/ 1831848 w 4620112"/>
              <a:gd name="connsiteY46" fmla="*/ 768096 h 2704838"/>
              <a:gd name="connsiteX47" fmla="*/ 1776984 w 4620112"/>
              <a:gd name="connsiteY47" fmla="*/ 777240 h 2704838"/>
              <a:gd name="connsiteX48" fmla="*/ 1676400 w 4620112"/>
              <a:gd name="connsiteY48" fmla="*/ 804672 h 2704838"/>
              <a:gd name="connsiteX49" fmla="*/ 1292352 w 4620112"/>
              <a:gd name="connsiteY49" fmla="*/ 822960 h 2704838"/>
              <a:gd name="connsiteX50" fmla="*/ 1255776 w 4620112"/>
              <a:gd name="connsiteY50" fmla="*/ 832104 h 2704838"/>
              <a:gd name="connsiteX51" fmla="*/ 935736 w 4620112"/>
              <a:gd name="connsiteY51" fmla="*/ 822960 h 2704838"/>
              <a:gd name="connsiteX52" fmla="*/ 908304 w 4620112"/>
              <a:gd name="connsiteY52" fmla="*/ 795528 h 2704838"/>
              <a:gd name="connsiteX53" fmla="*/ 880872 w 4620112"/>
              <a:gd name="connsiteY53" fmla="*/ 740664 h 2704838"/>
              <a:gd name="connsiteX54" fmla="*/ 853440 w 4620112"/>
              <a:gd name="connsiteY54" fmla="*/ 713232 h 2704838"/>
              <a:gd name="connsiteX55" fmla="*/ 807720 w 4620112"/>
              <a:gd name="connsiteY55" fmla="*/ 676656 h 2704838"/>
              <a:gd name="connsiteX56" fmla="*/ 798576 w 4620112"/>
              <a:gd name="connsiteY56" fmla="*/ 649224 h 2704838"/>
              <a:gd name="connsiteX57" fmla="*/ 743712 w 4620112"/>
              <a:gd name="connsiteY57" fmla="*/ 621792 h 2704838"/>
              <a:gd name="connsiteX58" fmla="*/ 716280 w 4620112"/>
              <a:gd name="connsiteY58" fmla="*/ 603504 h 2704838"/>
              <a:gd name="connsiteX59" fmla="*/ 661416 w 4620112"/>
              <a:gd name="connsiteY59" fmla="*/ 585216 h 2704838"/>
              <a:gd name="connsiteX60" fmla="*/ 633984 w 4620112"/>
              <a:gd name="connsiteY60" fmla="*/ 566928 h 2704838"/>
              <a:gd name="connsiteX61" fmla="*/ 533400 w 4620112"/>
              <a:gd name="connsiteY61" fmla="*/ 557784 h 2704838"/>
              <a:gd name="connsiteX62" fmla="*/ 469392 w 4620112"/>
              <a:gd name="connsiteY62" fmla="*/ 530352 h 2704838"/>
              <a:gd name="connsiteX63" fmla="*/ 441960 w 4620112"/>
              <a:gd name="connsiteY63" fmla="*/ 521208 h 2704838"/>
              <a:gd name="connsiteX64" fmla="*/ 387096 w 4620112"/>
              <a:gd name="connsiteY64" fmla="*/ 484632 h 2704838"/>
              <a:gd name="connsiteX65" fmla="*/ 341376 w 4620112"/>
              <a:gd name="connsiteY65" fmla="*/ 429768 h 2704838"/>
              <a:gd name="connsiteX66" fmla="*/ 286512 w 4620112"/>
              <a:gd name="connsiteY66" fmla="*/ 384048 h 2704838"/>
              <a:gd name="connsiteX67" fmla="*/ 213360 w 4620112"/>
              <a:gd name="connsiteY67" fmla="*/ 320040 h 2704838"/>
              <a:gd name="connsiteX68" fmla="*/ 158496 w 4620112"/>
              <a:gd name="connsiteY68" fmla="*/ 301752 h 2704838"/>
              <a:gd name="connsiteX69" fmla="*/ 131064 w 4620112"/>
              <a:gd name="connsiteY69" fmla="*/ 292608 h 2704838"/>
              <a:gd name="connsiteX70" fmla="*/ 103632 w 4620112"/>
              <a:gd name="connsiteY70" fmla="*/ 274320 h 2704838"/>
              <a:gd name="connsiteX71" fmla="*/ 48768 w 4620112"/>
              <a:gd name="connsiteY71" fmla="*/ 228600 h 2704838"/>
              <a:gd name="connsiteX72" fmla="*/ 12192 w 4620112"/>
              <a:gd name="connsiteY72" fmla="*/ 173736 h 2704838"/>
              <a:gd name="connsiteX73" fmla="*/ 16919 w 4620112"/>
              <a:gd name="connsiteY73" fmla="*/ 21859 h 2704838"/>
              <a:gd name="connsiteX74" fmla="*/ 22933 w 4620112"/>
              <a:gd name="connsiteY74" fmla="*/ 0 h 2704838"/>
              <a:gd name="connsiteX75" fmla="*/ 0 w 4620112"/>
              <a:gd name="connsiteY75" fmla="*/ 0 h 2704838"/>
              <a:gd name="connsiteX76" fmla="*/ 0 w 4620112"/>
              <a:gd name="connsiteY76" fmla="*/ 2704838 h 2704838"/>
              <a:gd name="connsiteX77" fmla="*/ 4620112 w 4620112"/>
              <a:gd name="connsiteY77" fmla="*/ 2704838 h 270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620112" h="2704838">
                <a:moveTo>
                  <a:pt x="313944" y="576072"/>
                </a:moveTo>
                <a:cubicBezTo>
                  <a:pt x="341376" y="579120"/>
                  <a:pt x="369463" y="578522"/>
                  <a:pt x="396240" y="585216"/>
                </a:cubicBezTo>
                <a:cubicBezTo>
                  <a:pt x="406902" y="587881"/>
                  <a:pt x="413842" y="598589"/>
                  <a:pt x="423672" y="603504"/>
                </a:cubicBezTo>
                <a:cubicBezTo>
                  <a:pt x="432293" y="607815"/>
                  <a:pt x="442678" y="607967"/>
                  <a:pt x="451104" y="612648"/>
                </a:cubicBezTo>
                <a:cubicBezTo>
                  <a:pt x="470317" y="623322"/>
                  <a:pt x="485116" y="642273"/>
                  <a:pt x="505968" y="649224"/>
                </a:cubicBezTo>
                <a:cubicBezTo>
                  <a:pt x="548144" y="663283"/>
                  <a:pt x="523949" y="656478"/>
                  <a:pt x="579120" y="667512"/>
                </a:cubicBezTo>
                <a:cubicBezTo>
                  <a:pt x="588264" y="673608"/>
                  <a:pt x="596722" y="680885"/>
                  <a:pt x="606552" y="685800"/>
                </a:cubicBezTo>
                <a:cubicBezTo>
                  <a:pt x="615173" y="690111"/>
                  <a:pt x="626376" y="689026"/>
                  <a:pt x="633984" y="694944"/>
                </a:cubicBezTo>
                <a:cubicBezTo>
                  <a:pt x="654399" y="710822"/>
                  <a:pt x="688848" y="749808"/>
                  <a:pt x="688848" y="749808"/>
                </a:cubicBezTo>
                <a:cubicBezTo>
                  <a:pt x="702592" y="791041"/>
                  <a:pt x="715116" y="816144"/>
                  <a:pt x="688848" y="868680"/>
                </a:cubicBezTo>
                <a:cubicBezTo>
                  <a:pt x="679018" y="888339"/>
                  <a:pt x="633984" y="905256"/>
                  <a:pt x="633984" y="905256"/>
                </a:cubicBezTo>
                <a:cubicBezTo>
                  <a:pt x="539496" y="902208"/>
                  <a:pt x="444370" y="907488"/>
                  <a:pt x="350520" y="896112"/>
                </a:cubicBezTo>
                <a:cubicBezTo>
                  <a:pt x="339610" y="894790"/>
                  <a:pt x="340814" y="875545"/>
                  <a:pt x="332232" y="868680"/>
                </a:cubicBezTo>
                <a:cubicBezTo>
                  <a:pt x="324706" y="862659"/>
                  <a:pt x="313944" y="862584"/>
                  <a:pt x="304800" y="859536"/>
                </a:cubicBezTo>
                <a:cubicBezTo>
                  <a:pt x="292608" y="841248"/>
                  <a:pt x="275175" y="825524"/>
                  <a:pt x="268224" y="804672"/>
                </a:cubicBezTo>
                <a:lnTo>
                  <a:pt x="249936" y="749808"/>
                </a:lnTo>
                <a:cubicBezTo>
                  <a:pt x="259688" y="603524"/>
                  <a:pt x="303276" y="605028"/>
                  <a:pt x="313944" y="576072"/>
                </a:cubicBezTo>
                <a:close/>
                <a:moveTo>
                  <a:pt x="4620112" y="0"/>
                </a:moveTo>
                <a:lnTo>
                  <a:pt x="3274447" y="0"/>
                </a:lnTo>
                <a:lnTo>
                  <a:pt x="3267456" y="73152"/>
                </a:lnTo>
                <a:cubicBezTo>
                  <a:pt x="3264943" y="90746"/>
                  <a:pt x="3249566" y="103878"/>
                  <a:pt x="3240024" y="118872"/>
                </a:cubicBezTo>
                <a:cubicBezTo>
                  <a:pt x="3228224" y="137415"/>
                  <a:pt x="3216636" y="156152"/>
                  <a:pt x="3203448" y="173736"/>
                </a:cubicBezTo>
                <a:cubicBezTo>
                  <a:pt x="3181502" y="202997"/>
                  <a:pt x="3173578" y="220675"/>
                  <a:pt x="3139440" y="237744"/>
                </a:cubicBezTo>
                <a:cubicBezTo>
                  <a:pt x="3128200" y="243364"/>
                  <a:pt x="3115056" y="243840"/>
                  <a:pt x="3102864" y="246888"/>
                </a:cubicBezTo>
                <a:cubicBezTo>
                  <a:pt x="3060109" y="289643"/>
                  <a:pt x="3090308" y="263880"/>
                  <a:pt x="3029712" y="301752"/>
                </a:cubicBezTo>
                <a:cubicBezTo>
                  <a:pt x="3000386" y="320081"/>
                  <a:pt x="3000391" y="324453"/>
                  <a:pt x="2965704" y="338328"/>
                </a:cubicBezTo>
                <a:cubicBezTo>
                  <a:pt x="2947806" y="345487"/>
                  <a:pt x="2926880" y="345923"/>
                  <a:pt x="2910840" y="356616"/>
                </a:cubicBezTo>
                <a:cubicBezTo>
                  <a:pt x="2882229" y="375690"/>
                  <a:pt x="2839892" y="405553"/>
                  <a:pt x="2810256" y="411480"/>
                </a:cubicBezTo>
                <a:lnTo>
                  <a:pt x="2764536" y="420624"/>
                </a:lnTo>
                <a:cubicBezTo>
                  <a:pt x="2752344" y="426720"/>
                  <a:pt x="2739795" y="432149"/>
                  <a:pt x="2727960" y="438912"/>
                </a:cubicBezTo>
                <a:cubicBezTo>
                  <a:pt x="2718418" y="444364"/>
                  <a:pt x="2710629" y="452871"/>
                  <a:pt x="2700528" y="457200"/>
                </a:cubicBezTo>
                <a:cubicBezTo>
                  <a:pt x="2688977" y="462150"/>
                  <a:pt x="2675989" y="462733"/>
                  <a:pt x="2663952" y="466344"/>
                </a:cubicBezTo>
                <a:cubicBezTo>
                  <a:pt x="2645488" y="471883"/>
                  <a:pt x="2627790" y="479957"/>
                  <a:pt x="2609088" y="484632"/>
                </a:cubicBezTo>
                <a:cubicBezTo>
                  <a:pt x="2584704" y="490728"/>
                  <a:pt x="2559781" y="494972"/>
                  <a:pt x="2535936" y="502920"/>
                </a:cubicBezTo>
                <a:cubicBezTo>
                  <a:pt x="2526792" y="505968"/>
                  <a:pt x="2516930" y="507383"/>
                  <a:pt x="2508504" y="512064"/>
                </a:cubicBezTo>
                <a:cubicBezTo>
                  <a:pt x="2435361" y="552699"/>
                  <a:pt x="2476455" y="547508"/>
                  <a:pt x="2398776" y="566928"/>
                </a:cubicBezTo>
                <a:cubicBezTo>
                  <a:pt x="2374392" y="573024"/>
                  <a:pt x="2349469" y="577268"/>
                  <a:pt x="2325624" y="585216"/>
                </a:cubicBezTo>
                <a:cubicBezTo>
                  <a:pt x="2307336" y="591312"/>
                  <a:pt x="2289462" y="598829"/>
                  <a:pt x="2270760" y="603504"/>
                </a:cubicBezTo>
                <a:cubicBezTo>
                  <a:pt x="2258568" y="606552"/>
                  <a:pt x="2245951" y="608235"/>
                  <a:pt x="2234184" y="612648"/>
                </a:cubicBezTo>
                <a:cubicBezTo>
                  <a:pt x="2221421" y="617434"/>
                  <a:pt x="2210371" y="626150"/>
                  <a:pt x="2197608" y="630936"/>
                </a:cubicBezTo>
                <a:cubicBezTo>
                  <a:pt x="2185841" y="635349"/>
                  <a:pt x="2173116" y="636628"/>
                  <a:pt x="2161032" y="640080"/>
                </a:cubicBezTo>
                <a:cubicBezTo>
                  <a:pt x="2151764" y="642728"/>
                  <a:pt x="2142868" y="646576"/>
                  <a:pt x="2133600" y="649224"/>
                </a:cubicBezTo>
                <a:cubicBezTo>
                  <a:pt x="2119928" y="653130"/>
                  <a:pt x="2084208" y="660204"/>
                  <a:pt x="2069592" y="667512"/>
                </a:cubicBezTo>
                <a:cubicBezTo>
                  <a:pt x="2059762" y="672427"/>
                  <a:pt x="2052664" y="682568"/>
                  <a:pt x="2042160" y="685800"/>
                </a:cubicBezTo>
                <a:cubicBezTo>
                  <a:pt x="2012451" y="694941"/>
                  <a:pt x="1950720" y="704088"/>
                  <a:pt x="1950720" y="704088"/>
                </a:cubicBezTo>
                <a:cubicBezTo>
                  <a:pt x="1862277" y="770420"/>
                  <a:pt x="1956529" y="705756"/>
                  <a:pt x="1886712" y="740664"/>
                </a:cubicBezTo>
                <a:cubicBezTo>
                  <a:pt x="1847255" y="760393"/>
                  <a:pt x="1873219" y="758903"/>
                  <a:pt x="1831848" y="768096"/>
                </a:cubicBezTo>
                <a:cubicBezTo>
                  <a:pt x="1813749" y="772118"/>
                  <a:pt x="1795083" y="773218"/>
                  <a:pt x="1776984" y="777240"/>
                </a:cubicBezTo>
                <a:cubicBezTo>
                  <a:pt x="1729749" y="787737"/>
                  <a:pt x="1748365" y="801245"/>
                  <a:pt x="1676400" y="804672"/>
                </a:cubicBezTo>
                <a:lnTo>
                  <a:pt x="1292352" y="822960"/>
                </a:lnTo>
                <a:cubicBezTo>
                  <a:pt x="1280160" y="826008"/>
                  <a:pt x="1268343" y="832104"/>
                  <a:pt x="1255776" y="832104"/>
                </a:cubicBezTo>
                <a:cubicBezTo>
                  <a:pt x="1149052" y="832104"/>
                  <a:pt x="1041873" y="834132"/>
                  <a:pt x="935736" y="822960"/>
                </a:cubicBezTo>
                <a:cubicBezTo>
                  <a:pt x="922875" y="821606"/>
                  <a:pt x="916583" y="805462"/>
                  <a:pt x="908304" y="795528"/>
                </a:cubicBezTo>
                <a:cubicBezTo>
                  <a:pt x="836363" y="709199"/>
                  <a:pt x="935859" y="823144"/>
                  <a:pt x="880872" y="740664"/>
                </a:cubicBezTo>
                <a:cubicBezTo>
                  <a:pt x="873699" y="729904"/>
                  <a:pt x="861719" y="723166"/>
                  <a:pt x="853440" y="713232"/>
                </a:cubicBezTo>
                <a:cubicBezTo>
                  <a:pt x="821624" y="675053"/>
                  <a:pt x="852753" y="691667"/>
                  <a:pt x="807720" y="676656"/>
                </a:cubicBezTo>
                <a:cubicBezTo>
                  <a:pt x="804672" y="667512"/>
                  <a:pt x="804597" y="656750"/>
                  <a:pt x="798576" y="649224"/>
                </a:cubicBezTo>
                <a:cubicBezTo>
                  <a:pt x="781106" y="627386"/>
                  <a:pt x="765799" y="632835"/>
                  <a:pt x="743712" y="621792"/>
                </a:cubicBezTo>
                <a:cubicBezTo>
                  <a:pt x="733882" y="616877"/>
                  <a:pt x="726323" y="607967"/>
                  <a:pt x="716280" y="603504"/>
                </a:cubicBezTo>
                <a:cubicBezTo>
                  <a:pt x="698664" y="595675"/>
                  <a:pt x="677456" y="595909"/>
                  <a:pt x="661416" y="585216"/>
                </a:cubicBezTo>
                <a:cubicBezTo>
                  <a:pt x="652272" y="579120"/>
                  <a:pt x="644730" y="569231"/>
                  <a:pt x="633984" y="566928"/>
                </a:cubicBezTo>
                <a:cubicBezTo>
                  <a:pt x="601065" y="559874"/>
                  <a:pt x="566928" y="560832"/>
                  <a:pt x="533400" y="557784"/>
                </a:cubicBezTo>
                <a:cubicBezTo>
                  <a:pt x="457278" y="538753"/>
                  <a:pt x="532540" y="561926"/>
                  <a:pt x="469392" y="530352"/>
                </a:cubicBezTo>
                <a:cubicBezTo>
                  <a:pt x="460771" y="526041"/>
                  <a:pt x="450386" y="525889"/>
                  <a:pt x="441960" y="521208"/>
                </a:cubicBezTo>
                <a:cubicBezTo>
                  <a:pt x="422747" y="510534"/>
                  <a:pt x="387096" y="484632"/>
                  <a:pt x="387096" y="484632"/>
                </a:cubicBezTo>
                <a:cubicBezTo>
                  <a:pt x="369114" y="457659"/>
                  <a:pt x="367778" y="451770"/>
                  <a:pt x="341376" y="429768"/>
                </a:cubicBezTo>
                <a:cubicBezTo>
                  <a:pt x="302143" y="397074"/>
                  <a:pt x="322941" y="427762"/>
                  <a:pt x="286512" y="384048"/>
                </a:cubicBezTo>
                <a:cubicBezTo>
                  <a:pt x="257790" y="349582"/>
                  <a:pt x="273851" y="340204"/>
                  <a:pt x="213360" y="320040"/>
                </a:cubicBezTo>
                <a:lnTo>
                  <a:pt x="158496" y="301752"/>
                </a:lnTo>
                <a:cubicBezTo>
                  <a:pt x="149352" y="298704"/>
                  <a:pt x="139084" y="297955"/>
                  <a:pt x="131064" y="292608"/>
                </a:cubicBezTo>
                <a:cubicBezTo>
                  <a:pt x="121920" y="286512"/>
                  <a:pt x="112075" y="281355"/>
                  <a:pt x="103632" y="274320"/>
                </a:cubicBezTo>
                <a:cubicBezTo>
                  <a:pt x="33226" y="215648"/>
                  <a:pt x="116876" y="274006"/>
                  <a:pt x="48768" y="228600"/>
                </a:cubicBezTo>
                <a:cubicBezTo>
                  <a:pt x="36576" y="210312"/>
                  <a:pt x="11037" y="195685"/>
                  <a:pt x="12192" y="173736"/>
                </a:cubicBezTo>
                <a:cubicBezTo>
                  <a:pt x="14469" y="130467"/>
                  <a:pt x="8777" y="73573"/>
                  <a:pt x="16919" y="21859"/>
                </a:cubicBezTo>
                <a:lnTo>
                  <a:pt x="22933" y="0"/>
                </a:lnTo>
                <a:lnTo>
                  <a:pt x="0" y="0"/>
                </a:lnTo>
                <a:lnTo>
                  <a:pt x="0" y="2704838"/>
                </a:lnTo>
                <a:lnTo>
                  <a:pt x="4620112" y="270483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48E94-5C8B-40E5-9E5E-2212196B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3" y="1109474"/>
            <a:ext cx="5862362" cy="46390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cap="all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87BF6-6AC1-4F11-89BC-B8CB7EA7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875" y="1109473"/>
            <a:ext cx="2978954" cy="463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cap="all"/>
              <a:t>Feel free to ask any questions</a:t>
            </a:r>
          </a:p>
        </p:txBody>
      </p:sp>
    </p:spTree>
    <p:extLst>
      <p:ext uri="{BB962C8B-B14F-4D97-AF65-F5344CB8AC3E}">
        <p14:creationId xmlns:p14="http://schemas.microsoft.com/office/powerpoint/2010/main" val="2122633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9" name="Rectangle 10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41" name="Freeform: Shape 14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454" y="135256"/>
            <a:ext cx="10402460" cy="92286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endParaRPr lang="en-US" sz="3600" b="1" dirty="0">
              <a:latin typeface="Cambria"/>
              <a:ea typeface="Cambria"/>
            </a:endParaRPr>
          </a:p>
          <a:p>
            <a:pPr algn="ctr">
              <a:lnSpc>
                <a:spcPct val="90000"/>
              </a:lnSpc>
            </a:pPr>
            <a:endParaRPr lang="en-US" sz="3100" dirty="0">
              <a:latin typeface="Cambria"/>
              <a:ea typeface="Cambria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FD60D-4889-42E7-BA4B-7AD98E757E68}"/>
              </a:ext>
            </a:extLst>
          </p:cNvPr>
          <p:cNvSpPr txBox="1"/>
          <p:nvPr/>
        </p:nvSpPr>
        <p:spPr>
          <a:xfrm>
            <a:off x="888716" y="195208"/>
            <a:ext cx="82998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cap="all" dirty="0">
                <a:latin typeface="Cambria"/>
                <a:ea typeface="Cambria"/>
              </a:rPr>
              <a:t>Proposed modules of </a:t>
            </a:r>
            <a:r>
              <a:rPr lang="en-US" sz="3600" b="1" cap="all" dirty="0" err="1">
                <a:latin typeface="Cambria"/>
                <a:ea typeface="Cambria"/>
              </a:rPr>
              <a:t>studymate</a:t>
            </a:r>
            <a:endParaRPr lang="en-US" sz="36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D5667-C78A-4910-8385-DF42DED7877C}"/>
              </a:ext>
            </a:extLst>
          </p:cNvPr>
          <p:cNvSpPr txBox="1"/>
          <p:nvPr/>
        </p:nvSpPr>
        <p:spPr>
          <a:xfrm>
            <a:off x="1356938" y="1399746"/>
            <a:ext cx="733232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Wingdings"/>
              <a:buChar char="q"/>
            </a:pPr>
            <a:r>
              <a:rPr lang="en-US" sz="2800" b="1" dirty="0">
                <a:cs typeface="Calibri"/>
              </a:rPr>
              <a:t>Authentication</a:t>
            </a:r>
            <a:endParaRPr lang="en-US" sz="2800">
              <a:cs typeface="Calibri" panose="020F0502020204030204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 b="1" dirty="0">
                <a:cs typeface="Calibri"/>
              </a:rPr>
              <a:t>Channel</a:t>
            </a:r>
          </a:p>
          <a:p>
            <a:pPr marL="457200" indent="-457200">
              <a:buFont typeface="Wingdings"/>
              <a:buChar char="q"/>
            </a:pPr>
            <a:r>
              <a:rPr lang="en-US" sz="2800" b="1" dirty="0">
                <a:cs typeface="Calibri"/>
              </a:rPr>
              <a:t>Public Query Forum</a:t>
            </a:r>
          </a:p>
          <a:p>
            <a:pPr marL="457200" indent="-457200">
              <a:buFont typeface="Wingdings"/>
              <a:buChar char="q"/>
            </a:pPr>
            <a:r>
              <a:rPr lang="en-US" sz="2800" b="1" dirty="0">
                <a:cs typeface="Calibri"/>
              </a:rPr>
              <a:t>Library</a:t>
            </a:r>
          </a:p>
          <a:p>
            <a:pPr marL="457200" indent="-457200">
              <a:buFont typeface="Wingdings"/>
              <a:buChar char="q"/>
            </a:pPr>
            <a:r>
              <a:rPr lang="en-US" sz="2800" b="1" dirty="0">
                <a:cs typeface="Calibri"/>
              </a:rPr>
              <a:t>Collaboration</a:t>
            </a:r>
          </a:p>
          <a:p>
            <a:pPr marL="457200" indent="-457200">
              <a:buFont typeface="Wingdings"/>
              <a:buChar char="q"/>
            </a:pPr>
            <a:r>
              <a:rPr lang="en-US" sz="2800" b="1" dirty="0">
                <a:cs typeface="Calibri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619139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9" name="Rectangle 10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41" name="Freeform: Shape 14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454" y="135256"/>
            <a:ext cx="10402460" cy="92286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endParaRPr lang="en-US" sz="3600" b="1" dirty="0">
              <a:latin typeface="Cambria"/>
              <a:ea typeface="Cambria"/>
            </a:endParaRPr>
          </a:p>
          <a:p>
            <a:pPr algn="ctr">
              <a:lnSpc>
                <a:spcPct val="90000"/>
              </a:lnSpc>
            </a:pPr>
            <a:endParaRPr lang="en-US" sz="3100" dirty="0">
              <a:latin typeface="Cambria"/>
              <a:ea typeface="Cambria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FD60D-4889-42E7-BA4B-7AD98E757E68}"/>
              </a:ext>
            </a:extLst>
          </p:cNvPr>
          <p:cNvSpPr txBox="1"/>
          <p:nvPr/>
        </p:nvSpPr>
        <p:spPr>
          <a:xfrm>
            <a:off x="2703294" y="62"/>
            <a:ext cx="59729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cap="all" dirty="0">
                <a:latin typeface="Cambria"/>
                <a:ea typeface="Cambria"/>
                <a:cs typeface="Calibri"/>
              </a:rPr>
              <a:t>Module: channel</a:t>
            </a: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68EB3E7F-B585-4317-8A3E-FD96399DE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5" y="1151675"/>
            <a:ext cx="8458200" cy="52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11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9" name="Rectangle 10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41" name="Freeform: Shape 14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454" y="135256"/>
            <a:ext cx="10402460" cy="92286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endParaRPr lang="en-US" sz="3600" b="1" dirty="0">
              <a:latin typeface="Cambria"/>
              <a:ea typeface="Cambria"/>
            </a:endParaRPr>
          </a:p>
          <a:p>
            <a:pPr algn="ctr">
              <a:lnSpc>
                <a:spcPct val="90000"/>
              </a:lnSpc>
            </a:pPr>
            <a:endParaRPr lang="en-US" sz="3100" dirty="0">
              <a:latin typeface="Cambria"/>
              <a:ea typeface="Cambria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FD60D-4889-42E7-BA4B-7AD98E757E68}"/>
              </a:ext>
            </a:extLst>
          </p:cNvPr>
          <p:cNvSpPr txBox="1"/>
          <p:nvPr/>
        </p:nvSpPr>
        <p:spPr>
          <a:xfrm>
            <a:off x="2145734" y="62"/>
            <a:ext cx="65305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cap="all" dirty="0">
                <a:latin typeface="Cambria"/>
                <a:ea typeface="Cambria"/>
                <a:cs typeface="Calibri"/>
              </a:rPr>
              <a:t>Module: channel(</a:t>
            </a:r>
            <a:r>
              <a:rPr lang="en-US" sz="3600" b="1" cap="all" dirty="0" err="1">
                <a:latin typeface="Cambria"/>
                <a:ea typeface="Cambria"/>
                <a:cs typeface="Calibri"/>
              </a:rPr>
              <a:t>COntd.</a:t>
            </a:r>
            <a:r>
              <a:rPr lang="en-US" sz="3600" b="1" cap="all" dirty="0">
                <a:latin typeface="Cambria"/>
                <a:ea typeface="Cambria"/>
                <a:cs typeface="Calibri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13555-6D5E-4596-AD9D-14394B2C0DBF}"/>
              </a:ext>
            </a:extLst>
          </p:cNvPr>
          <p:cNvSpPr txBox="1"/>
          <p:nvPr/>
        </p:nvSpPr>
        <p:spPr>
          <a:xfrm>
            <a:off x="2243254" y="23268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D1D47-D095-443E-900C-6116827217CD}"/>
              </a:ext>
            </a:extLst>
          </p:cNvPr>
          <p:cNvSpPr txBox="1"/>
          <p:nvPr/>
        </p:nvSpPr>
        <p:spPr>
          <a:xfrm>
            <a:off x="3674327" y="1927302"/>
            <a:ext cx="37561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D6764-62A0-4D76-A519-009550C64FB8}"/>
              </a:ext>
            </a:extLst>
          </p:cNvPr>
          <p:cNvSpPr txBox="1"/>
          <p:nvPr/>
        </p:nvSpPr>
        <p:spPr>
          <a:xfrm>
            <a:off x="2680009" y="3358375"/>
            <a:ext cx="16094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96A183-9246-4F64-A40D-AC460A1260B9}"/>
              </a:ext>
            </a:extLst>
          </p:cNvPr>
          <p:cNvSpPr/>
          <p:nvPr/>
        </p:nvSpPr>
        <p:spPr>
          <a:xfrm>
            <a:off x="3753547" y="1662693"/>
            <a:ext cx="2276706" cy="929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a typeface="+mn-lt"/>
                <a:cs typeface="+mn-lt"/>
              </a:rPr>
              <a:t>Manage Notifications</a:t>
            </a:r>
            <a:endParaRPr lang="en-US" dirty="0"/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1103405-750D-4829-8FE5-E60EF08896FC}"/>
              </a:ext>
            </a:extLst>
          </p:cNvPr>
          <p:cNvSpPr/>
          <p:nvPr/>
        </p:nvSpPr>
        <p:spPr>
          <a:xfrm>
            <a:off x="268790" y="3976571"/>
            <a:ext cx="2276706" cy="929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Comment on a post</a:t>
            </a:r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AD7F3F-44B8-4E4E-9899-8DF310C160C3}"/>
              </a:ext>
            </a:extLst>
          </p:cNvPr>
          <p:cNvSpPr/>
          <p:nvPr/>
        </p:nvSpPr>
        <p:spPr>
          <a:xfrm>
            <a:off x="5110278" y="3976570"/>
            <a:ext cx="2276706" cy="929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Timed Notifications</a:t>
            </a:r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5D1390-9B6E-44D8-A0FB-D69420633650}"/>
              </a:ext>
            </a:extLst>
          </p:cNvPr>
          <p:cNvSpPr/>
          <p:nvPr/>
        </p:nvSpPr>
        <p:spPr>
          <a:xfrm>
            <a:off x="7507791" y="3976570"/>
            <a:ext cx="2276706" cy="929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Question Review Notifications</a:t>
            </a:r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789720F-0CAC-4DB9-B3B0-D2D2F0596E8D}"/>
              </a:ext>
            </a:extLst>
          </p:cNvPr>
          <p:cNvSpPr/>
          <p:nvPr/>
        </p:nvSpPr>
        <p:spPr>
          <a:xfrm>
            <a:off x="2675595" y="3976571"/>
            <a:ext cx="2276706" cy="929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Urgent Request</a:t>
            </a:r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AF18A76-1B9F-444F-958C-DEBB293577DB}"/>
              </a:ext>
            </a:extLst>
          </p:cNvPr>
          <p:cNvSpPr/>
          <p:nvPr/>
        </p:nvSpPr>
        <p:spPr>
          <a:xfrm rot="2940000">
            <a:off x="2487507" y="2039205"/>
            <a:ext cx="455341" cy="2220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9AEBB18D-F233-4293-8C49-E677275D0A98}"/>
              </a:ext>
            </a:extLst>
          </p:cNvPr>
          <p:cNvSpPr/>
          <p:nvPr/>
        </p:nvSpPr>
        <p:spPr>
          <a:xfrm rot="-3180000">
            <a:off x="6947994" y="1992741"/>
            <a:ext cx="455341" cy="2220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08C8BA-53ED-4B82-8620-ADBEAD97B436}"/>
              </a:ext>
            </a:extLst>
          </p:cNvPr>
          <p:cNvSpPr/>
          <p:nvPr/>
        </p:nvSpPr>
        <p:spPr>
          <a:xfrm>
            <a:off x="3877826" y="2701670"/>
            <a:ext cx="483219" cy="120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0B51C0D-71E2-4BAC-BB07-AA62BEC788BA}"/>
              </a:ext>
            </a:extLst>
          </p:cNvPr>
          <p:cNvSpPr/>
          <p:nvPr/>
        </p:nvSpPr>
        <p:spPr>
          <a:xfrm>
            <a:off x="5411118" y="2701670"/>
            <a:ext cx="483219" cy="120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6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20" grpId="0" animBg="1"/>
      <p:bldP spid="22" grpId="0" animBg="1"/>
      <p:bldP spid="23" grpId="0" animBg="1"/>
      <p:bldP spid="25" grpId="0" animBg="1"/>
      <p:bldP spid="16" grpId="0" animBg="1"/>
      <p:bldP spid="27" grpId="0" animBg="1"/>
      <p:bldP spid="1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9" name="Rectangle 10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41" name="Freeform: Shape 14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454" y="135256"/>
            <a:ext cx="10402460" cy="92286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endParaRPr lang="en-US" sz="3600" b="1" dirty="0">
              <a:latin typeface="Cambria"/>
              <a:ea typeface="Cambria"/>
            </a:endParaRPr>
          </a:p>
          <a:p>
            <a:pPr algn="ctr">
              <a:lnSpc>
                <a:spcPct val="90000"/>
              </a:lnSpc>
            </a:pPr>
            <a:endParaRPr lang="en-US" sz="3100" dirty="0">
              <a:latin typeface="Cambria"/>
              <a:ea typeface="Cambria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FD60D-4889-42E7-BA4B-7AD98E757E68}"/>
              </a:ext>
            </a:extLst>
          </p:cNvPr>
          <p:cNvSpPr txBox="1"/>
          <p:nvPr/>
        </p:nvSpPr>
        <p:spPr>
          <a:xfrm>
            <a:off x="1950587" y="62"/>
            <a:ext cx="79987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cap="all" dirty="0">
                <a:latin typeface="Cambria"/>
                <a:ea typeface="Cambria"/>
                <a:cs typeface="Calibri"/>
              </a:rPr>
              <a:t>Module: Public query forum</a:t>
            </a: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731DA667-8819-496E-BFD8-9496637B5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035" y="1562430"/>
            <a:ext cx="7231565" cy="331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81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9" name="Rectangle 10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41" name="Freeform: Shape 14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454" y="135256"/>
            <a:ext cx="10402460" cy="92286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endParaRPr lang="en-US" sz="3600" b="1" dirty="0">
              <a:latin typeface="Cambria"/>
              <a:ea typeface="Cambria"/>
            </a:endParaRPr>
          </a:p>
          <a:p>
            <a:pPr algn="ctr">
              <a:lnSpc>
                <a:spcPct val="90000"/>
              </a:lnSpc>
            </a:pPr>
            <a:endParaRPr lang="en-US" sz="3100" dirty="0">
              <a:latin typeface="Cambria"/>
              <a:ea typeface="Cambria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FD60D-4889-42E7-BA4B-7AD98E757E68}"/>
              </a:ext>
            </a:extLst>
          </p:cNvPr>
          <p:cNvSpPr txBox="1"/>
          <p:nvPr/>
        </p:nvSpPr>
        <p:spPr>
          <a:xfrm>
            <a:off x="3214391" y="62"/>
            <a:ext cx="67349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cap="all" dirty="0">
                <a:latin typeface="Cambria"/>
                <a:ea typeface="Cambria"/>
                <a:cs typeface="Calibri"/>
              </a:rPr>
              <a:t>Module: Library</a:t>
            </a:r>
          </a:p>
          <a:p>
            <a:endParaRPr lang="en-US" sz="3600" b="1" cap="all" dirty="0">
              <a:latin typeface="Cambria"/>
              <a:ea typeface="Cambria"/>
              <a:cs typeface="Calibri"/>
            </a:endParaRP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2C172A21-3AE3-4686-BE86-B574AE786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71" y="1881649"/>
            <a:ext cx="8662638" cy="309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61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9" name="Rectangle 10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41" name="Freeform: Shape 14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454" y="135256"/>
            <a:ext cx="10402460" cy="92286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endParaRPr lang="en-US" sz="3600" b="1" dirty="0">
              <a:latin typeface="Cambria"/>
              <a:ea typeface="Cambria"/>
            </a:endParaRPr>
          </a:p>
          <a:p>
            <a:pPr algn="ctr">
              <a:lnSpc>
                <a:spcPct val="90000"/>
              </a:lnSpc>
            </a:pPr>
            <a:endParaRPr lang="en-US" sz="3100" dirty="0">
              <a:latin typeface="Cambria"/>
              <a:ea typeface="Cambria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FD60D-4889-42E7-BA4B-7AD98E757E68}"/>
              </a:ext>
            </a:extLst>
          </p:cNvPr>
          <p:cNvSpPr txBox="1"/>
          <p:nvPr/>
        </p:nvSpPr>
        <p:spPr>
          <a:xfrm>
            <a:off x="2498855" y="37233"/>
            <a:ext cx="69951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cap="all" dirty="0">
                <a:latin typeface="Cambria"/>
                <a:ea typeface="Cambria"/>
                <a:cs typeface="Calibri"/>
              </a:rPr>
              <a:t>Module: Collaboration</a:t>
            </a:r>
          </a:p>
          <a:p>
            <a:endParaRPr lang="en-US" sz="3600" b="1" cap="all" dirty="0">
              <a:latin typeface="Cambria"/>
              <a:ea typeface="Cambria"/>
              <a:cs typeface="Calibri"/>
            </a:endParaRP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CCEE8FA6-5B9F-495B-B728-CB54D3D0C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38" y="1864579"/>
            <a:ext cx="8374564" cy="218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19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9" name="Rectangle 10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41" name="Freeform: Shape 14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454" y="135256"/>
            <a:ext cx="10402460" cy="92286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endParaRPr lang="en-US" sz="3600" b="1" dirty="0">
              <a:latin typeface="Cambria"/>
              <a:ea typeface="Cambria"/>
            </a:endParaRPr>
          </a:p>
          <a:p>
            <a:pPr algn="ctr">
              <a:lnSpc>
                <a:spcPct val="90000"/>
              </a:lnSpc>
            </a:pPr>
            <a:endParaRPr lang="en-US" sz="3100" dirty="0">
              <a:latin typeface="Cambria"/>
              <a:ea typeface="Cambria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FD60D-4889-42E7-BA4B-7AD98E757E68}"/>
              </a:ext>
            </a:extLst>
          </p:cNvPr>
          <p:cNvSpPr txBox="1"/>
          <p:nvPr/>
        </p:nvSpPr>
        <p:spPr>
          <a:xfrm>
            <a:off x="956271" y="62"/>
            <a:ext cx="78779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cap="all" dirty="0">
                <a:latin typeface="Cambria"/>
                <a:ea typeface="Cambria"/>
                <a:cs typeface="Calibri"/>
              </a:rPr>
              <a:t>Module: Collaboration(</a:t>
            </a:r>
            <a:r>
              <a:rPr lang="en-US" sz="3600" b="1" cap="all" dirty="0" err="1">
                <a:latin typeface="Cambria"/>
                <a:ea typeface="Cambria"/>
                <a:cs typeface="Calibri"/>
              </a:rPr>
              <a:t>COntd.</a:t>
            </a:r>
            <a:r>
              <a:rPr lang="en-US" sz="3600" b="1" cap="all" dirty="0">
                <a:latin typeface="Cambria"/>
                <a:ea typeface="Cambria"/>
                <a:cs typeface="Calibri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13555-6D5E-4596-AD9D-14394B2C0DBF}"/>
              </a:ext>
            </a:extLst>
          </p:cNvPr>
          <p:cNvSpPr txBox="1"/>
          <p:nvPr/>
        </p:nvSpPr>
        <p:spPr>
          <a:xfrm>
            <a:off x="2243254" y="23268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D1D47-D095-443E-900C-6116827217CD}"/>
              </a:ext>
            </a:extLst>
          </p:cNvPr>
          <p:cNvSpPr txBox="1"/>
          <p:nvPr/>
        </p:nvSpPr>
        <p:spPr>
          <a:xfrm>
            <a:off x="3674327" y="1927302"/>
            <a:ext cx="37561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D6764-62A0-4D76-A519-009550C64FB8}"/>
              </a:ext>
            </a:extLst>
          </p:cNvPr>
          <p:cNvSpPr txBox="1"/>
          <p:nvPr/>
        </p:nvSpPr>
        <p:spPr>
          <a:xfrm>
            <a:off x="2680009" y="3358375"/>
            <a:ext cx="16094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96A183-9246-4F64-A40D-AC460A1260B9}"/>
              </a:ext>
            </a:extLst>
          </p:cNvPr>
          <p:cNvSpPr/>
          <p:nvPr/>
        </p:nvSpPr>
        <p:spPr>
          <a:xfrm>
            <a:off x="3753547" y="1662693"/>
            <a:ext cx="2276706" cy="929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Generating Forms</a:t>
            </a:r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1103405-750D-4829-8FE5-E60EF08896FC}"/>
              </a:ext>
            </a:extLst>
          </p:cNvPr>
          <p:cNvSpPr/>
          <p:nvPr/>
        </p:nvSpPr>
        <p:spPr>
          <a:xfrm>
            <a:off x="268790" y="3957986"/>
            <a:ext cx="1403194" cy="1050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Create Form</a:t>
            </a:r>
            <a:endParaRPr lang="en-US" dirty="0"/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AD7F3F-44B8-4E4E-9899-8DF310C160C3}"/>
              </a:ext>
            </a:extLst>
          </p:cNvPr>
          <p:cNvSpPr/>
          <p:nvPr/>
        </p:nvSpPr>
        <p:spPr>
          <a:xfrm>
            <a:off x="4106668" y="3957985"/>
            <a:ext cx="1579756" cy="1050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Add Expertise Requirement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5D1390-9B6E-44D8-A0FB-D69420633650}"/>
              </a:ext>
            </a:extLst>
          </p:cNvPr>
          <p:cNvSpPr/>
          <p:nvPr/>
        </p:nvSpPr>
        <p:spPr>
          <a:xfrm>
            <a:off x="5835108" y="3976570"/>
            <a:ext cx="1533292" cy="1050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Add Person Requirement</a:t>
            </a: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789720F-0CAC-4DB9-B3B0-D2D2F0596E8D}"/>
              </a:ext>
            </a:extLst>
          </p:cNvPr>
          <p:cNvSpPr/>
          <p:nvPr/>
        </p:nvSpPr>
        <p:spPr>
          <a:xfrm>
            <a:off x="1839254" y="3957986"/>
            <a:ext cx="2128024" cy="1050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Add idea/project details/competition details</a:t>
            </a:r>
            <a:endParaRPr lang="en-US" dirty="0"/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AF18A76-1B9F-444F-958C-DEBB293577DB}"/>
              </a:ext>
            </a:extLst>
          </p:cNvPr>
          <p:cNvSpPr/>
          <p:nvPr/>
        </p:nvSpPr>
        <p:spPr>
          <a:xfrm rot="3240000">
            <a:off x="2230152" y="1602443"/>
            <a:ext cx="473927" cy="2815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9AEBB18D-F233-4293-8C49-E677275D0A98}"/>
              </a:ext>
            </a:extLst>
          </p:cNvPr>
          <p:cNvSpPr/>
          <p:nvPr/>
        </p:nvSpPr>
        <p:spPr>
          <a:xfrm rot="19680000">
            <a:off x="5931595" y="2643134"/>
            <a:ext cx="455341" cy="1366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08C8BA-53ED-4B82-8620-ADBEAD97B436}"/>
              </a:ext>
            </a:extLst>
          </p:cNvPr>
          <p:cNvSpPr/>
          <p:nvPr/>
        </p:nvSpPr>
        <p:spPr>
          <a:xfrm rot="1500000">
            <a:off x="3212542" y="2554879"/>
            <a:ext cx="483219" cy="1384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0B51C0D-71E2-4BAC-BB07-AA62BEC788BA}"/>
              </a:ext>
            </a:extLst>
          </p:cNvPr>
          <p:cNvSpPr/>
          <p:nvPr/>
        </p:nvSpPr>
        <p:spPr>
          <a:xfrm>
            <a:off x="4509728" y="2701670"/>
            <a:ext cx="483219" cy="120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2920526-884B-476D-8CB5-8722AE7C5C9F}"/>
              </a:ext>
            </a:extLst>
          </p:cNvPr>
          <p:cNvSpPr/>
          <p:nvPr/>
        </p:nvSpPr>
        <p:spPr>
          <a:xfrm rot="18540000">
            <a:off x="7090697" y="1634909"/>
            <a:ext cx="483219" cy="2750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F34DE2-A38A-4D5E-986A-DA4EFD9AD8BC}"/>
              </a:ext>
            </a:extLst>
          </p:cNvPr>
          <p:cNvSpPr/>
          <p:nvPr/>
        </p:nvSpPr>
        <p:spPr>
          <a:xfrm>
            <a:off x="7585849" y="3980287"/>
            <a:ext cx="1533292" cy="1050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Post</a:t>
            </a:r>
          </a:p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286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20" grpId="0" animBg="1"/>
      <p:bldP spid="22" grpId="0" animBg="1"/>
      <p:bldP spid="23" grpId="0" animBg="1"/>
      <p:bldP spid="25" grpId="0" animBg="1"/>
      <p:bldP spid="16" grpId="0" animBg="1"/>
      <p:bldP spid="27" grpId="0" animBg="1"/>
      <p:bldP spid="18" grpId="0" animBg="1"/>
      <p:bldP spid="29" grpId="0" animBg="1"/>
      <p:bldP spid="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9" name="Rectangle 10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41" name="Freeform: Shape 14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454" y="135256"/>
            <a:ext cx="10402460" cy="92286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endParaRPr lang="en-US" sz="3600" b="1" dirty="0">
              <a:latin typeface="Cambria"/>
              <a:ea typeface="Cambria"/>
            </a:endParaRPr>
          </a:p>
          <a:p>
            <a:pPr algn="ctr">
              <a:lnSpc>
                <a:spcPct val="90000"/>
              </a:lnSpc>
            </a:pPr>
            <a:endParaRPr lang="en-US" sz="3100" dirty="0">
              <a:latin typeface="Cambria"/>
              <a:ea typeface="Cambria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FD60D-4889-42E7-BA4B-7AD98E757E68}"/>
              </a:ext>
            </a:extLst>
          </p:cNvPr>
          <p:cNvSpPr txBox="1"/>
          <p:nvPr/>
        </p:nvSpPr>
        <p:spPr>
          <a:xfrm>
            <a:off x="2954196" y="62"/>
            <a:ext cx="69951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cap="all" dirty="0">
                <a:latin typeface="Cambria"/>
                <a:ea typeface="Cambria"/>
                <a:cs typeface="Calibri"/>
              </a:rPr>
              <a:t>Module: Contents</a:t>
            </a:r>
            <a:endParaRPr lang="en-US" dirty="0"/>
          </a:p>
          <a:p>
            <a:endParaRPr lang="en-US" sz="3600" b="1" cap="all" dirty="0">
              <a:latin typeface="Cambria"/>
              <a:ea typeface="Cambria"/>
              <a:cs typeface="Calibri"/>
            </a:endParaRP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0BC14D87-8E65-4284-AEA6-90CDF712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20" y="1456347"/>
            <a:ext cx="8114370" cy="273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8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BPMN Diagram for Study Mate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411</cp:revision>
  <dcterms:created xsi:type="dcterms:W3CDTF">2021-12-03T09:14:22Z</dcterms:created>
  <dcterms:modified xsi:type="dcterms:W3CDTF">2021-12-06T08:14:54Z</dcterms:modified>
</cp:coreProperties>
</file>