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2EEA-CF92-445C-8276-E5776DB6B79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E1B2-89EC-4EC3-B6D9-C49005C5F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2EEA-CF92-445C-8276-E5776DB6B79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E1B2-89EC-4EC3-B6D9-C49005C5F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2EEA-CF92-445C-8276-E5776DB6B79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E1B2-89EC-4EC3-B6D9-C49005C5F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2EEA-CF92-445C-8276-E5776DB6B79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E1B2-89EC-4EC3-B6D9-C49005C5F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2EEA-CF92-445C-8276-E5776DB6B79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E1B2-89EC-4EC3-B6D9-C49005C5F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2EEA-CF92-445C-8276-E5776DB6B79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E1B2-89EC-4EC3-B6D9-C49005C5F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2EEA-CF92-445C-8276-E5776DB6B79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E1B2-89EC-4EC3-B6D9-C49005C5F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2EEA-CF92-445C-8276-E5776DB6B79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E1B2-89EC-4EC3-B6D9-C49005C5F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2EEA-CF92-445C-8276-E5776DB6B79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E1B2-89EC-4EC3-B6D9-C49005C5F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2EEA-CF92-445C-8276-E5776DB6B79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E1B2-89EC-4EC3-B6D9-C49005C5F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2EEA-CF92-445C-8276-E5776DB6B79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E1B2-89EC-4EC3-B6D9-C49005C5F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82EEA-CF92-445C-8276-E5776DB6B79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6E1B2-89EC-4EC3-B6D9-C49005C5F7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142999"/>
          </a:xfrm>
        </p:spPr>
        <p:txBody>
          <a:bodyPr/>
          <a:lstStyle/>
          <a:p>
            <a:r>
              <a:rPr lang="en-US" dirty="0" smtClean="0"/>
              <a:t>Boosting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990600"/>
          </a:xfrm>
        </p:spPr>
        <p:txBody>
          <a:bodyPr/>
          <a:lstStyle/>
          <a:p>
            <a:r>
              <a:rPr lang="en-US" b="1" dirty="0" err="1" smtClean="0"/>
              <a:t>Adaboosting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4" name="Picture 3" descr="1_qzIPSA-HQlefxxZnPlb-2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85800"/>
            <a:ext cx="762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err="1"/>
              <a:t>AdaBoost</a:t>
            </a:r>
            <a:r>
              <a:rPr lang="en-US" sz="3200" dirty="0"/>
              <a:t> stands for Adaptive Boosting, an ensemble learning technique.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2209800"/>
            <a:ext cx="6629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 It </a:t>
            </a:r>
            <a:r>
              <a:rPr lang="en-US" sz="3200" dirty="0"/>
              <a:t>combines multiple weak learners to form a strong predictive model.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4267200"/>
            <a:ext cx="6172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 Used </a:t>
            </a:r>
            <a:r>
              <a:rPr lang="en-US" sz="3200" dirty="0"/>
              <a:t>in both classification and regression tasks.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85800"/>
            <a:ext cx="6934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How </a:t>
            </a:r>
            <a:r>
              <a:rPr lang="en-US" sz="2800" dirty="0" err="1"/>
              <a:t>AdaBoost</a:t>
            </a:r>
            <a:r>
              <a:rPr lang="en-US" sz="2800" dirty="0"/>
              <a:t> </a:t>
            </a:r>
            <a:r>
              <a:rPr lang="en-US" sz="2800" dirty="0" smtClean="0"/>
              <a:t>Works</a:t>
            </a:r>
            <a:endParaRPr lang="en-US" sz="2800" dirty="0"/>
          </a:p>
          <a:p>
            <a:r>
              <a:rPr lang="en-US" sz="2800" dirty="0"/>
              <a:t>1. </a:t>
            </a:r>
            <a:r>
              <a:rPr lang="en-US" sz="2800" dirty="0" smtClean="0"/>
              <a:t>Initialization:</a:t>
            </a:r>
            <a:endParaRPr lang="en-US" sz="2800" dirty="0"/>
          </a:p>
          <a:p>
            <a:r>
              <a:rPr lang="en-US" sz="2800" dirty="0"/>
              <a:t>   - Start by assigning equal weights to all training samples.</a:t>
            </a:r>
          </a:p>
          <a:p>
            <a:r>
              <a:rPr lang="en-US" sz="2800" dirty="0"/>
              <a:t>2. </a:t>
            </a:r>
            <a:r>
              <a:rPr lang="en-US" sz="2800" dirty="0" smtClean="0"/>
              <a:t>Iterative </a:t>
            </a:r>
            <a:r>
              <a:rPr lang="en-US" sz="2800" dirty="0"/>
              <a:t>Training</a:t>
            </a:r>
            <a:r>
              <a:rPr lang="en-US" sz="2800" dirty="0" smtClean="0"/>
              <a:t>:</a:t>
            </a:r>
            <a:endParaRPr lang="en-US" sz="2800" dirty="0"/>
          </a:p>
          <a:p>
            <a:r>
              <a:rPr lang="en-US" sz="2800" dirty="0"/>
              <a:t>   - Train a weak learner (e.g., a decision tree) on the data.</a:t>
            </a:r>
          </a:p>
          <a:p>
            <a:r>
              <a:rPr lang="en-US" sz="2800" dirty="0"/>
              <a:t>   - Adjust weights: Increase the weight of misclassified samples.</a:t>
            </a:r>
          </a:p>
          <a:p>
            <a:r>
              <a:rPr lang="en-US" sz="2800" dirty="0"/>
              <a:t>3. </a:t>
            </a:r>
            <a:r>
              <a:rPr lang="en-US" sz="2800" dirty="0" smtClean="0"/>
              <a:t>Final </a:t>
            </a:r>
            <a:r>
              <a:rPr lang="en-US" sz="2800" dirty="0"/>
              <a:t>Model</a:t>
            </a:r>
            <a:r>
              <a:rPr lang="en-US" sz="2800" dirty="0" smtClean="0"/>
              <a:t>:</a:t>
            </a:r>
            <a:endParaRPr lang="en-US" sz="2800" dirty="0"/>
          </a:p>
          <a:p>
            <a:r>
              <a:rPr lang="en-US" sz="2800" dirty="0"/>
              <a:t>   - Combine weak learners into a strong model by weighted voting or averaging.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04800"/>
            <a:ext cx="7239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: Key Features of </a:t>
            </a:r>
            <a:r>
              <a:rPr lang="en-US" sz="3200" dirty="0" err="1"/>
              <a:t>AdaBoost</a:t>
            </a:r>
            <a:r>
              <a:rPr lang="en-US" sz="3200" dirty="0" smtClean="0"/>
              <a:t>**</a:t>
            </a:r>
          </a:p>
          <a:p>
            <a:endParaRPr lang="en-US" sz="3200" dirty="0"/>
          </a:p>
          <a:p>
            <a:r>
              <a:rPr lang="en-US" sz="3200" dirty="0" smtClean="0"/>
              <a:t>Weak </a:t>
            </a:r>
            <a:r>
              <a:rPr lang="en-US" sz="3200" dirty="0"/>
              <a:t>Learners</a:t>
            </a:r>
            <a:r>
              <a:rPr lang="en-US" sz="3200" dirty="0" smtClean="0"/>
              <a:t>: </a:t>
            </a:r>
            <a:r>
              <a:rPr lang="en-US" sz="3200" dirty="0"/>
              <a:t>Typically simple models like shallow decision trees.</a:t>
            </a:r>
          </a:p>
          <a:p>
            <a:endParaRPr lang="en-US" sz="3200" dirty="0" smtClean="0"/>
          </a:p>
          <a:p>
            <a:r>
              <a:rPr lang="en-US" sz="3200" dirty="0" smtClean="0"/>
              <a:t>Weight Adjustment:  Focuses </a:t>
            </a:r>
            <a:r>
              <a:rPr lang="en-US" sz="3200" dirty="0"/>
              <a:t>on difficult-to-predict samples.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Adaptive:Continuously</a:t>
            </a:r>
            <a:r>
              <a:rPr lang="en-US" sz="3200" dirty="0" smtClean="0"/>
              <a:t> </a:t>
            </a:r>
            <a:r>
              <a:rPr lang="en-US" sz="3200" dirty="0"/>
              <a:t>improves the model by adapting to errors.</a:t>
            </a:r>
          </a:p>
          <a:p>
            <a:endParaRPr lang="en-US" sz="3200" dirty="0" smtClean="0"/>
          </a:p>
          <a:p>
            <a:r>
              <a:rPr lang="en-US" sz="3200" dirty="0" smtClean="0"/>
              <a:t>Final </a:t>
            </a:r>
            <a:r>
              <a:rPr lang="en-US" sz="3200" dirty="0" err="1" smtClean="0"/>
              <a:t>Prediction:A</a:t>
            </a:r>
            <a:r>
              <a:rPr lang="en-US" sz="3200" dirty="0" smtClean="0"/>
              <a:t> </a:t>
            </a:r>
            <a:r>
              <a:rPr lang="en-US" sz="3200" dirty="0"/>
              <a:t>weighted sum of all weak learners' predictions.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           Advantages: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Enhances the performance of weak learners.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Effective for improving accuracy on difficult datasets.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         Disadvantages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Sensitive to noisy data and outliers.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Can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overfit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if the base learners are too complex or too many iterations are used.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200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Boosting 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</dc:title>
  <dc:creator>hp</dc:creator>
  <cp:lastModifiedBy>hp</cp:lastModifiedBy>
  <cp:revision>2</cp:revision>
  <dcterms:created xsi:type="dcterms:W3CDTF">2024-08-23T06:16:24Z</dcterms:created>
  <dcterms:modified xsi:type="dcterms:W3CDTF">2024-08-23T06:30:51Z</dcterms:modified>
</cp:coreProperties>
</file>