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E636-B8DD-46E6-A45D-31B95C77E09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FA80-40A3-4936-9E57-29966E35AB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457200"/>
            <a:ext cx="69342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What is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LightGBM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gradient boosting framework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Developed by Microsoft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Optimized for speed and efficiency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609600" y="838200"/>
            <a:ext cx="78486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Features of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LightGBM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Handles large datasets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Supports parallel learning</a:t>
            </a:r>
            <a:r>
              <a:rPr lang="en-US" sz="3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Optimized for memory usage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33400" y="381000"/>
            <a:ext cx="7162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Uses decision trees as weak learners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Focuses on leaf-wise growth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Reduces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overfitting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with advanced techniques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72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Advantages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57200" y="1676400"/>
            <a:ext cx="7086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Fast training speed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High accuracy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Scales well with large data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2024-08-23T11:37:07Z</dcterms:created>
  <dcterms:modified xsi:type="dcterms:W3CDTF">2024-08-23T11:59:49Z</dcterms:modified>
</cp:coreProperties>
</file>