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6C76-2873-4BE5-9BCD-6663352132D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434B-527D-4F99-AA63-EA53BE11CF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8600"/>
            <a:ext cx="266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XGBoost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Extreme Gradient Boosting (</a:t>
            </a:r>
            <a:r>
              <a:rPr lang="en-US" sz="2400" dirty="0" err="1" smtClean="0"/>
              <a:t>XGBoost</a:t>
            </a:r>
            <a:r>
              <a:rPr lang="en-US" sz="2400" dirty="0" smtClean="0"/>
              <a:t>) is a powerful machine learning algorithm based on gradient boosting.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3048001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Efficient, scalable, and widely used in data science competitions.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4419600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Used for both regression and classification tasks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Boosting: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Combines multiple weak learners (usually decision trees) to form a strong learner.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Gradient Descent: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Minimizes the loss function by sequentially adding models that reduce errors.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Regularization: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Helps prevent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overfitting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by penalizing complex models.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85801" y="304800"/>
            <a:ext cx="7086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Speed and Performance: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Optimized for high performance and speed.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Flexibility: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Supports various objective functions and custom evaluation metrics.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Handling Missing Values: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Automatically handles missing data.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Feature Importance: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Provides insight into the most important features.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2024-08-23T06:44:51Z</dcterms:created>
  <dcterms:modified xsi:type="dcterms:W3CDTF">2024-08-23T11:32:47Z</dcterms:modified>
</cp:coreProperties>
</file>