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0" Type="http://schemas.openxmlformats.org/officeDocument/2006/relationships/slide" Target="slides/slide5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947008623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947008623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Lack of guarantee for the security of data in a traditional hospital.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Patients waste a lot of time for manually booking for appointments.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Less interaction between doctors and patients.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Lack of guarantee for the security of data in a traditional hospital.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Patients waste a lot of time for manually booking for appointments.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Less interaction between doctors and patients.</a:t>
            </a:r>
            <a:endParaRPr sz="18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9470086234_1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9470086234_1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9470086234_1_5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9470086234_1_5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9470086234_1_6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9470086234_1_6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AUTOLAYOUT"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3"/>
          <p:cNvSpPr txBox="1"/>
          <p:nvPr>
            <p:ph type="title"/>
          </p:nvPr>
        </p:nvSpPr>
        <p:spPr>
          <a:xfrm>
            <a:off x="304475" y="307825"/>
            <a:ext cx="4779300" cy="1418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" type="body"/>
          </p:nvPr>
        </p:nvSpPr>
        <p:spPr>
          <a:xfrm>
            <a:off x="304475" y="1808125"/>
            <a:ext cx="4779300" cy="3013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 sz="1200">
                <a:solidFill>
                  <a:schemeClr val="dk2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 sz="1200">
                <a:solidFill>
                  <a:schemeClr val="dk2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 sz="1200">
                <a:solidFill>
                  <a:schemeClr val="dk2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 sz="1200">
                <a:solidFill>
                  <a:schemeClr val="dk2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 sz="1200">
                <a:solidFill>
                  <a:schemeClr val="dk2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 sz="1200">
                <a:solidFill>
                  <a:schemeClr val="dk2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 sz="1200">
                <a:solidFill>
                  <a:schemeClr val="dk2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Char char="■"/>
              <a:defRPr sz="1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jpg"/><Relationship Id="rId4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12.png"/><Relationship Id="rId6" Type="http://schemas.openxmlformats.org/officeDocument/2006/relationships/image" Target="../media/image9.png"/><Relationship Id="rId7" Type="http://schemas.openxmlformats.org/officeDocument/2006/relationships/image" Target="../media/image1.png"/><Relationship Id="rId8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ctrTitle"/>
          </p:nvPr>
        </p:nvSpPr>
        <p:spPr>
          <a:xfrm>
            <a:off x="2728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45720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/>
              <a:t>                              </a:t>
            </a:r>
            <a:r>
              <a:rPr b="1" lang="en" sz="3600"/>
              <a:t> </a:t>
            </a:r>
            <a:endParaRPr b="1" sz="3600"/>
          </a:p>
        </p:txBody>
      </p:sp>
      <p:sp>
        <p:nvSpPr>
          <p:cNvPr id="60" name="Google Shape;60;p14"/>
          <p:cNvSpPr txBox="1"/>
          <p:nvPr>
            <p:ph idx="1" type="subTitle"/>
          </p:nvPr>
        </p:nvSpPr>
        <p:spPr>
          <a:xfrm>
            <a:off x="311700" y="2834125"/>
            <a:ext cx="8520600" cy="225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 </a:t>
            </a:r>
            <a:endParaRPr sz="1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</a:rPr>
              <a:t>HOSPITAL M</a:t>
            </a:r>
            <a:r>
              <a:rPr b="1" lang="en" sz="3000">
                <a:solidFill>
                  <a:schemeClr val="dk1"/>
                </a:solidFill>
              </a:rPr>
              <a:t>ANAGEMENT </a:t>
            </a:r>
            <a:r>
              <a:rPr b="1" lang="en" sz="3000">
                <a:solidFill>
                  <a:schemeClr val="dk1"/>
                </a:solidFill>
              </a:rPr>
              <a:t>SYSTEM</a:t>
            </a:r>
            <a:endParaRPr b="1" sz="3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                                                                                           </a:t>
            </a:r>
            <a:r>
              <a:rPr lang="en" sz="1600">
                <a:solidFill>
                  <a:srgbClr val="000000"/>
                </a:solidFill>
              </a:rPr>
              <a:t>E/15/351 Thakshajini S.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                                                                                                             E/15/171 Kapilrajh R.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                                                                                                             E/15/016 Anojan S.</a:t>
            </a:r>
            <a:endParaRPr sz="1600">
              <a:solidFill>
                <a:srgbClr val="000000"/>
              </a:solidFill>
            </a:endParaRPr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352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 rotWithShape="1">
          <a:blip r:embed="rId3">
            <a:alphaModFix/>
          </a:blip>
          <a:srcRect b="0" l="5634" r="5634" t="0"/>
          <a:stretch/>
        </p:blipFill>
        <p:spPr>
          <a:xfrm>
            <a:off x="5890075" y="321600"/>
            <a:ext cx="2949447" cy="2212021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5"/>
          <p:cNvPicPr preferRelativeResize="0"/>
          <p:nvPr/>
        </p:nvPicPr>
        <p:blipFill rotWithShape="1">
          <a:blip r:embed="rId4">
            <a:alphaModFix/>
          </a:blip>
          <a:srcRect b="0" l="9487" r="9495" t="0"/>
          <a:stretch/>
        </p:blipFill>
        <p:spPr>
          <a:xfrm>
            <a:off x="5890087" y="2533625"/>
            <a:ext cx="2949447" cy="2212074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5"/>
          <p:cNvSpPr txBox="1"/>
          <p:nvPr>
            <p:ph type="title"/>
          </p:nvPr>
        </p:nvSpPr>
        <p:spPr>
          <a:xfrm>
            <a:off x="167300" y="395250"/>
            <a:ext cx="4779300" cy="66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000000"/>
                </a:solidFill>
              </a:rPr>
              <a:t>INTRODUCTION</a:t>
            </a:r>
            <a:endParaRPr u="sng">
              <a:solidFill>
                <a:srgbClr val="000000"/>
              </a:solidFill>
            </a:endParaRPr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253050" y="1536350"/>
            <a:ext cx="5353200" cy="196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5"/>
          <p:cNvSpPr txBox="1"/>
          <p:nvPr/>
        </p:nvSpPr>
        <p:spPr>
          <a:xfrm>
            <a:off x="435000" y="1528050"/>
            <a:ext cx="4989300" cy="20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Efficient and secure system to manage a hospital.                                                                        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Improve interactions between patients and doctors.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Efficient organization of doctor schedules.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04475" y="307825"/>
            <a:ext cx="4779300" cy="66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FUNCTIONALITIES</a:t>
            </a:r>
            <a:endParaRPr u="sng"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-154300" y="831300"/>
            <a:ext cx="8803800" cy="43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                                                      </a:t>
            </a:r>
            <a:r>
              <a:rPr lang="en" sz="1600">
                <a:solidFill>
                  <a:schemeClr val="dk1"/>
                </a:solidFill>
              </a:rPr>
              <a:t>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                                                                </a:t>
            </a:r>
            <a:endParaRPr sz="1800"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41175" y="2359500"/>
            <a:ext cx="1638300" cy="188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75688" y="1071663"/>
            <a:ext cx="2792634" cy="156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5859" y="2847388"/>
            <a:ext cx="3733800" cy="1228725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 txBox="1"/>
          <p:nvPr/>
        </p:nvSpPr>
        <p:spPr>
          <a:xfrm>
            <a:off x="925200" y="4115700"/>
            <a:ext cx="16383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      Patients</a:t>
            </a:r>
            <a:endParaRPr sz="1800"/>
          </a:p>
        </p:txBody>
      </p:sp>
      <p:sp>
        <p:nvSpPr>
          <p:cNvPr id="81" name="Google Shape;81;p16"/>
          <p:cNvSpPr txBox="1"/>
          <p:nvPr/>
        </p:nvSpPr>
        <p:spPr>
          <a:xfrm>
            <a:off x="6741175" y="4115700"/>
            <a:ext cx="17058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      Doctors</a:t>
            </a:r>
            <a:endParaRPr sz="1800"/>
          </a:p>
        </p:txBody>
      </p:sp>
      <p:sp>
        <p:nvSpPr>
          <p:cNvPr id="82" name="Google Shape;82;p16"/>
          <p:cNvSpPr/>
          <p:nvPr/>
        </p:nvSpPr>
        <p:spPr>
          <a:xfrm>
            <a:off x="3965675" y="3241825"/>
            <a:ext cx="2668200" cy="2487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6"/>
          <p:cNvSpPr txBox="1"/>
          <p:nvPr/>
        </p:nvSpPr>
        <p:spPr>
          <a:xfrm>
            <a:off x="719450" y="4480600"/>
            <a:ext cx="2469000" cy="3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4C1130"/>
                </a:solidFill>
              </a:rPr>
              <a:t>Book online appointments  </a:t>
            </a:r>
            <a:endParaRPr sz="1500">
              <a:solidFill>
                <a:srgbClr val="4C1130"/>
              </a:solidFill>
            </a:endParaRPr>
          </a:p>
        </p:txBody>
      </p:sp>
      <p:sp>
        <p:nvSpPr>
          <p:cNvPr id="84" name="Google Shape;84;p16"/>
          <p:cNvSpPr/>
          <p:nvPr/>
        </p:nvSpPr>
        <p:spPr>
          <a:xfrm rot="1509228">
            <a:off x="5919784" y="2307425"/>
            <a:ext cx="986003" cy="248948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6"/>
          <p:cNvSpPr txBox="1"/>
          <p:nvPr/>
        </p:nvSpPr>
        <p:spPr>
          <a:xfrm>
            <a:off x="6349350" y="2030600"/>
            <a:ext cx="1764600" cy="3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Manages</a:t>
            </a:r>
            <a:endParaRPr sz="1700"/>
          </a:p>
        </p:txBody>
      </p:sp>
      <p:sp>
        <p:nvSpPr>
          <p:cNvPr id="86" name="Google Shape;86;p16"/>
          <p:cNvSpPr txBox="1"/>
          <p:nvPr/>
        </p:nvSpPr>
        <p:spPr>
          <a:xfrm>
            <a:off x="4627825" y="3395525"/>
            <a:ext cx="1525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Interacts with</a:t>
            </a:r>
            <a:endParaRPr sz="1600"/>
          </a:p>
        </p:txBody>
      </p:sp>
      <p:sp>
        <p:nvSpPr>
          <p:cNvPr id="87" name="Google Shape;87;p16"/>
          <p:cNvSpPr txBox="1"/>
          <p:nvPr/>
        </p:nvSpPr>
        <p:spPr>
          <a:xfrm>
            <a:off x="6633875" y="4480600"/>
            <a:ext cx="2469000" cy="3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4C1130"/>
                </a:solidFill>
              </a:rPr>
              <a:t>Manage schedules</a:t>
            </a:r>
            <a:endParaRPr sz="1500">
              <a:solidFill>
                <a:srgbClr val="4C113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304475" y="307825"/>
            <a:ext cx="4779300" cy="141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TECHNOLOGIES</a:t>
            </a:r>
            <a:endParaRPr u="sng"/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622350" y="882975"/>
            <a:ext cx="7899300" cy="426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Frontend</a:t>
            </a:r>
            <a:r>
              <a:rPr lang="en"/>
              <a:t>                                                                            </a:t>
            </a:r>
            <a:r>
              <a:rPr lang="en"/>
              <a:t>                          </a:t>
            </a:r>
            <a:r>
              <a:rPr lang="en">
                <a:solidFill>
                  <a:schemeClr val="dk1"/>
                </a:solidFill>
              </a:rPr>
              <a:t>Unit Testing</a:t>
            </a:r>
            <a:r>
              <a:rPr lang="en"/>
              <a:t>       </a:t>
            </a:r>
            <a:r>
              <a:rPr lang="en">
                <a:solidFill>
                  <a:srgbClr val="000000"/>
                </a:solidFill>
              </a:rPr>
              <a:t>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Backend</a:t>
            </a:r>
            <a:r>
              <a:rPr lang="en"/>
              <a:t>                                                                 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</a:rPr>
              <a:t>Database  </a:t>
            </a:r>
            <a:r>
              <a:rPr lang="en"/>
              <a:t>                                                                                                     </a:t>
            </a:r>
            <a:r>
              <a:rPr lang="en">
                <a:solidFill>
                  <a:schemeClr val="dk1"/>
                </a:solidFill>
              </a:rPr>
              <a:t>API</a:t>
            </a:r>
            <a:r>
              <a:rPr lang="en">
                <a:solidFill>
                  <a:schemeClr val="dk1"/>
                </a:solidFill>
              </a:rPr>
              <a:t> Testing</a:t>
            </a:r>
            <a:r>
              <a:rPr lang="en"/>
              <a:t>  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1175" y="1032322"/>
            <a:ext cx="2492700" cy="104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90425" y="2198350"/>
            <a:ext cx="2492700" cy="115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71225" y="3349425"/>
            <a:ext cx="2131091" cy="141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87675" y="1177325"/>
            <a:ext cx="1981875" cy="996019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097900" y="2425488"/>
            <a:ext cx="1771650" cy="92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933299" y="3871924"/>
            <a:ext cx="2100840" cy="104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idx="1" type="body"/>
          </p:nvPr>
        </p:nvSpPr>
        <p:spPr>
          <a:xfrm>
            <a:off x="3253425" y="1881300"/>
            <a:ext cx="2918700" cy="143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6800">
                <a:solidFill>
                  <a:srgbClr val="38761D"/>
                </a:solidFill>
              </a:rPr>
              <a:t>DEMO</a:t>
            </a:r>
            <a:endParaRPr sz="6800">
              <a:solidFill>
                <a:srgbClr val="38761D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