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2660-4496-42EA-BEFD-B0CC90A1C8A9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123E-BC31-4533-AD7D-4BFAD42469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02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2660-4496-42EA-BEFD-B0CC90A1C8A9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123E-BC31-4533-AD7D-4BFAD42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2660-4496-42EA-BEFD-B0CC90A1C8A9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123E-BC31-4533-AD7D-4BFAD42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2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2660-4496-42EA-BEFD-B0CC90A1C8A9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123E-BC31-4533-AD7D-4BFAD42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4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2660-4496-42EA-BEFD-B0CC90A1C8A9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123E-BC31-4533-AD7D-4BFAD42469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22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2660-4496-42EA-BEFD-B0CC90A1C8A9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123E-BC31-4533-AD7D-4BFAD42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4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2660-4496-42EA-BEFD-B0CC90A1C8A9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123E-BC31-4533-AD7D-4BFAD42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9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2660-4496-42EA-BEFD-B0CC90A1C8A9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123E-BC31-4533-AD7D-4BFAD42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6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2660-4496-42EA-BEFD-B0CC90A1C8A9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123E-BC31-4533-AD7D-4BFAD42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7F2660-4496-42EA-BEFD-B0CC90A1C8A9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BF123E-BC31-4533-AD7D-4BFAD42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2660-4496-42EA-BEFD-B0CC90A1C8A9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123E-BC31-4533-AD7D-4BFAD42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8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7F2660-4496-42EA-BEFD-B0CC90A1C8A9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BF123E-BC31-4533-AD7D-4BFAD42469E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9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Example of infix to      prefix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80001220"/>
              </p:ext>
            </p:extLst>
          </p:nvPr>
        </p:nvGraphicFramePr>
        <p:xfrm>
          <a:off x="532263" y="21459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770"/>
                <a:gridCol w="347563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48289"/>
              </p:ext>
            </p:extLst>
          </p:nvPr>
        </p:nvGraphicFramePr>
        <p:xfrm>
          <a:off x="537950" y="773938"/>
          <a:ext cx="105030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931"/>
                <a:gridCol w="3491931"/>
                <a:gridCol w="35192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3100"/>
              </p:ext>
            </p:extLst>
          </p:nvPr>
        </p:nvGraphicFramePr>
        <p:xfrm>
          <a:off x="532263" y="1210666"/>
          <a:ext cx="10536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305"/>
                <a:gridCol w="3512024"/>
                <a:gridCol w="3525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46707"/>
              </p:ext>
            </p:extLst>
          </p:nvPr>
        </p:nvGraphicFramePr>
        <p:xfrm>
          <a:off x="545910" y="1649745"/>
          <a:ext cx="1052242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7474"/>
                <a:gridCol w="3521175"/>
                <a:gridCol w="34937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42890"/>
              </p:ext>
            </p:extLst>
          </p:nvPr>
        </p:nvGraphicFramePr>
        <p:xfrm>
          <a:off x="532264" y="2070795"/>
          <a:ext cx="105497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573"/>
                <a:gridCol w="3516573"/>
                <a:gridCol w="35165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935917"/>
              </p:ext>
            </p:extLst>
          </p:nvPr>
        </p:nvGraphicFramePr>
        <p:xfrm>
          <a:off x="573207" y="2507522"/>
          <a:ext cx="104814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827"/>
                <a:gridCol w="3493827"/>
                <a:gridCol w="34938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09504"/>
              </p:ext>
            </p:extLst>
          </p:nvPr>
        </p:nvGraphicFramePr>
        <p:xfrm>
          <a:off x="600499" y="2944251"/>
          <a:ext cx="104541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081"/>
                <a:gridCol w="3471081"/>
                <a:gridCol w="35120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73308"/>
              </p:ext>
            </p:extLst>
          </p:nvPr>
        </p:nvGraphicFramePr>
        <p:xfrm>
          <a:off x="586853" y="3380980"/>
          <a:ext cx="104678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9278"/>
                <a:gridCol w="3489278"/>
                <a:gridCol w="34892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23*3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0060"/>
              </p:ext>
            </p:extLst>
          </p:nvPr>
        </p:nvGraphicFramePr>
        <p:xfrm>
          <a:off x="600500" y="3845004"/>
          <a:ext cx="10495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376"/>
                <a:gridCol w="3498376"/>
                <a:gridCol w="34983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23*3+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707234"/>
              </p:ext>
            </p:extLst>
          </p:nvPr>
        </p:nvGraphicFramePr>
        <p:xfrm>
          <a:off x="573207" y="4281732"/>
          <a:ext cx="105360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9277"/>
                <a:gridCol w="3489277"/>
                <a:gridCol w="35575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23*3+2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14328"/>
              </p:ext>
            </p:extLst>
          </p:nvPr>
        </p:nvGraphicFramePr>
        <p:xfrm>
          <a:off x="600501" y="4732107"/>
          <a:ext cx="105224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7475"/>
                <a:gridCol w="3507475"/>
                <a:gridCol w="35074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23*3+2+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49760"/>
              </p:ext>
            </p:extLst>
          </p:nvPr>
        </p:nvGraphicFramePr>
        <p:xfrm>
          <a:off x="1199486" y="534625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+2+3*32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93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44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Example of infix to      prefix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Abdul Mutalab Shaykat</dc:creator>
  <cp:lastModifiedBy>Abdul Mutalab Shaykat</cp:lastModifiedBy>
  <cp:revision>6</cp:revision>
  <dcterms:created xsi:type="dcterms:W3CDTF">2015-03-05T16:08:13Z</dcterms:created>
  <dcterms:modified xsi:type="dcterms:W3CDTF">2015-03-07T19:49:12Z</dcterms:modified>
</cp:coreProperties>
</file>