
<file path=[Content_Types].xml><?xml version="1.0" encoding="utf-8"?>
<Types xmlns="http://schemas.openxmlformats.org/package/2006/content-types">
  <Default ContentType="image/x-emf" Extension="emf"/>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p="http://schemas.openxmlformats.org/presentationml/2006/main" xmlns:s="http://schemas.openxmlformats.org/officeDocument/2006/sharedTypes" xmlns:r="http://schemas.openxmlformats.org/officeDocument/2006/relationships" autoCompressPictures="0" saveSubsetFonts="1">
  <p:sldMasterIdLst>
    <p:sldMasterId r:id="rId4" id="2147483648"/>
  </p:sldMasterIdLst>
  <p:notesMasterIdLst>
    <p:notesMasterId r:id="rId5"/>
  </p:notesMasterIdLst>
  <p:sldIdLst>
    <p:sldId r:id="rId6" id="256"/>
    <p:sldId r:id="rId7" id="257"/>
    <p:sldId r:id="rId8" id="258"/>
    <p:sldId r:id="rId9" id="259"/>
    <p:sldId r:id="rId10" id="260"/>
    <p:sldId r:id="rId11" id="261"/>
    <p:sldId r:id="rId12" id="262"/>
    <p:sldId r:id="rId13" id="263"/>
    <p:sldId r:id="rId14" id="264"/>
    <p:sldId r:id="rId15" id="265"/>
    <p:sldId r:id="rId16" id="266"/>
    <p:sldId r:id="rId17" id="267"/>
    <p:sldId r:id="rId18" id="268"/>
    <p:sldId r:id="rId19" id="269"/>
    <p:sldId r:id="rId20" id="270"/>
    <p:sldId r:id="rId21" id="271"/>
    <p:sldId r:id="rId22" id="272"/>
    <p:sldId r:id="rId23" id="273"/>
    <p:sldId r:id="rId24" id="274"/>
    <p:sldId r:id="rId25" id="275"/>
    <p:sldId r:id="rId26" id="276"/>
    <p:sldId r:id="rId27" id="277"/>
    <p:sldId r:id="rId28" id="278"/>
  </p:sldIdLst>
  <p:sldSz cx="9144000" cy="6858000" type="screen4x3"/>
  <p:notesSz xmlns:c="http://schemas.openxmlformats.org/drawingml/2006/chart" xmlns:pic="http://schemas.openxmlformats.org/drawingml/2006/picture" xmlns:dgm="http://schemas.openxmlformats.org/drawingml/2006/diagram" cx="6858000" cy="9144000"/>
  <p:defaultTextStyle xmlns:c="http://schemas.openxmlformats.org/drawingml/2006/chart" xmlns:pic="http://schemas.openxmlformats.org/drawingml/2006/picture" xmlns:dgm="http://schemas.openxmlformats.org/drawingml/2006/diagram">
    <a:defPPr algn="l" lvl="0" marR="0" rtl="0">
      <a:lnSpc>
        <a:spcPct val="100000"/>
      </a:lnSpc>
      <a:spcBef>
        <a:spcPts val="0"/>
      </a:spcBef>
      <a:spcAft>
        <a:spcPts val="0"/>
      </a:spcAft>
    </a:defPPr>
    <a:lvl1pPr algn="l" lvl="0" marR="0" rtl="0">
      <a:lnSpc>
        <a:spcPct val="100000"/>
      </a:lnSpc>
      <a:spcBef>
        <a:spcPts val="0"/>
      </a:spcBef>
      <a:spcAft>
        <a:spcPts val="0"/>
      </a:spcAft>
      <a:buNone/>
      <a:defRPr b="0" cap="none" i="0" strike="noStrike" sz="1400" u="none">
        <a:solidFill>
          <a:srgbClr val="000000"/>
        </a:solidFill>
        <a:uFillTx/>
        <a:latin typeface="Arial"/>
        <a:ea typeface="Arial"/>
        <a:cs typeface="Arial"/>
        <a:sym typeface="Arial"/>
      </a:defRPr>
    </a:lvl1pPr>
    <a:lvl2pPr algn="l" lvl="1" marR="0" rtl="0">
      <a:lnSpc>
        <a:spcPct val="100000"/>
      </a:lnSpc>
      <a:spcBef>
        <a:spcPts val="0"/>
      </a:spcBef>
      <a:spcAft>
        <a:spcPts val="0"/>
      </a:spcAft>
      <a:buNone/>
      <a:defRPr b="0" cap="none" i="0" strike="noStrike" sz="1400" u="none">
        <a:solidFill>
          <a:srgbClr val="000000"/>
        </a:solidFill>
        <a:uFillTx/>
        <a:latin typeface="Arial"/>
        <a:ea typeface="Arial"/>
        <a:cs typeface="Arial"/>
        <a:sym typeface="Arial"/>
      </a:defRPr>
    </a:lvl2pPr>
    <a:lvl3pPr algn="l" lvl="2" marR="0" rtl="0">
      <a:lnSpc>
        <a:spcPct val="100000"/>
      </a:lnSpc>
      <a:spcBef>
        <a:spcPts val="0"/>
      </a:spcBef>
      <a:spcAft>
        <a:spcPts val="0"/>
      </a:spcAft>
      <a:buNone/>
      <a:defRPr b="0" cap="none" i="0" strike="noStrike" sz="1400" u="none">
        <a:solidFill>
          <a:srgbClr val="000000"/>
        </a:solidFill>
        <a:uFillTx/>
        <a:latin typeface="Arial"/>
        <a:ea typeface="Arial"/>
        <a:cs typeface="Arial"/>
        <a:sym typeface="Arial"/>
      </a:defRPr>
    </a:lvl3pPr>
    <a:lvl4pPr algn="l" lvl="3" marR="0" rtl="0">
      <a:lnSpc>
        <a:spcPct val="100000"/>
      </a:lnSpc>
      <a:spcBef>
        <a:spcPts val="0"/>
      </a:spcBef>
      <a:spcAft>
        <a:spcPts val="0"/>
      </a:spcAft>
      <a:buNone/>
      <a:defRPr b="0" cap="none" i="0" strike="noStrike" sz="1400" u="none">
        <a:solidFill>
          <a:srgbClr val="000000"/>
        </a:solidFill>
        <a:uFillTx/>
        <a:latin typeface="Arial"/>
        <a:ea typeface="Arial"/>
        <a:cs typeface="Arial"/>
        <a:sym typeface="Arial"/>
      </a:defRPr>
    </a:lvl4pPr>
    <a:lvl5pPr algn="l" lvl="4" marR="0" rtl="0">
      <a:lnSpc>
        <a:spcPct val="100000"/>
      </a:lnSpc>
      <a:spcBef>
        <a:spcPts val="0"/>
      </a:spcBef>
      <a:spcAft>
        <a:spcPts val="0"/>
      </a:spcAft>
      <a:buNone/>
      <a:defRPr b="0" cap="none" i="0" strike="noStrike" sz="1400" u="none">
        <a:solidFill>
          <a:srgbClr val="000000"/>
        </a:solidFill>
        <a:uFillTx/>
        <a:latin typeface="Arial"/>
        <a:ea typeface="Arial"/>
        <a:cs typeface="Arial"/>
        <a:sym typeface="Arial"/>
      </a:defRPr>
    </a:lvl5pPr>
    <a:lvl6pPr algn="l" lvl="5" marR="0" rtl="0">
      <a:lnSpc>
        <a:spcPct val="100000"/>
      </a:lnSpc>
      <a:spcBef>
        <a:spcPts val="0"/>
      </a:spcBef>
      <a:spcAft>
        <a:spcPts val="0"/>
      </a:spcAft>
      <a:buNone/>
      <a:defRPr b="0" cap="none" i="0" strike="noStrike" sz="1400" u="none">
        <a:solidFill>
          <a:srgbClr val="000000"/>
        </a:solidFill>
        <a:uFillTx/>
        <a:latin typeface="Arial"/>
        <a:ea typeface="Arial"/>
        <a:cs typeface="Arial"/>
        <a:sym typeface="Arial"/>
      </a:defRPr>
    </a:lvl6pPr>
    <a:lvl7pPr algn="l" lvl="6" marR="0" rtl="0">
      <a:lnSpc>
        <a:spcPct val="100000"/>
      </a:lnSpc>
      <a:spcBef>
        <a:spcPts val="0"/>
      </a:spcBef>
      <a:spcAft>
        <a:spcPts val="0"/>
      </a:spcAft>
      <a:buNone/>
      <a:defRPr b="0" cap="none" i="0" strike="noStrike" sz="1400" u="none">
        <a:solidFill>
          <a:srgbClr val="000000"/>
        </a:solidFill>
        <a:uFillTx/>
        <a:latin typeface="Arial"/>
        <a:ea typeface="Arial"/>
        <a:cs typeface="Arial"/>
        <a:sym typeface="Arial"/>
      </a:defRPr>
    </a:lvl7pPr>
    <a:lvl8pPr algn="l" lvl="7" marR="0" rtl="0">
      <a:lnSpc>
        <a:spcPct val="100000"/>
      </a:lnSpc>
      <a:spcBef>
        <a:spcPts val="0"/>
      </a:spcBef>
      <a:spcAft>
        <a:spcPts val="0"/>
      </a:spcAft>
      <a:buNone/>
      <a:defRPr b="0" cap="none" i="0" strike="noStrike" sz="1400" u="none">
        <a:solidFill>
          <a:srgbClr val="000000"/>
        </a:solidFill>
        <a:uFillTx/>
        <a:latin typeface="Arial"/>
        <a:ea typeface="Arial"/>
        <a:cs typeface="Arial"/>
        <a:sym typeface="Arial"/>
      </a:defRPr>
    </a:lvl8pPr>
    <a:lvl9pPr algn="l" lvl="8" marR="0" rtl="0">
      <a:lnSpc>
        <a:spcPct val="100000"/>
      </a:lnSpc>
      <a:spcBef>
        <a:spcPts val="0"/>
      </a:spcBef>
      <a:spcAft>
        <a:spcPts val="0"/>
      </a:spcAft>
      <a:buNone/>
      <a:defRPr b="0" cap="none" i="0" strike="noStrike" sz="1400" u="none">
        <a:solidFill>
          <a:srgbClr val="000000"/>
        </a:solidFill>
        <a:uFillTx/>
        <a:latin typeface="Arial"/>
        <a:ea typeface="Arial"/>
        <a:cs typeface="Arial"/>
        <a:sym typeface="Arial"/>
      </a:defRPr>
    </a:lvl9pPr>
  </p:defaultTextStyle>
</p:presentation>
</file>

<file path=ppt/presProps.xml><?xml version="1.0" encoding="utf-8"?>
<p:presentationPr xmlns:a="http://schemas.openxmlformats.org/drawingml/2006/main" xmlns:p="http://schemas.openxmlformats.org/presentationml/2006/main" xmlns:s="http://schemas.openxmlformats.org/officeDocument/2006/sharedTypes" xmlns:r="http://schemas.openxmlformats.org/officeDocument/2006/relationships">
  <p:showPr showNarration="1">
    <p:present/>
    <p:sldAll/>
    <p:penClr xmlns:c="http://schemas.openxmlformats.org/drawingml/2006/chart" xmlns:pic="http://schemas.openxmlformats.org/drawingml/2006/picture" xmlns:dgm="http://schemas.openxmlformats.org/drawingml/2006/diagram">
      <a:srgbClr val="FF0000"/>
    </p:penClr>
  </p:showPr>
</p:presentationPr>
</file>

<file path=ppt/tableStyles.xml><?xml version="1.0" encoding="utf-8"?>
<a:tblStyleLst xmlns:a="http://schemas.openxmlformats.org/drawingml/2006/main" xmlns:c="http://schemas.openxmlformats.org/drawingml/2006/chart" xmlns:pic="http://schemas.openxmlformats.org/drawingml/2006/picture" xmlns:dgm="http://schemas.openxmlformats.org/drawingml/2006/diagram" xmlns:p="http://schemas.openxmlformats.org/presentationml/2006/main" xmlns:s="http://schemas.openxmlformats.org/officeDocument/2006/sharedTypes" xmlns:r="http://schemas.openxmlformats.org/officeDocument/2006/relationships" def="{C86F1113-9D7D-47FD-BC5D-3335A301902E}">
  <a:tblStyle styleId="{C86F1113-9D7D-47FD-BC5D-3335A301902E}" styleName="Table_0">
    <a:wholeTbl>
      <a:tcStyle>
        <a:tcBdr>
          <a:left>
            <a:ln cap="flat" cmpd="sng" w="9525">
              <a:solidFill>
                <a:srgbClr val="000000"/>
              </a:solidFill>
              <a:prstDash val="solid"/>
              <a:round/>
              <a:headEnd len="med" type="none" w="med"/>
              <a:tailEnd len="med" type="none" w="med"/>
            </a:ln>
          </a:left>
          <a:right>
            <a:ln cap="flat" cmpd="sng" w="9525">
              <a:solidFill>
                <a:srgbClr val="000000"/>
              </a:solidFill>
              <a:prstDash val="solid"/>
              <a:round/>
              <a:headEnd len="med" type="none" w="med"/>
              <a:tailEnd len="med" type="none" w="med"/>
            </a:ln>
          </a:right>
          <a:top>
            <a:ln cap="flat" cmpd="sng" w="9525">
              <a:solidFill>
                <a:srgbClr val="000000"/>
              </a:solidFill>
              <a:prstDash val="solid"/>
              <a:round/>
              <a:headEnd len="med" type="none" w="med"/>
              <a:tailEnd len="med" type="none" w="med"/>
            </a:ln>
          </a:top>
          <a:bottom>
            <a:ln cap="flat" cmpd="sng" w="9525">
              <a:solidFill>
                <a:srgbClr val="000000"/>
              </a:solidFill>
              <a:prstDash val="solid"/>
              <a:round/>
              <a:headEnd len="med" type="none" w="med"/>
              <a:tailEnd len="med" type="none" w="med"/>
            </a:ln>
          </a:bottom>
          <a:insideH>
            <a:ln cap="flat" cmpd="sng" w="9525">
              <a:solidFill>
                <a:srgbClr val="000000"/>
              </a:solidFill>
              <a:prstDash val="solid"/>
              <a:round/>
              <a:headEnd len="med" type="none" w="med"/>
              <a:tailEnd len="med" type="none" w="med"/>
            </a:ln>
          </a:insideH>
          <a:insideV>
            <a:ln cap="flat" cmpd="sng" w="9525">
              <a:solidFill>
                <a:srgbClr val="000000"/>
              </a:solidFill>
              <a:prstDash val="solid"/>
              <a:round/>
              <a:headEnd len="med" type="none" w="med"/>
              <a:tailEnd len="med" type="none" w="med"/>
            </a:ln>
          </a:insideV>
        </a:tcBdr>
      </a:tcStyle>
    </a:wholeTbl>
  </a:tblStyle>
</a:tblStyleLst>
</file>

<file path=ppt/viewProps.xml><?xml version="1.0" encoding="utf-8"?>
<p:viewPr xmlns:a="http://schemas.openxmlformats.org/drawingml/2006/main" xmlns:p="http://schemas.openxmlformats.org/presentationml/2006/main" xmlns:s="http://schemas.openxmlformats.org/officeDocument/2006/sharedTypes" xmlns:r="http://schemas.openxmlformats.org/officeDocument/2006/relationships" lastView="sldThumbnailView">
  <p:normalViewPr>
    <p:restoredLeft sz="15604"/>
    <p:restoredTop sz="94656"/>
  </p:normalViewPr>
  <p:slideViewPr>
    <p:cSldViewPr snapToGrid="0" snapToObjects="1">
      <p:cViewPr varScale="1">
        <p:scale xmlns:c="http://schemas.openxmlformats.org/drawingml/2006/chart" xmlns:pic="http://schemas.openxmlformats.org/drawingml/2006/picture" xmlns:dgm="http://schemas.openxmlformats.org/drawingml/2006/diagram">
          <a:sx d="100" n="89"/>
          <a:sy d="100" n="89"/>
        </p:scale>
        <p:origin xmlns:c="http://schemas.openxmlformats.org/drawingml/2006/chart" xmlns:pic="http://schemas.openxmlformats.org/drawingml/2006/picture" xmlns:dgm="http://schemas.openxmlformats.org/drawingml/2006/diagram" x="880" y="168"/>
      </p:cViewPr>
    </p:cSldViewPr>
  </p:slideViewPr>
  <p:notesTextViewPr>
    <p:cViewPr>
      <p:scale xmlns:c="http://schemas.openxmlformats.org/drawingml/2006/chart" xmlns:pic="http://schemas.openxmlformats.org/drawingml/2006/picture" xmlns:dgm="http://schemas.openxmlformats.org/drawingml/2006/diagram">
        <a:sx d="1" n="1"/>
        <a:sy d="1" n="1"/>
      </p:scale>
      <p:origin xmlns:c="http://schemas.openxmlformats.org/drawingml/2006/chart" xmlns:pic="http://schemas.openxmlformats.org/drawingml/2006/picture" xmlns:dgm="http://schemas.openxmlformats.org/drawingml/2006/diagram" x="0" y="0"/>
    </p:cViewPr>
  </p:notesTextViewPr>
  <p:gridSpacing xmlns:c="http://schemas.openxmlformats.org/drawingml/2006/chart" xmlns:pic="http://schemas.openxmlformats.org/drawingml/2006/picture" xmlns:dgm="http://schemas.openxmlformats.org/drawingml/2006/diagram" cx="72008" cy="72008"/>
</p:viewPr>
</file>

<file path=ppt/_rels/presentation.xml.rels><?xml version="1.0" standalone="yes" ?><Relationships xmlns="http://schemas.openxmlformats.org/package/2006/relationships"><Relationship Id="rId1" Target="presProps.xml" Type="http://schemas.openxmlformats.org/officeDocument/2006/relationships/presProps"></Relationship><Relationship Id="rId2" Target="tableStyles.xml" Type="http://schemas.openxmlformats.org/officeDocument/2006/relationships/tableStyles"></Relationship><Relationship Id="rId3" Target="viewProps.xml" Type="http://schemas.openxmlformats.org/officeDocument/2006/relationships/viewProps"></Relationship><Relationship Id="rId4" Target="slideMasters/slideMaster1.xml" Type="http://schemas.openxmlformats.org/officeDocument/2006/relationships/slideMaster"></Relationship><Relationship Id="rId5" Target="notesMasters/notesMaster1.xml" Type="http://schemas.openxmlformats.org/officeDocument/2006/relationships/notesMaster"></Relationship><Relationship Id="rId6" Target="slides/slide1.xml" Type="http://schemas.openxmlformats.org/officeDocument/2006/relationships/slide"></Relationship><Relationship Id="rId7" Target="slides/slide2.xml" Type="http://schemas.openxmlformats.org/officeDocument/2006/relationships/slide"></Relationship><Relationship Id="rId8" Target="slides/slide3.xml" Type="http://schemas.openxmlformats.org/officeDocument/2006/relationships/slide"></Relationship><Relationship Id="rId9" Target="slides/slide4.xml" Type="http://schemas.openxmlformats.org/officeDocument/2006/relationships/slide"></Relationship><Relationship Id="rId10" Target="slides/slide5.xml" Type="http://schemas.openxmlformats.org/officeDocument/2006/relationships/slide"></Relationship><Relationship Id="rId11" Target="slides/slide6.xml" Type="http://schemas.openxmlformats.org/officeDocument/2006/relationships/slide"></Relationship><Relationship Id="rId12" Target="slides/slide7.xml" Type="http://schemas.openxmlformats.org/officeDocument/2006/relationships/slide"></Relationship><Relationship Id="rId13" Target="slides/slide8.xml" Type="http://schemas.openxmlformats.org/officeDocument/2006/relationships/slide"></Relationship><Relationship Id="rId14" Target="slides/slide9.xml" Type="http://schemas.openxmlformats.org/officeDocument/2006/relationships/slide"></Relationship><Relationship Id="rId15" Target="slides/slide10.xml" Type="http://schemas.openxmlformats.org/officeDocument/2006/relationships/slide"></Relationship><Relationship Id="rId16" Target="slides/slide11.xml" Type="http://schemas.openxmlformats.org/officeDocument/2006/relationships/slide"></Relationship><Relationship Id="rId17" Target="slides/slide12.xml" Type="http://schemas.openxmlformats.org/officeDocument/2006/relationships/slide"></Relationship><Relationship Id="rId18" Target="slides/slide13.xml" Type="http://schemas.openxmlformats.org/officeDocument/2006/relationships/slide"></Relationship><Relationship Id="rId19" Target="slides/slide14.xml" Type="http://schemas.openxmlformats.org/officeDocument/2006/relationships/slide"></Relationship><Relationship Id="rId20" Target="slides/slide15.xml" Type="http://schemas.openxmlformats.org/officeDocument/2006/relationships/slide"></Relationship><Relationship Id="rId21" Target="slides/slide16.xml" Type="http://schemas.openxmlformats.org/officeDocument/2006/relationships/slide"></Relationship><Relationship Id="rId22" Target="slides/slide17.xml" Type="http://schemas.openxmlformats.org/officeDocument/2006/relationships/slide"></Relationship><Relationship Id="rId23" Target="slides/slide18.xml" Type="http://schemas.openxmlformats.org/officeDocument/2006/relationships/slide"></Relationship><Relationship Id="rId24" Target="slides/slide19.xml" Type="http://schemas.openxmlformats.org/officeDocument/2006/relationships/slide"></Relationship><Relationship Id="rId25" Target="slides/slide20.xml" Type="http://schemas.openxmlformats.org/officeDocument/2006/relationships/slide"></Relationship><Relationship Id="rId26" Target="slides/slide21.xml" Type="http://schemas.openxmlformats.org/officeDocument/2006/relationships/slide"></Relationship><Relationship Id="rId27" Target="slides/slide22.xml" Type="http://schemas.openxmlformats.org/officeDocument/2006/relationships/slide"></Relationship><Relationship Id="rId28" Target="slides/slide23.xml" Type="http://schemas.openxmlformats.org/officeDocument/2006/relationships/slide"></Relationship><Relationship Id="rId29" Target="theme/theme1.xml" Type="http://schemas.openxmlformats.org/officeDocument/2006/relationships/theme"></Relationship></Relationships>
</file>

<file path=ppt/notesMasters/_rels/notesMaster1.xml.rels><?xml version="1.0" standalone="yes" ?><Relationships xmlns="http://schemas.openxmlformats.org/package/2006/relationships"><Relationship Id="rId1" Target="../theme/theme2.xml" Type="http://schemas.openxmlformats.org/officeDocument/2006/relationships/theme"></Relationship></Relationships>
</file>

<file path=ppt/notesMasters/notesMaster1.xml><?xml version="1.0" encoding="utf-8"?>
<p:notesMaster xmlns:a="http://schemas.openxmlformats.org/drawingml/2006/main" xmlns:p="http://schemas.openxmlformats.org/presentationml/2006/main" xmlns:s="http://schemas.openxmlformats.org/officeDocument/2006/sharedTypes" xmlns:r="http://schemas.openxmlformats.org/officeDocument/2006/relationships">
  <p:cSld>
    <p:bg>
      <p:bgRef xmlns:c="http://schemas.openxmlformats.org/drawingml/2006/chart" xmlns:pic="http://schemas.openxmlformats.org/drawingml/2006/picture" xmlns:dgm="http://schemas.openxmlformats.org/drawingml/2006/diagram" idx="1001">
        <a:schemeClr val="bg1"/>
      </p:bgRef>
    </p:bg>
    <p:spTree>
      <p:nvGrpSpPr>
        <p:cNvPr xmlns:c="http://schemas.openxmlformats.org/drawingml/2006/chart" xmlns:pic="http://schemas.openxmlformats.org/drawingml/2006/picture" xmlns:dgm="http://schemas.openxmlformats.org/drawingml/2006/diagram" id="1" name="Shape 2"/>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3" name="Shape 3"/>
          <p:cNvSpPr xmlns:c="http://schemas.openxmlformats.org/drawingml/2006/chart" xmlns:pic="http://schemas.openxmlformats.org/drawingml/2006/picture" xmlns:dgm="http://schemas.openxmlformats.org/drawingml/2006/diagram">
            <a:spLocks noChangeAspect="1" noGrp="1" noRot="1"/>
          </p:cNvSpPr>
          <p:nvPr>
            <p:ph idx="2" type="sldImg"/>
          </p:nvPr>
        </p:nvSpPr>
        <p:spPr xmlns:c="http://schemas.openxmlformats.org/drawingml/2006/chart" xmlns:pic="http://schemas.openxmlformats.org/drawingml/2006/picture" xmlns:dgm="http://schemas.openxmlformats.org/drawingml/2006/diagram">
          <a:xfrm>
            <a:off x="1143225" y="685800"/>
            <a:ext cx="4572299" cy="3429000"/>
          </a:xfrm>
          <a:custGeom>
            <a:avLst/>
            <a:gdLst/>
            <a:ahLst/>
            <a:cxnLst/>
            <a:rect b="0" l="0" r="0" t="0"/>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type="none" w="med"/>
            <a:tailEnd len="med" type="none" w="med"/>
          </a:ln>
        </p:spPr>
      </p:sp>
      <p:sp>
        <p:nvSpPr>
          <p:cNvPr xmlns:c="http://schemas.openxmlformats.org/drawingml/2006/chart" xmlns:pic="http://schemas.openxmlformats.org/drawingml/2006/picture" xmlns:dgm="http://schemas.openxmlformats.org/drawingml/2006/diagram" id="4" name="Shape 4"/>
          <p:cNvSpPr xmlns:c="http://schemas.openxmlformats.org/drawingml/2006/chart" xmlns:pic="http://schemas.openxmlformats.org/drawingml/2006/picture" xmlns:dgm="http://schemas.openxmlformats.org/drawingml/2006/diagram" txBox="1">
            <a:spLocks noGrp="1"/>
          </p:cNvSpPr>
          <p:nvPr>
            <p:ph idx="1" type="body"/>
          </p:nvPr>
        </p:nvSpPr>
        <p:spPr xmlns:c="http://schemas.openxmlformats.org/drawingml/2006/chart" xmlns:pic="http://schemas.openxmlformats.org/drawingml/2006/picture" xmlns:dgm="http://schemas.openxmlformats.org/drawingml/2006/diagram">
          <a:xfrm>
            <a:off x="685800" y="4343400"/>
            <a:ext cx="5486399" cy="4114800"/>
          </a:xfrm>
          <a:prstGeom prst="rect">
            <a:avLst/>
          </a:prstGeom>
          <a:noFill/>
          <a:ln>
            <a:noFill/>
          </a:ln>
        </p:spPr>
        <p:txBody xmlns:c="http://schemas.openxmlformats.org/drawingml/2006/chart" xmlns:pic="http://schemas.openxmlformats.org/drawingml/2006/picture" xmlns:dgm="http://schemas.openxmlformats.org/drawingml/2006/diagram">
          <a:bodyPr anchor="t" anchorCtr="0" bIns="91425" lIns="91425" rIns="91425" tIns="91425"/>
          <a:lstStyle>
            <a:lvl1pPr lvl="0">
              <a:spcBef>
                <a:spcPts val="0"/>
              </a:spcBef>
              <a:defRPr sz="1100">
                <a:uFillTx/>
              </a:defRPr>
            </a:lvl1pPr>
            <a:lvl2pPr lvl="1">
              <a:spcBef>
                <a:spcPts val="0"/>
              </a:spcBef>
              <a:defRPr sz="1100">
                <a:uFillTx/>
              </a:defRPr>
            </a:lvl2pPr>
            <a:lvl3pPr lvl="2">
              <a:spcBef>
                <a:spcPts val="0"/>
              </a:spcBef>
              <a:defRPr sz="1100">
                <a:uFillTx/>
              </a:defRPr>
            </a:lvl3pPr>
            <a:lvl4pPr lvl="3">
              <a:spcBef>
                <a:spcPts val="0"/>
              </a:spcBef>
              <a:defRPr sz="1100">
                <a:uFillTx/>
              </a:defRPr>
            </a:lvl4pPr>
            <a:lvl5pPr lvl="4">
              <a:spcBef>
                <a:spcPts val="0"/>
              </a:spcBef>
              <a:defRPr sz="1100">
                <a:uFillTx/>
              </a:defRPr>
            </a:lvl5pPr>
            <a:lvl6pPr lvl="5">
              <a:spcBef>
                <a:spcPts val="0"/>
              </a:spcBef>
              <a:defRPr sz="1100">
                <a:uFillTx/>
              </a:defRPr>
            </a:lvl6pPr>
            <a:lvl7pPr lvl="6">
              <a:spcBef>
                <a:spcPts val="0"/>
              </a:spcBef>
              <a:defRPr sz="1100">
                <a:uFillTx/>
              </a:defRPr>
            </a:lvl7pPr>
            <a:lvl8pPr lvl="7">
              <a:spcBef>
                <a:spcPts val="0"/>
              </a:spcBef>
              <a:defRPr sz="1100">
                <a:uFillTx/>
              </a:defRPr>
            </a:lvl8pPr>
            <a:lvl9pPr lvl="8">
              <a:spcBef>
                <a:spcPts val="0"/>
              </a:spcBef>
              <a:defRPr sz="1100">
                <a:uFillTx/>
              </a:defRPr>
            </a:lvl9pPr>
          </a:lstStyle>
          <a:p>
            <a:endParaRPr>
              <a:uFillTx/>
            </a:endParaRPr>
          </a:p>
        </p:txBody>
      </p:sp>
    </p:spTree>
  </p:cSld>
  <p:clrMap xmlns:c="http://schemas.openxmlformats.org/drawingml/2006/chart" xmlns:pic="http://schemas.openxmlformats.org/drawingml/2006/picture" xmlns:dgm="http://schemas.openxmlformats.org/drawingml/2006/diagram" accent1="accent1" accent2="accent2" accent3="accent3" accent4="accent4" accent5="accent5" accent6="accent6" bg1="lt1" bg2="dk2" folHlink="folHlink" hlink="hlink" tx1="dk1" tx2="lt2"/>
  <p:notesStyle xmlns:c="http://schemas.openxmlformats.org/drawingml/2006/chart" xmlns:pic="http://schemas.openxmlformats.org/drawingml/2006/picture" xmlns:dgm="http://schemas.openxmlformats.org/drawingml/2006/diagram">
    <a:lvl1pPr algn="l" defTabSz="914400" eaLnBrk="1" hangingPunct="1" latinLnBrk="0" marL="0" rtl="0">
      <a:defRPr kern="1200" sz="1200">
        <a:solidFill>
          <a:schemeClr val="tx1"/>
        </a:solidFill>
        <a:uFillTx/>
        <a:latin typeface="+mn-lt"/>
        <a:ea typeface="+mn-ea"/>
        <a:cs typeface="+mn-cs"/>
      </a:defRPr>
    </a:lvl1pPr>
    <a:lvl2pPr algn="l" defTabSz="914400" eaLnBrk="1" hangingPunct="1" latinLnBrk="0" marL="457200" rtl="0">
      <a:defRPr kern="1200" sz="1200">
        <a:solidFill>
          <a:schemeClr val="tx1"/>
        </a:solidFill>
        <a:uFillTx/>
        <a:latin typeface="+mn-lt"/>
        <a:ea typeface="+mn-ea"/>
        <a:cs typeface="+mn-cs"/>
      </a:defRPr>
    </a:lvl2pPr>
    <a:lvl3pPr algn="l" defTabSz="914400" eaLnBrk="1" hangingPunct="1" latinLnBrk="0" marL="914400" rtl="0">
      <a:defRPr kern="1200" sz="1200">
        <a:solidFill>
          <a:schemeClr val="tx1"/>
        </a:solidFill>
        <a:uFillTx/>
        <a:latin typeface="+mn-lt"/>
        <a:ea typeface="+mn-ea"/>
        <a:cs typeface="+mn-cs"/>
      </a:defRPr>
    </a:lvl3pPr>
    <a:lvl4pPr algn="l" defTabSz="914400" eaLnBrk="1" hangingPunct="1" latinLnBrk="0" marL="1371600" rtl="0">
      <a:defRPr kern="1200" sz="1200">
        <a:solidFill>
          <a:schemeClr val="tx1"/>
        </a:solidFill>
        <a:uFillTx/>
        <a:latin typeface="+mn-lt"/>
        <a:ea typeface="+mn-ea"/>
        <a:cs typeface="+mn-cs"/>
      </a:defRPr>
    </a:lvl4pPr>
    <a:lvl5pPr algn="l" defTabSz="914400" eaLnBrk="1" hangingPunct="1" latinLnBrk="0" marL="1828800" rtl="0">
      <a:defRPr kern="1200" sz="1200">
        <a:solidFill>
          <a:schemeClr val="tx1"/>
        </a:solidFill>
        <a:uFillTx/>
        <a:latin typeface="+mn-lt"/>
        <a:ea typeface="+mn-ea"/>
        <a:cs typeface="+mn-cs"/>
      </a:defRPr>
    </a:lvl5pPr>
    <a:lvl6pPr algn="l" defTabSz="914400" eaLnBrk="1" hangingPunct="1" latinLnBrk="0" marL="2286000" rtl="0">
      <a:defRPr kern="1200" sz="1200">
        <a:solidFill>
          <a:schemeClr val="tx1"/>
        </a:solidFill>
        <a:uFillTx/>
        <a:latin typeface="+mn-lt"/>
        <a:ea typeface="+mn-ea"/>
        <a:cs typeface="+mn-cs"/>
      </a:defRPr>
    </a:lvl6pPr>
    <a:lvl7pPr algn="l" defTabSz="914400" eaLnBrk="1" hangingPunct="1" latinLnBrk="0" marL="2743200" rtl="0">
      <a:defRPr kern="1200" sz="1200">
        <a:solidFill>
          <a:schemeClr val="tx1"/>
        </a:solidFill>
        <a:uFillTx/>
        <a:latin typeface="+mn-lt"/>
        <a:ea typeface="+mn-ea"/>
        <a:cs typeface="+mn-cs"/>
      </a:defRPr>
    </a:lvl7pPr>
    <a:lvl8pPr algn="l" defTabSz="914400" eaLnBrk="1" hangingPunct="1" latinLnBrk="0" marL="3200400" rtl="0">
      <a:defRPr kern="1200" sz="1200">
        <a:solidFill>
          <a:schemeClr val="tx1"/>
        </a:solidFill>
        <a:uFillTx/>
        <a:latin typeface="+mn-lt"/>
        <a:ea typeface="+mn-ea"/>
        <a:cs typeface="+mn-cs"/>
      </a:defRPr>
    </a:lvl8pPr>
    <a:lvl9pPr algn="l" defTabSz="914400" eaLnBrk="1" hangingPunct="1" latinLnBrk="0" marL="3657600" rtl="0">
      <a:defRPr kern="1200" sz="1200">
        <a:solidFill>
          <a:schemeClr val="tx1"/>
        </a:solidFill>
        <a:uFillTx/>
        <a:latin typeface="+mn-lt"/>
        <a:ea typeface="+mn-ea"/>
        <a:cs typeface="+mn-cs"/>
      </a:defRPr>
    </a:lvl9pPr>
  </p:notesStyle>
</p:notesMaster>
</file>

<file path=ppt/notesSlides/_rels/notesSlide1.xml.rels><?xml version="1.0" standalone="yes" ?><Relationships xmlns="http://schemas.openxmlformats.org/package/2006/relationships"><Relationship Id="rId1" Target="../slides/slide1.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0.xml.rels><?xml version="1.0" standalone="yes" ?><Relationships xmlns="http://schemas.openxmlformats.org/package/2006/relationships"><Relationship Id="rId1" Target="../slides/slide10.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1.xml.rels><?xml version="1.0" standalone="yes" ?><Relationships xmlns="http://schemas.openxmlformats.org/package/2006/relationships"><Relationship Id="rId1" Target="../slides/slide11.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2.xml.rels><?xml version="1.0" standalone="yes" ?><Relationships xmlns="http://schemas.openxmlformats.org/package/2006/relationships"><Relationship Id="rId1" Target="../slides/slide12.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3.xml.rels><?xml version="1.0" standalone="yes" ?><Relationships xmlns="http://schemas.openxmlformats.org/package/2006/relationships"><Relationship Id="rId1" Target="../slides/slide13.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4.xml.rels><?xml version="1.0" standalone="yes" ?><Relationships xmlns="http://schemas.openxmlformats.org/package/2006/relationships"><Relationship Id="rId1" Target="../slides/slide14.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5.xml.rels><?xml version="1.0" standalone="yes" ?><Relationships xmlns="http://schemas.openxmlformats.org/package/2006/relationships"><Relationship Id="rId1" Target="../slides/slide15.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6.xml.rels><?xml version="1.0" standalone="yes" ?><Relationships xmlns="http://schemas.openxmlformats.org/package/2006/relationships"><Relationship Id="rId1" Target="../slides/slide16.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7.xml.rels><?xml version="1.0" standalone="yes" ?><Relationships xmlns="http://schemas.openxmlformats.org/package/2006/relationships"><Relationship Id="rId1" Target="../slides/slide17.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8.xml.rels><?xml version="1.0" standalone="yes" ?><Relationships xmlns="http://schemas.openxmlformats.org/package/2006/relationships"><Relationship Id="rId1" Target="../slides/slide20.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9.xml.rels><?xml version="1.0" standalone="yes" ?><Relationships xmlns="http://schemas.openxmlformats.org/package/2006/relationships"><Relationship Id="rId1" Target="../slides/slide23.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2.xml.rels><?xml version="1.0" standalone="yes" ?><Relationships xmlns="http://schemas.openxmlformats.org/package/2006/relationships"><Relationship Id="rId1" Target="../slides/slide2.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3.xml.rels><?xml version="1.0" standalone="yes" ?><Relationships xmlns="http://schemas.openxmlformats.org/package/2006/relationships"><Relationship Id="rId1" Target="../slides/slide3.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4.xml.rels><?xml version="1.0" standalone="yes" ?><Relationships xmlns="http://schemas.openxmlformats.org/package/2006/relationships"><Relationship Id="rId1" Target="../slides/slide4.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5.xml.rels><?xml version="1.0" standalone="yes" ?><Relationships xmlns="http://schemas.openxmlformats.org/package/2006/relationships"><Relationship Id="rId1" Target="../slides/slide5.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6.xml.rels><?xml version="1.0" standalone="yes" ?><Relationships xmlns="http://schemas.openxmlformats.org/package/2006/relationships"><Relationship Id="rId1" Target="../slides/slide6.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7.xml.rels><?xml version="1.0" standalone="yes" ?><Relationships xmlns="http://schemas.openxmlformats.org/package/2006/relationships"><Relationship Id="rId1" Target="../slides/slide7.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8.xml.rels><?xml version="1.0" standalone="yes" ?><Relationships xmlns="http://schemas.openxmlformats.org/package/2006/relationships"><Relationship Id="rId1" Target="../slides/slide8.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9.xml.rels><?xml version="1.0" standalone="yes" ?><Relationships xmlns="http://schemas.openxmlformats.org/package/2006/relationships"><Relationship Id="rId1" Target="../slides/slide9.xml" Type="http://schemas.openxmlformats.org/officeDocument/2006/relationships/slide"></Relationship><Relationship Id="rId2" Target="../notesMasters/notesMaster1.xml" Type="http://schemas.openxmlformats.org/officeDocument/2006/relationships/notesMaster"></Relationship></Relationships>
</file>

<file path=ppt/notesSlides/notesSlide1.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49"/>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50" name="Shape 50"/>
          <p:cNvSpPr xmlns:c="http://schemas.openxmlformats.org/drawingml/2006/chart" xmlns:pic="http://schemas.openxmlformats.org/drawingml/2006/picture" xmlns:dgm="http://schemas.openxmlformats.org/drawingml/2006/diagram">
            <a:spLocks noChangeAspect="1" noGrp="1" noRot="1"/>
          </p:cNvSpPr>
          <p:nvPr>
            <p:ph idx="2" type="sldImg"/>
          </p:nvPr>
        </p:nvSpPr>
        <p:spPr xmlns:c="http://schemas.openxmlformats.org/drawingml/2006/chart" xmlns:pic="http://schemas.openxmlformats.org/drawingml/2006/picture" xmlns:dgm="http://schemas.openxmlformats.org/drawingml/2006/diagram">
          <a:xfrm>
            <a:off x="1143000" y="685800"/>
            <a:ext cx="4572000" cy="3429000"/>
          </a:xfrm>
          <a:custGeom>
            <a:avLst/>
            <a:gdLst/>
            <a:ahLst/>
            <a:cxnLst/>
            <a:rect b="0" l="0" r="0" t="0"/>
            <a:pathLst>
              <a:path extrusionOk="0" h="120000" w="120000">
                <a:moveTo>
                  <a:pt x="0" y="0"/>
                </a:moveTo>
                <a:lnTo>
                  <a:pt x="120000" y="0"/>
                </a:lnTo>
                <a:lnTo>
                  <a:pt x="120000" y="120000"/>
                </a:lnTo>
                <a:lnTo>
                  <a:pt x="0" y="120000"/>
                </a:lnTo>
                <a:close/>
              </a:path>
            </a:pathLst>
          </a:custGeom>
        </p:spPr>
      </p:sp>
      <p:sp>
        <p:nvSpPr>
          <p:cNvPr xmlns:c="http://schemas.openxmlformats.org/drawingml/2006/chart" xmlns:pic="http://schemas.openxmlformats.org/drawingml/2006/picture" xmlns:dgm="http://schemas.openxmlformats.org/drawingml/2006/diagram" id="51" name="Shape 51"/>
          <p:cNvSpPr xmlns:c="http://schemas.openxmlformats.org/drawingml/2006/chart" xmlns:pic="http://schemas.openxmlformats.org/drawingml/2006/picture" xmlns:dgm="http://schemas.openxmlformats.org/drawingml/2006/diagram" txBox="1">
            <a:spLocks noGrp="1"/>
          </p:cNvSpPr>
          <p:nvPr>
            <p:ph idx="1" type="body"/>
          </p:nvPr>
        </p:nvSpPr>
        <p:spPr xmlns:c="http://schemas.openxmlformats.org/drawingml/2006/chart" xmlns:pic="http://schemas.openxmlformats.org/drawingml/2006/picture" xmlns:dgm="http://schemas.openxmlformats.org/drawingml/2006/diagram">
          <a:xfrm>
            <a:off x="685800" y="4343400"/>
            <a:ext cx="5486399" cy="41148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tIns="91425">
            <a:noAutofit/>
          </a:bodyPr>
          <a:lstStyle/>
          <a:p>
            <a:pPr lvl="0">
              <a:spcBef>
                <a:spcPts val="0"/>
              </a:spcBef>
              <a:buNone/>
            </a:pPr>
            <a:endParaRP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10.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101"/>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102" name="Shape 102"/>
          <p:cNvSpPr xmlns:c="http://schemas.openxmlformats.org/drawingml/2006/chart" xmlns:pic="http://schemas.openxmlformats.org/drawingml/2006/picture" xmlns:dgm="http://schemas.openxmlformats.org/drawingml/2006/diagram">
            <a:spLocks noChangeAspect="1" noGrp="1" noRot="1"/>
          </p:cNvSpPr>
          <p:nvPr>
            <p:ph idx="2" type="sldImg"/>
          </p:nvPr>
        </p:nvSpPr>
        <p:spPr xmlns:c="http://schemas.openxmlformats.org/drawingml/2006/chart" xmlns:pic="http://schemas.openxmlformats.org/drawingml/2006/picture" xmlns:dgm="http://schemas.openxmlformats.org/drawingml/2006/diagram">
          <a:xfrm>
            <a:off x="1143000" y="685800"/>
            <a:ext cx="4572000" cy="3429000"/>
          </a:xfrm>
          <a:custGeom>
            <a:avLst/>
            <a:gdLst/>
            <a:ahLst/>
            <a:cxnLst/>
            <a:rect b="0" l="0" r="0" t="0"/>
            <a:pathLst>
              <a:path extrusionOk="0" h="120000" w="120000">
                <a:moveTo>
                  <a:pt x="0" y="0"/>
                </a:moveTo>
                <a:lnTo>
                  <a:pt x="120000" y="0"/>
                </a:lnTo>
                <a:lnTo>
                  <a:pt x="120000" y="120000"/>
                </a:lnTo>
                <a:lnTo>
                  <a:pt x="0" y="120000"/>
                </a:lnTo>
                <a:close/>
              </a:path>
            </a:pathLst>
          </a:custGeom>
        </p:spPr>
      </p:sp>
      <p:sp>
        <p:nvSpPr>
          <p:cNvPr xmlns:c="http://schemas.openxmlformats.org/drawingml/2006/chart" xmlns:pic="http://schemas.openxmlformats.org/drawingml/2006/picture" xmlns:dgm="http://schemas.openxmlformats.org/drawingml/2006/diagram" id="103" name="Shape 103"/>
          <p:cNvSpPr xmlns:c="http://schemas.openxmlformats.org/drawingml/2006/chart" xmlns:pic="http://schemas.openxmlformats.org/drawingml/2006/picture" xmlns:dgm="http://schemas.openxmlformats.org/drawingml/2006/diagram" txBox="1">
            <a:spLocks noGrp="1"/>
          </p:cNvSpPr>
          <p:nvPr>
            <p:ph idx="1" type="body"/>
          </p:nvPr>
        </p:nvSpPr>
        <p:spPr xmlns:c="http://schemas.openxmlformats.org/drawingml/2006/chart" xmlns:pic="http://schemas.openxmlformats.org/drawingml/2006/picture" xmlns:dgm="http://schemas.openxmlformats.org/drawingml/2006/diagram">
          <a:xfrm>
            <a:off x="685800" y="4343400"/>
            <a:ext cx="5486399" cy="41148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tIns="91425">
            <a:noAutofit/>
          </a:bodyPr>
          <a:lstStyle/>
          <a:p>
            <a:pPr lvl="0">
              <a:spcBef>
                <a:spcPts val="0"/>
              </a:spcBef>
              <a:buNone/>
            </a:pPr>
            <a:endParaRP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11.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108"/>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109" name="Shape 109"/>
          <p:cNvSpPr xmlns:c="http://schemas.openxmlformats.org/drawingml/2006/chart" xmlns:pic="http://schemas.openxmlformats.org/drawingml/2006/picture" xmlns:dgm="http://schemas.openxmlformats.org/drawingml/2006/diagram">
            <a:spLocks noChangeAspect="1" noGrp="1" noRot="1"/>
          </p:cNvSpPr>
          <p:nvPr>
            <p:ph idx="2" type="sldImg"/>
          </p:nvPr>
        </p:nvSpPr>
        <p:spPr xmlns:c="http://schemas.openxmlformats.org/drawingml/2006/chart" xmlns:pic="http://schemas.openxmlformats.org/drawingml/2006/picture" xmlns:dgm="http://schemas.openxmlformats.org/drawingml/2006/diagram">
          <a:xfrm>
            <a:off x="1143000" y="685800"/>
            <a:ext cx="4572000" cy="3429000"/>
          </a:xfrm>
          <a:custGeom>
            <a:avLst/>
            <a:gdLst/>
            <a:ahLst/>
            <a:cxnLst/>
            <a:rect b="0" l="0" r="0" t="0"/>
            <a:pathLst>
              <a:path extrusionOk="0" h="120000" w="120000">
                <a:moveTo>
                  <a:pt x="0" y="0"/>
                </a:moveTo>
                <a:lnTo>
                  <a:pt x="120000" y="0"/>
                </a:lnTo>
                <a:lnTo>
                  <a:pt x="120000" y="120000"/>
                </a:lnTo>
                <a:lnTo>
                  <a:pt x="0" y="120000"/>
                </a:lnTo>
                <a:close/>
              </a:path>
            </a:pathLst>
          </a:custGeom>
        </p:spPr>
      </p:sp>
      <p:sp>
        <p:nvSpPr>
          <p:cNvPr xmlns:c="http://schemas.openxmlformats.org/drawingml/2006/chart" xmlns:pic="http://schemas.openxmlformats.org/drawingml/2006/picture" xmlns:dgm="http://schemas.openxmlformats.org/drawingml/2006/diagram" id="110" name="Shape 110"/>
          <p:cNvSpPr xmlns:c="http://schemas.openxmlformats.org/drawingml/2006/chart" xmlns:pic="http://schemas.openxmlformats.org/drawingml/2006/picture" xmlns:dgm="http://schemas.openxmlformats.org/drawingml/2006/diagram" txBox="1">
            <a:spLocks noGrp="1"/>
          </p:cNvSpPr>
          <p:nvPr>
            <p:ph idx="1" type="body"/>
          </p:nvPr>
        </p:nvSpPr>
        <p:spPr xmlns:c="http://schemas.openxmlformats.org/drawingml/2006/chart" xmlns:pic="http://schemas.openxmlformats.org/drawingml/2006/picture" xmlns:dgm="http://schemas.openxmlformats.org/drawingml/2006/diagram">
          <a:xfrm>
            <a:off x="685800" y="4343400"/>
            <a:ext cx="5486399" cy="41148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tIns="91425">
            <a:noAutofit/>
          </a:bodyPr>
          <a:lstStyle/>
          <a:p>
            <a:pPr lvl="0">
              <a:spcBef>
                <a:spcPts val="0"/>
              </a:spcBef>
              <a:buNone/>
            </a:pPr>
            <a:endParaRP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12.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116"/>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117" name="Shape 117"/>
          <p:cNvSpPr xmlns:c="http://schemas.openxmlformats.org/drawingml/2006/chart" xmlns:pic="http://schemas.openxmlformats.org/drawingml/2006/picture" xmlns:dgm="http://schemas.openxmlformats.org/drawingml/2006/diagram">
            <a:spLocks noChangeAspect="1" noGrp="1" noRot="1"/>
          </p:cNvSpPr>
          <p:nvPr>
            <p:ph idx="2" type="sldImg"/>
          </p:nvPr>
        </p:nvSpPr>
        <p:spPr xmlns:c="http://schemas.openxmlformats.org/drawingml/2006/chart" xmlns:pic="http://schemas.openxmlformats.org/drawingml/2006/picture" xmlns:dgm="http://schemas.openxmlformats.org/drawingml/2006/diagram">
          <a:xfrm>
            <a:off x="1143000" y="685800"/>
            <a:ext cx="4572000" cy="3429000"/>
          </a:xfrm>
          <a:custGeom>
            <a:avLst/>
            <a:gdLst/>
            <a:ahLst/>
            <a:cxnLst/>
            <a:rect b="0" l="0" r="0" t="0"/>
            <a:pathLst>
              <a:path extrusionOk="0" h="120000" w="120000">
                <a:moveTo>
                  <a:pt x="0" y="0"/>
                </a:moveTo>
                <a:lnTo>
                  <a:pt x="120000" y="0"/>
                </a:lnTo>
                <a:lnTo>
                  <a:pt x="120000" y="120000"/>
                </a:lnTo>
                <a:lnTo>
                  <a:pt x="0" y="120000"/>
                </a:lnTo>
                <a:close/>
              </a:path>
            </a:pathLst>
          </a:custGeom>
        </p:spPr>
      </p:sp>
      <p:sp>
        <p:nvSpPr>
          <p:cNvPr xmlns:c="http://schemas.openxmlformats.org/drawingml/2006/chart" xmlns:pic="http://schemas.openxmlformats.org/drawingml/2006/picture" xmlns:dgm="http://schemas.openxmlformats.org/drawingml/2006/diagram" id="118" name="Shape 118"/>
          <p:cNvSpPr xmlns:c="http://schemas.openxmlformats.org/drawingml/2006/chart" xmlns:pic="http://schemas.openxmlformats.org/drawingml/2006/picture" xmlns:dgm="http://schemas.openxmlformats.org/drawingml/2006/diagram" txBox="1">
            <a:spLocks noGrp="1"/>
          </p:cNvSpPr>
          <p:nvPr>
            <p:ph idx="1" type="body"/>
          </p:nvPr>
        </p:nvSpPr>
        <p:spPr xmlns:c="http://schemas.openxmlformats.org/drawingml/2006/chart" xmlns:pic="http://schemas.openxmlformats.org/drawingml/2006/picture" xmlns:dgm="http://schemas.openxmlformats.org/drawingml/2006/diagram">
          <a:xfrm>
            <a:off x="685800" y="4343400"/>
            <a:ext cx="5486399" cy="41148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tIns="91425">
            <a:noAutofit/>
          </a:bodyPr>
          <a:lstStyle/>
          <a:p>
            <a:pPr lvl="0">
              <a:spcBef>
                <a:spcPts val="0"/>
              </a:spcBef>
              <a:buNone/>
            </a:pPr>
            <a:endParaRP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13.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116"/>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117" name="Shape 117"/>
          <p:cNvSpPr xmlns:c="http://schemas.openxmlformats.org/drawingml/2006/chart" xmlns:pic="http://schemas.openxmlformats.org/drawingml/2006/picture" xmlns:dgm="http://schemas.openxmlformats.org/drawingml/2006/diagram">
            <a:spLocks noChangeAspect="1" noGrp="1" noRot="1"/>
          </p:cNvSpPr>
          <p:nvPr>
            <p:ph idx="2" type="sldImg"/>
          </p:nvPr>
        </p:nvSpPr>
        <p:spPr xmlns:c="http://schemas.openxmlformats.org/drawingml/2006/chart" xmlns:pic="http://schemas.openxmlformats.org/drawingml/2006/picture" xmlns:dgm="http://schemas.openxmlformats.org/drawingml/2006/diagram">
          <a:xfrm>
            <a:off x="1143000" y="685800"/>
            <a:ext cx="4572000" cy="3429000"/>
          </a:xfrm>
          <a:custGeom>
            <a:avLst/>
            <a:gdLst/>
            <a:ahLst/>
            <a:cxnLst/>
            <a:rect b="0" l="0" r="0" t="0"/>
            <a:pathLst>
              <a:path extrusionOk="0" h="120000" w="120000">
                <a:moveTo>
                  <a:pt x="0" y="0"/>
                </a:moveTo>
                <a:lnTo>
                  <a:pt x="120000" y="0"/>
                </a:lnTo>
                <a:lnTo>
                  <a:pt x="120000" y="120000"/>
                </a:lnTo>
                <a:lnTo>
                  <a:pt x="0" y="120000"/>
                </a:lnTo>
                <a:close/>
              </a:path>
            </a:pathLst>
          </a:custGeom>
        </p:spPr>
      </p:sp>
      <p:sp>
        <p:nvSpPr>
          <p:cNvPr xmlns:c="http://schemas.openxmlformats.org/drawingml/2006/chart" xmlns:pic="http://schemas.openxmlformats.org/drawingml/2006/picture" xmlns:dgm="http://schemas.openxmlformats.org/drawingml/2006/diagram" id="118" name="Shape 118"/>
          <p:cNvSpPr xmlns:c="http://schemas.openxmlformats.org/drawingml/2006/chart" xmlns:pic="http://schemas.openxmlformats.org/drawingml/2006/picture" xmlns:dgm="http://schemas.openxmlformats.org/drawingml/2006/diagram" txBox="1">
            <a:spLocks noGrp="1"/>
          </p:cNvSpPr>
          <p:nvPr>
            <p:ph idx="1" type="body"/>
          </p:nvPr>
        </p:nvSpPr>
        <p:spPr xmlns:c="http://schemas.openxmlformats.org/drawingml/2006/chart" xmlns:pic="http://schemas.openxmlformats.org/drawingml/2006/picture" xmlns:dgm="http://schemas.openxmlformats.org/drawingml/2006/diagram">
          <a:xfrm>
            <a:off x="685800" y="4343400"/>
            <a:ext cx="5486399" cy="41148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tIns="91425">
            <a:noAutofit/>
          </a:bodyPr>
          <a:lstStyle/>
          <a:p>
            <a:pPr lvl="0">
              <a:spcBef>
                <a:spcPts val="0"/>
              </a:spcBef>
              <a:buNone/>
            </a:pPr>
            <a:endParaRP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14.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116"/>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117" name="Shape 117"/>
          <p:cNvSpPr xmlns:c="http://schemas.openxmlformats.org/drawingml/2006/chart" xmlns:pic="http://schemas.openxmlformats.org/drawingml/2006/picture" xmlns:dgm="http://schemas.openxmlformats.org/drawingml/2006/diagram">
            <a:spLocks noChangeAspect="1" noGrp="1" noRot="1"/>
          </p:cNvSpPr>
          <p:nvPr>
            <p:ph idx="2" type="sldImg"/>
          </p:nvPr>
        </p:nvSpPr>
        <p:spPr xmlns:c="http://schemas.openxmlformats.org/drawingml/2006/chart" xmlns:pic="http://schemas.openxmlformats.org/drawingml/2006/picture" xmlns:dgm="http://schemas.openxmlformats.org/drawingml/2006/diagram">
          <a:xfrm>
            <a:off x="1143000" y="685800"/>
            <a:ext cx="4572000" cy="3429000"/>
          </a:xfrm>
          <a:custGeom>
            <a:avLst/>
            <a:gdLst/>
            <a:ahLst/>
            <a:cxnLst/>
            <a:rect b="0" l="0" r="0" t="0"/>
            <a:pathLst>
              <a:path extrusionOk="0" h="120000" w="120000">
                <a:moveTo>
                  <a:pt x="0" y="0"/>
                </a:moveTo>
                <a:lnTo>
                  <a:pt x="120000" y="0"/>
                </a:lnTo>
                <a:lnTo>
                  <a:pt x="120000" y="120000"/>
                </a:lnTo>
                <a:lnTo>
                  <a:pt x="0" y="120000"/>
                </a:lnTo>
                <a:close/>
              </a:path>
            </a:pathLst>
          </a:custGeom>
        </p:spPr>
      </p:sp>
      <p:sp>
        <p:nvSpPr>
          <p:cNvPr xmlns:c="http://schemas.openxmlformats.org/drawingml/2006/chart" xmlns:pic="http://schemas.openxmlformats.org/drawingml/2006/picture" xmlns:dgm="http://schemas.openxmlformats.org/drawingml/2006/diagram" id="118" name="Shape 118"/>
          <p:cNvSpPr xmlns:c="http://schemas.openxmlformats.org/drawingml/2006/chart" xmlns:pic="http://schemas.openxmlformats.org/drawingml/2006/picture" xmlns:dgm="http://schemas.openxmlformats.org/drawingml/2006/diagram" txBox="1">
            <a:spLocks noGrp="1"/>
          </p:cNvSpPr>
          <p:nvPr>
            <p:ph idx="1" type="body"/>
          </p:nvPr>
        </p:nvSpPr>
        <p:spPr xmlns:c="http://schemas.openxmlformats.org/drawingml/2006/chart" xmlns:pic="http://schemas.openxmlformats.org/drawingml/2006/picture" xmlns:dgm="http://schemas.openxmlformats.org/drawingml/2006/diagram">
          <a:xfrm>
            <a:off x="685800" y="4343400"/>
            <a:ext cx="5486399" cy="41148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tIns="91425">
            <a:noAutofit/>
          </a:bodyPr>
          <a:lstStyle/>
          <a:p>
            <a:pPr lvl="0">
              <a:spcBef>
                <a:spcPts val="0"/>
              </a:spcBef>
              <a:buNone/>
            </a:pPr>
            <a:endParaRP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15.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116"/>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117" name="Shape 117"/>
          <p:cNvSpPr xmlns:c="http://schemas.openxmlformats.org/drawingml/2006/chart" xmlns:pic="http://schemas.openxmlformats.org/drawingml/2006/picture" xmlns:dgm="http://schemas.openxmlformats.org/drawingml/2006/diagram">
            <a:spLocks noChangeAspect="1" noGrp="1" noRot="1"/>
          </p:cNvSpPr>
          <p:nvPr>
            <p:ph idx="2" type="sldImg"/>
          </p:nvPr>
        </p:nvSpPr>
        <p:spPr xmlns:c="http://schemas.openxmlformats.org/drawingml/2006/chart" xmlns:pic="http://schemas.openxmlformats.org/drawingml/2006/picture" xmlns:dgm="http://schemas.openxmlformats.org/drawingml/2006/diagram">
          <a:xfrm>
            <a:off x="1143000" y="685800"/>
            <a:ext cx="4572000" cy="3429000"/>
          </a:xfrm>
          <a:custGeom>
            <a:avLst/>
            <a:gdLst/>
            <a:ahLst/>
            <a:cxnLst/>
            <a:rect b="0" l="0" r="0" t="0"/>
            <a:pathLst>
              <a:path extrusionOk="0" h="120000" w="120000">
                <a:moveTo>
                  <a:pt x="0" y="0"/>
                </a:moveTo>
                <a:lnTo>
                  <a:pt x="120000" y="0"/>
                </a:lnTo>
                <a:lnTo>
                  <a:pt x="120000" y="120000"/>
                </a:lnTo>
                <a:lnTo>
                  <a:pt x="0" y="120000"/>
                </a:lnTo>
                <a:close/>
              </a:path>
            </a:pathLst>
          </a:custGeom>
        </p:spPr>
      </p:sp>
      <p:sp>
        <p:nvSpPr>
          <p:cNvPr xmlns:c="http://schemas.openxmlformats.org/drawingml/2006/chart" xmlns:pic="http://schemas.openxmlformats.org/drawingml/2006/picture" xmlns:dgm="http://schemas.openxmlformats.org/drawingml/2006/diagram" id="118" name="Shape 118"/>
          <p:cNvSpPr xmlns:c="http://schemas.openxmlformats.org/drawingml/2006/chart" xmlns:pic="http://schemas.openxmlformats.org/drawingml/2006/picture" xmlns:dgm="http://schemas.openxmlformats.org/drawingml/2006/diagram" txBox="1">
            <a:spLocks noGrp="1"/>
          </p:cNvSpPr>
          <p:nvPr>
            <p:ph idx="1" type="body"/>
          </p:nvPr>
        </p:nvSpPr>
        <p:spPr xmlns:c="http://schemas.openxmlformats.org/drawingml/2006/chart" xmlns:pic="http://schemas.openxmlformats.org/drawingml/2006/picture" xmlns:dgm="http://schemas.openxmlformats.org/drawingml/2006/diagram">
          <a:xfrm>
            <a:off x="685800" y="4343400"/>
            <a:ext cx="5486399" cy="41148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tIns="91425">
            <a:noAutofit/>
          </a:bodyPr>
          <a:lstStyle/>
          <a:p>
            <a:pPr lvl="0">
              <a:spcBef>
                <a:spcPts val="0"/>
              </a:spcBef>
              <a:buNone/>
            </a:pPr>
            <a:endParaRP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16.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116"/>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117" name="Shape 117"/>
          <p:cNvSpPr xmlns:c="http://schemas.openxmlformats.org/drawingml/2006/chart" xmlns:pic="http://schemas.openxmlformats.org/drawingml/2006/picture" xmlns:dgm="http://schemas.openxmlformats.org/drawingml/2006/diagram">
            <a:spLocks noChangeAspect="1" noGrp="1" noRot="1"/>
          </p:cNvSpPr>
          <p:nvPr>
            <p:ph idx="2" type="sldImg"/>
          </p:nvPr>
        </p:nvSpPr>
        <p:spPr xmlns:c="http://schemas.openxmlformats.org/drawingml/2006/chart" xmlns:pic="http://schemas.openxmlformats.org/drawingml/2006/picture" xmlns:dgm="http://schemas.openxmlformats.org/drawingml/2006/diagram">
          <a:xfrm>
            <a:off x="1143000" y="685800"/>
            <a:ext cx="4572000" cy="3429000"/>
          </a:xfrm>
          <a:custGeom>
            <a:avLst/>
            <a:gdLst/>
            <a:ahLst/>
            <a:cxnLst/>
            <a:rect b="0" l="0" r="0" t="0"/>
            <a:pathLst>
              <a:path extrusionOk="0" h="120000" w="120000">
                <a:moveTo>
                  <a:pt x="0" y="0"/>
                </a:moveTo>
                <a:lnTo>
                  <a:pt x="120000" y="0"/>
                </a:lnTo>
                <a:lnTo>
                  <a:pt x="120000" y="120000"/>
                </a:lnTo>
                <a:lnTo>
                  <a:pt x="0" y="120000"/>
                </a:lnTo>
                <a:close/>
              </a:path>
            </a:pathLst>
          </a:custGeom>
        </p:spPr>
      </p:sp>
      <p:sp>
        <p:nvSpPr>
          <p:cNvPr xmlns:c="http://schemas.openxmlformats.org/drawingml/2006/chart" xmlns:pic="http://schemas.openxmlformats.org/drawingml/2006/picture" xmlns:dgm="http://schemas.openxmlformats.org/drawingml/2006/diagram" id="118" name="Shape 118"/>
          <p:cNvSpPr xmlns:c="http://schemas.openxmlformats.org/drawingml/2006/chart" xmlns:pic="http://schemas.openxmlformats.org/drawingml/2006/picture" xmlns:dgm="http://schemas.openxmlformats.org/drawingml/2006/diagram" txBox="1">
            <a:spLocks noGrp="1"/>
          </p:cNvSpPr>
          <p:nvPr>
            <p:ph idx="1" type="body"/>
          </p:nvPr>
        </p:nvSpPr>
        <p:spPr xmlns:c="http://schemas.openxmlformats.org/drawingml/2006/chart" xmlns:pic="http://schemas.openxmlformats.org/drawingml/2006/picture" xmlns:dgm="http://schemas.openxmlformats.org/drawingml/2006/diagram">
          <a:xfrm>
            <a:off x="685800" y="4343400"/>
            <a:ext cx="5486399" cy="41148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tIns="91425">
            <a:noAutofit/>
          </a:bodyPr>
          <a:lstStyle/>
          <a:p>
            <a:pPr lvl="0">
              <a:spcBef>
                <a:spcPts val="0"/>
              </a:spcBef>
              <a:buNone/>
            </a:pPr>
            <a:endParaRP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17.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116"/>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117" name="Shape 117"/>
          <p:cNvSpPr xmlns:c="http://schemas.openxmlformats.org/drawingml/2006/chart" xmlns:pic="http://schemas.openxmlformats.org/drawingml/2006/picture" xmlns:dgm="http://schemas.openxmlformats.org/drawingml/2006/diagram">
            <a:spLocks noChangeAspect="1" noGrp="1" noRot="1"/>
          </p:cNvSpPr>
          <p:nvPr>
            <p:ph idx="2" type="sldImg"/>
          </p:nvPr>
        </p:nvSpPr>
        <p:spPr xmlns:c="http://schemas.openxmlformats.org/drawingml/2006/chart" xmlns:pic="http://schemas.openxmlformats.org/drawingml/2006/picture" xmlns:dgm="http://schemas.openxmlformats.org/drawingml/2006/diagram">
          <a:xfrm>
            <a:off x="1143000" y="685800"/>
            <a:ext cx="4572000" cy="3429000"/>
          </a:xfrm>
          <a:custGeom>
            <a:avLst/>
            <a:gdLst/>
            <a:ahLst/>
            <a:cxnLst/>
            <a:rect b="0" l="0" r="0" t="0"/>
            <a:pathLst>
              <a:path extrusionOk="0" h="120000" w="120000">
                <a:moveTo>
                  <a:pt x="0" y="0"/>
                </a:moveTo>
                <a:lnTo>
                  <a:pt x="120000" y="0"/>
                </a:lnTo>
                <a:lnTo>
                  <a:pt x="120000" y="120000"/>
                </a:lnTo>
                <a:lnTo>
                  <a:pt x="0" y="120000"/>
                </a:lnTo>
                <a:close/>
              </a:path>
            </a:pathLst>
          </a:custGeom>
        </p:spPr>
      </p:sp>
      <p:sp>
        <p:nvSpPr>
          <p:cNvPr xmlns:c="http://schemas.openxmlformats.org/drawingml/2006/chart" xmlns:pic="http://schemas.openxmlformats.org/drawingml/2006/picture" xmlns:dgm="http://schemas.openxmlformats.org/drawingml/2006/diagram" id="118" name="Shape 118"/>
          <p:cNvSpPr xmlns:c="http://schemas.openxmlformats.org/drawingml/2006/chart" xmlns:pic="http://schemas.openxmlformats.org/drawingml/2006/picture" xmlns:dgm="http://schemas.openxmlformats.org/drawingml/2006/diagram" txBox="1">
            <a:spLocks noGrp="1"/>
          </p:cNvSpPr>
          <p:nvPr>
            <p:ph idx="1" type="body"/>
          </p:nvPr>
        </p:nvSpPr>
        <p:spPr xmlns:c="http://schemas.openxmlformats.org/drawingml/2006/chart" xmlns:pic="http://schemas.openxmlformats.org/drawingml/2006/picture" xmlns:dgm="http://schemas.openxmlformats.org/drawingml/2006/diagram">
          <a:xfrm>
            <a:off x="685800" y="4343400"/>
            <a:ext cx="5486399" cy="41148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tIns="91425">
            <a:noAutofit/>
          </a:bodyPr>
          <a:lstStyle/>
          <a:p>
            <a:pPr lvl="0">
              <a:spcBef>
                <a:spcPts val="0"/>
              </a:spcBef>
              <a:buNone/>
            </a:pPr>
            <a:endParaRP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18.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Slide Image Placeholder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a:xfrm>
            <a:off x="1143000" y="685800"/>
            <a:ext cx="4572000" cy="3429000"/>
          </a:xfrm>
        </p:spPr>
      </p:sp>
      <p:sp>
        <p:nvSpPr>
          <p:cNvPr xmlns:c="http://schemas.openxmlformats.org/drawingml/2006/chart" xmlns:pic="http://schemas.openxmlformats.org/drawingml/2006/picture" xmlns:dgm="http://schemas.openxmlformats.org/drawingml/2006/diagram" id="3" name="Notes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19.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326"/>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327" name="Shape 327"/>
          <p:cNvSpPr xmlns:c="http://schemas.openxmlformats.org/drawingml/2006/chart" xmlns:pic="http://schemas.openxmlformats.org/drawingml/2006/picture" xmlns:dgm="http://schemas.openxmlformats.org/drawingml/2006/diagram">
            <a:spLocks noChangeAspect="1" noGrp="1" noRot="1"/>
          </p:cNvSpPr>
          <p:nvPr>
            <p:ph idx="2" type="sldImg"/>
          </p:nvPr>
        </p:nvSpPr>
        <p:spPr xmlns:c="http://schemas.openxmlformats.org/drawingml/2006/chart" xmlns:pic="http://schemas.openxmlformats.org/drawingml/2006/picture" xmlns:dgm="http://schemas.openxmlformats.org/drawingml/2006/diagram">
          <a:xfrm>
            <a:off x="1143000" y="685800"/>
            <a:ext cx="4572000" cy="3429000"/>
          </a:xfrm>
          <a:custGeom>
            <a:avLst/>
            <a:gdLst/>
            <a:ahLst/>
            <a:cxnLst/>
            <a:rect b="0" l="0" r="0" t="0"/>
            <a:pathLst>
              <a:path extrusionOk="0" h="120000" w="120000">
                <a:moveTo>
                  <a:pt x="0" y="0"/>
                </a:moveTo>
                <a:lnTo>
                  <a:pt x="120000" y="0"/>
                </a:lnTo>
                <a:lnTo>
                  <a:pt x="120000" y="120000"/>
                </a:lnTo>
                <a:lnTo>
                  <a:pt x="0" y="120000"/>
                </a:lnTo>
                <a:close/>
              </a:path>
            </a:pathLst>
          </a:custGeom>
        </p:spPr>
      </p:sp>
      <p:sp>
        <p:nvSpPr>
          <p:cNvPr xmlns:c="http://schemas.openxmlformats.org/drawingml/2006/chart" xmlns:pic="http://schemas.openxmlformats.org/drawingml/2006/picture" xmlns:dgm="http://schemas.openxmlformats.org/drawingml/2006/diagram" id="328" name="Shape 328"/>
          <p:cNvSpPr xmlns:c="http://schemas.openxmlformats.org/drawingml/2006/chart" xmlns:pic="http://schemas.openxmlformats.org/drawingml/2006/picture" xmlns:dgm="http://schemas.openxmlformats.org/drawingml/2006/diagram" txBox="1">
            <a:spLocks noGrp="1"/>
          </p:cNvSpPr>
          <p:nvPr>
            <p:ph idx="1" type="body"/>
          </p:nvPr>
        </p:nvSpPr>
        <p:spPr xmlns:c="http://schemas.openxmlformats.org/drawingml/2006/chart" xmlns:pic="http://schemas.openxmlformats.org/drawingml/2006/picture" xmlns:dgm="http://schemas.openxmlformats.org/drawingml/2006/diagram">
          <a:xfrm>
            <a:off x="685800" y="4343400"/>
            <a:ext cx="5486399" cy="41148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tIns="91425">
            <a:noAutofit/>
          </a:bodyPr>
          <a:lstStyle/>
          <a:p>
            <a:pPr lvl="0">
              <a:spcBef>
                <a:spcPts val="0"/>
              </a:spcBef>
              <a:buNone/>
            </a:pPr>
            <a:endParaRP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2.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54"/>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55" name="Shape 55"/>
          <p:cNvSpPr xmlns:c="http://schemas.openxmlformats.org/drawingml/2006/chart" xmlns:pic="http://schemas.openxmlformats.org/drawingml/2006/picture" xmlns:dgm="http://schemas.openxmlformats.org/drawingml/2006/diagram">
            <a:spLocks noChangeAspect="1" noGrp="1" noRot="1"/>
          </p:cNvSpPr>
          <p:nvPr>
            <p:ph idx="2" type="sldImg"/>
          </p:nvPr>
        </p:nvSpPr>
        <p:spPr xmlns:c="http://schemas.openxmlformats.org/drawingml/2006/chart" xmlns:pic="http://schemas.openxmlformats.org/drawingml/2006/picture" xmlns:dgm="http://schemas.openxmlformats.org/drawingml/2006/diagram">
          <a:xfrm>
            <a:off x="1143000" y="685800"/>
            <a:ext cx="4572000" cy="3429000"/>
          </a:xfrm>
          <a:custGeom>
            <a:avLst/>
            <a:gdLst/>
            <a:ahLst/>
            <a:cxnLst/>
            <a:rect b="0" l="0" r="0" t="0"/>
            <a:pathLst>
              <a:path extrusionOk="0" h="120000" w="120000">
                <a:moveTo>
                  <a:pt x="0" y="0"/>
                </a:moveTo>
                <a:lnTo>
                  <a:pt x="120000" y="0"/>
                </a:lnTo>
                <a:lnTo>
                  <a:pt x="120000" y="120000"/>
                </a:lnTo>
                <a:lnTo>
                  <a:pt x="0" y="120000"/>
                </a:lnTo>
                <a:close/>
              </a:path>
            </a:pathLst>
          </a:custGeom>
        </p:spPr>
      </p:sp>
      <p:sp>
        <p:nvSpPr>
          <p:cNvPr xmlns:c="http://schemas.openxmlformats.org/drawingml/2006/chart" xmlns:pic="http://schemas.openxmlformats.org/drawingml/2006/picture" xmlns:dgm="http://schemas.openxmlformats.org/drawingml/2006/diagram" id="56" name="Shape 56"/>
          <p:cNvSpPr xmlns:c="http://schemas.openxmlformats.org/drawingml/2006/chart" xmlns:pic="http://schemas.openxmlformats.org/drawingml/2006/picture" xmlns:dgm="http://schemas.openxmlformats.org/drawingml/2006/diagram" txBox="1">
            <a:spLocks noGrp="1"/>
          </p:cNvSpPr>
          <p:nvPr>
            <p:ph idx="1" type="body"/>
          </p:nvPr>
        </p:nvSpPr>
        <p:spPr xmlns:c="http://schemas.openxmlformats.org/drawingml/2006/chart" xmlns:pic="http://schemas.openxmlformats.org/drawingml/2006/picture" xmlns:dgm="http://schemas.openxmlformats.org/drawingml/2006/diagram">
          <a:xfrm>
            <a:off x="685800" y="4343400"/>
            <a:ext cx="5486399" cy="41148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tIns="91425">
            <a:noAutofit/>
          </a:bodyPr>
          <a:lstStyle/>
          <a:p>
            <a:pPr lvl="0">
              <a:spcBef>
                <a:spcPts val="0"/>
              </a:spcBef>
              <a:buNone/>
            </a:pPr>
            <a:endParaRP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3.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63"/>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64" name="Shape 64"/>
          <p:cNvSpPr xmlns:c="http://schemas.openxmlformats.org/drawingml/2006/chart" xmlns:pic="http://schemas.openxmlformats.org/drawingml/2006/picture" xmlns:dgm="http://schemas.openxmlformats.org/drawingml/2006/diagram">
            <a:spLocks noChangeAspect="1" noGrp="1" noRot="1"/>
          </p:cNvSpPr>
          <p:nvPr>
            <p:ph idx="2" type="sldImg"/>
          </p:nvPr>
        </p:nvSpPr>
        <p:spPr xmlns:c="http://schemas.openxmlformats.org/drawingml/2006/chart" xmlns:pic="http://schemas.openxmlformats.org/drawingml/2006/picture" xmlns:dgm="http://schemas.openxmlformats.org/drawingml/2006/diagram">
          <a:xfrm>
            <a:off x="1143000" y="685800"/>
            <a:ext cx="4572000" cy="3429000"/>
          </a:xfrm>
          <a:custGeom>
            <a:avLst/>
            <a:gdLst/>
            <a:ahLst/>
            <a:cxnLst/>
            <a:rect b="0" l="0" r="0" t="0"/>
            <a:pathLst>
              <a:path extrusionOk="0" h="120000" w="120000">
                <a:moveTo>
                  <a:pt x="0" y="0"/>
                </a:moveTo>
                <a:lnTo>
                  <a:pt x="120000" y="0"/>
                </a:lnTo>
                <a:lnTo>
                  <a:pt x="120000" y="120000"/>
                </a:lnTo>
                <a:lnTo>
                  <a:pt x="0" y="120000"/>
                </a:lnTo>
                <a:close/>
              </a:path>
            </a:pathLst>
          </a:custGeom>
        </p:spPr>
      </p:sp>
      <p:sp>
        <p:nvSpPr>
          <p:cNvPr xmlns:c="http://schemas.openxmlformats.org/drawingml/2006/chart" xmlns:pic="http://schemas.openxmlformats.org/drawingml/2006/picture" xmlns:dgm="http://schemas.openxmlformats.org/drawingml/2006/diagram" id="65" name="Shape 65"/>
          <p:cNvSpPr xmlns:c="http://schemas.openxmlformats.org/drawingml/2006/chart" xmlns:pic="http://schemas.openxmlformats.org/drawingml/2006/picture" xmlns:dgm="http://schemas.openxmlformats.org/drawingml/2006/diagram" txBox="1">
            <a:spLocks noGrp="1"/>
          </p:cNvSpPr>
          <p:nvPr>
            <p:ph idx="1" type="body"/>
          </p:nvPr>
        </p:nvSpPr>
        <p:spPr xmlns:c="http://schemas.openxmlformats.org/drawingml/2006/chart" xmlns:pic="http://schemas.openxmlformats.org/drawingml/2006/picture" xmlns:dgm="http://schemas.openxmlformats.org/drawingml/2006/diagram">
          <a:xfrm>
            <a:off x="685800" y="4343400"/>
            <a:ext cx="5486399" cy="41148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tIns="91425">
            <a:noAutofit/>
          </a:bodyPr>
          <a:lstStyle/>
          <a:p>
            <a:pPr lvl="0">
              <a:spcBef>
                <a:spcPts val="0"/>
              </a:spcBef>
              <a:buNone/>
            </a:pPr>
            <a:endParaRP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4.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83"/>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84" name="Shape 84"/>
          <p:cNvSpPr xmlns:c="http://schemas.openxmlformats.org/drawingml/2006/chart" xmlns:pic="http://schemas.openxmlformats.org/drawingml/2006/picture" xmlns:dgm="http://schemas.openxmlformats.org/drawingml/2006/diagram">
            <a:spLocks noChangeAspect="1" noGrp="1" noRot="1"/>
          </p:cNvSpPr>
          <p:nvPr>
            <p:ph idx="2" type="sldImg"/>
          </p:nvPr>
        </p:nvSpPr>
        <p:spPr xmlns:c="http://schemas.openxmlformats.org/drawingml/2006/chart" xmlns:pic="http://schemas.openxmlformats.org/drawingml/2006/picture" xmlns:dgm="http://schemas.openxmlformats.org/drawingml/2006/diagram">
          <a:xfrm>
            <a:off x="1143000" y="685800"/>
            <a:ext cx="4572000" cy="3429000"/>
          </a:xfrm>
          <a:custGeom>
            <a:avLst/>
            <a:gdLst/>
            <a:ahLst/>
            <a:cxnLst/>
            <a:rect b="0" l="0" r="0" t="0"/>
            <a:pathLst>
              <a:path extrusionOk="0" h="120000" w="120000">
                <a:moveTo>
                  <a:pt x="0" y="0"/>
                </a:moveTo>
                <a:lnTo>
                  <a:pt x="120000" y="0"/>
                </a:lnTo>
                <a:lnTo>
                  <a:pt x="120000" y="120000"/>
                </a:lnTo>
                <a:lnTo>
                  <a:pt x="0" y="120000"/>
                </a:lnTo>
                <a:close/>
              </a:path>
            </a:pathLst>
          </a:custGeom>
        </p:spPr>
      </p:sp>
      <p:sp>
        <p:nvSpPr>
          <p:cNvPr xmlns:c="http://schemas.openxmlformats.org/drawingml/2006/chart" xmlns:pic="http://schemas.openxmlformats.org/drawingml/2006/picture" xmlns:dgm="http://schemas.openxmlformats.org/drawingml/2006/diagram" id="85" name="Shape 85"/>
          <p:cNvSpPr xmlns:c="http://schemas.openxmlformats.org/drawingml/2006/chart" xmlns:pic="http://schemas.openxmlformats.org/drawingml/2006/picture" xmlns:dgm="http://schemas.openxmlformats.org/drawingml/2006/diagram" txBox="1">
            <a:spLocks noGrp="1"/>
          </p:cNvSpPr>
          <p:nvPr>
            <p:ph idx="1" type="body"/>
          </p:nvPr>
        </p:nvSpPr>
        <p:spPr xmlns:c="http://schemas.openxmlformats.org/drawingml/2006/chart" xmlns:pic="http://schemas.openxmlformats.org/drawingml/2006/picture" xmlns:dgm="http://schemas.openxmlformats.org/drawingml/2006/diagram">
          <a:xfrm>
            <a:off x="685800" y="4343400"/>
            <a:ext cx="5486399" cy="41148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tIns="91425">
            <a:noAutofit/>
          </a:bodyPr>
          <a:lstStyle/>
          <a:p>
            <a:pPr lvl="0">
              <a:spcBef>
                <a:spcPts val="0"/>
              </a:spcBef>
              <a:buNone/>
            </a:pPr>
            <a:endParaRP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5.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83"/>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84" name="Shape 84"/>
          <p:cNvSpPr xmlns:c="http://schemas.openxmlformats.org/drawingml/2006/chart" xmlns:pic="http://schemas.openxmlformats.org/drawingml/2006/picture" xmlns:dgm="http://schemas.openxmlformats.org/drawingml/2006/diagram">
            <a:spLocks noChangeAspect="1" noGrp="1" noRot="1"/>
          </p:cNvSpPr>
          <p:nvPr>
            <p:ph idx="2" type="sldImg"/>
          </p:nvPr>
        </p:nvSpPr>
        <p:spPr xmlns:c="http://schemas.openxmlformats.org/drawingml/2006/chart" xmlns:pic="http://schemas.openxmlformats.org/drawingml/2006/picture" xmlns:dgm="http://schemas.openxmlformats.org/drawingml/2006/diagram">
          <a:xfrm>
            <a:off x="1143000" y="685800"/>
            <a:ext cx="4572000" cy="3429000"/>
          </a:xfrm>
          <a:custGeom>
            <a:avLst/>
            <a:gdLst/>
            <a:ahLst/>
            <a:cxnLst/>
            <a:rect b="0" l="0" r="0" t="0"/>
            <a:pathLst>
              <a:path extrusionOk="0" h="120000" w="120000">
                <a:moveTo>
                  <a:pt x="0" y="0"/>
                </a:moveTo>
                <a:lnTo>
                  <a:pt x="120000" y="0"/>
                </a:lnTo>
                <a:lnTo>
                  <a:pt x="120000" y="120000"/>
                </a:lnTo>
                <a:lnTo>
                  <a:pt x="0" y="120000"/>
                </a:lnTo>
                <a:close/>
              </a:path>
            </a:pathLst>
          </a:custGeom>
        </p:spPr>
      </p:sp>
      <p:sp>
        <p:nvSpPr>
          <p:cNvPr xmlns:c="http://schemas.openxmlformats.org/drawingml/2006/chart" xmlns:pic="http://schemas.openxmlformats.org/drawingml/2006/picture" xmlns:dgm="http://schemas.openxmlformats.org/drawingml/2006/diagram" id="85" name="Shape 85"/>
          <p:cNvSpPr xmlns:c="http://schemas.openxmlformats.org/drawingml/2006/chart" xmlns:pic="http://schemas.openxmlformats.org/drawingml/2006/picture" xmlns:dgm="http://schemas.openxmlformats.org/drawingml/2006/diagram" txBox="1">
            <a:spLocks noGrp="1"/>
          </p:cNvSpPr>
          <p:nvPr>
            <p:ph idx="1" type="body"/>
          </p:nvPr>
        </p:nvSpPr>
        <p:spPr xmlns:c="http://schemas.openxmlformats.org/drawingml/2006/chart" xmlns:pic="http://schemas.openxmlformats.org/drawingml/2006/picture" xmlns:dgm="http://schemas.openxmlformats.org/drawingml/2006/diagram">
          <a:xfrm>
            <a:off x="685800" y="4343400"/>
            <a:ext cx="5486399" cy="41148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tIns="91425">
            <a:noAutofit/>
          </a:bodyPr>
          <a:lstStyle/>
          <a:p>
            <a:pPr lvl="0">
              <a:spcBef>
                <a:spcPts val="0"/>
              </a:spcBef>
              <a:buNone/>
            </a:pPr>
            <a:endParaRP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6.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72"/>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73" name="Shape 73"/>
          <p:cNvSpPr xmlns:c="http://schemas.openxmlformats.org/drawingml/2006/chart" xmlns:pic="http://schemas.openxmlformats.org/drawingml/2006/picture" xmlns:dgm="http://schemas.openxmlformats.org/drawingml/2006/diagram">
            <a:spLocks noChangeAspect="1" noGrp="1" noRot="1"/>
          </p:cNvSpPr>
          <p:nvPr>
            <p:ph idx="2" type="sldImg"/>
          </p:nvPr>
        </p:nvSpPr>
        <p:spPr xmlns:c="http://schemas.openxmlformats.org/drawingml/2006/chart" xmlns:pic="http://schemas.openxmlformats.org/drawingml/2006/picture" xmlns:dgm="http://schemas.openxmlformats.org/drawingml/2006/diagram">
          <a:xfrm>
            <a:off x="1143000" y="685800"/>
            <a:ext cx="4572000" cy="3429000"/>
          </a:xfrm>
          <a:custGeom>
            <a:avLst/>
            <a:gdLst/>
            <a:ahLst/>
            <a:cxnLst/>
            <a:rect b="0" l="0" r="0" t="0"/>
            <a:pathLst>
              <a:path extrusionOk="0" h="120000" w="120000">
                <a:moveTo>
                  <a:pt x="0" y="0"/>
                </a:moveTo>
                <a:lnTo>
                  <a:pt x="120000" y="0"/>
                </a:lnTo>
                <a:lnTo>
                  <a:pt x="120000" y="120000"/>
                </a:lnTo>
                <a:lnTo>
                  <a:pt x="0" y="120000"/>
                </a:lnTo>
                <a:close/>
              </a:path>
            </a:pathLst>
          </a:custGeom>
        </p:spPr>
      </p:sp>
      <p:sp>
        <p:nvSpPr>
          <p:cNvPr xmlns:c="http://schemas.openxmlformats.org/drawingml/2006/chart" xmlns:pic="http://schemas.openxmlformats.org/drawingml/2006/picture" xmlns:dgm="http://schemas.openxmlformats.org/drawingml/2006/diagram" id="74" name="Shape 74"/>
          <p:cNvSpPr xmlns:c="http://schemas.openxmlformats.org/drawingml/2006/chart" xmlns:pic="http://schemas.openxmlformats.org/drawingml/2006/picture" xmlns:dgm="http://schemas.openxmlformats.org/drawingml/2006/diagram" txBox="1">
            <a:spLocks noGrp="1"/>
          </p:cNvSpPr>
          <p:nvPr>
            <p:ph idx="1" type="body"/>
          </p:nvPr>
        </p:nvSpPr>
        <p:spPr xmlns:c="http://schemas.openxmlformats.org/drawingml/2006/chart" xmlns:pic="http://schemas.openxmlformats.org/drawingml/2006/picture" xmlns:dgm="http://schemas.openxmlformats.org/drawingml/2006/diagram">
          <a:xfrm>
            <a:off x="685800" y="4343400"/>
            <a:ext cx="5486399" cy="41148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tIns="91425">
            <a:noAutofit/>
          </a:bodyPr>
          <a:lstStyle/>
          <a:p>
            <a:pPr lvl="0">
              <a:spcBef>
                <a:spcPts val="0"/>
              </a:spcBef>
              <a:buNone/>
            </a:pPr>
            <a:endParaRP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7.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72"/>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73" name="Shape 73"/>
          <p:cNvSpPr xmlns:c="http://schemas.openxmlformats.org/drawingml/2006/chart" xmlns:pic="http://schemas.openxmlformats.org/drawingml/2006/picture" xmlns:dgm="http://schemas.openxmlformats.org/drawingml/2006/diagram">
            <a:spLocks noChangeAspect="1" noGrp="1" noRot="1"/>
          </p:cNvSpPr>
          <p:nvPr>
            <p:ph idx="2" type="sldImg"/>
          </p:nvPr>
        </p:nvSpPr>
        <p:spPr xmlns:c="http://schemas.openxmlformats.org/drawingml/2006/chart" xmlns:pic="http://schemas.openxmlformats.org/drawingml/2006/picture" xmlns:dgm="http://schemas.openxmlformats.org/drawingml/2006/diagram">
          <a:xfrm>
            <a:off x="1143000" y="685800"/>
            <a:ext cx="4572000" cy="3429000"/>
          </a:xfrm>
          <a:custGeom>
            <a:avLst/>
            <a:gdLst/>
            <a:ahLst/>
            <a:cxnLst/>
            <a:rect b="0" l="0" r="0" t="0"/>
            <a:pathLst>
              <a:path extrusionOk="0" h="120000" w="120000">
                <a:moveTo>
                  <a:pt x="0" y="0"/>
                </a:moveTo>
                <a:lnTo>
                  <a:pt x="120000" y="0"/>
                </a:lnTo>
                <a:lnTo>
                  <a:pt x="120000" y="120000"/>
                </a:lnTo>
                <a:lnTo>
                  <a:pt x="0" y="120000"/>
                </a:lnTo>
                <a:close/>
              </a:path>
            </a:pathLst>
          </a:custGeom>
        </p:spPr>
      </p:sp>
      <p:sp>
        <p:nvSpPr>
          <p:cNvPr xmlns:c="http://schemas.openxmlformats.org/drawingml/2006/chart" xmlns:pic="http://schemas.openxmlformats.org/drawingml/2006/picture" xmlns:dgm="http://schemas.openxmlformats.org/drawingml/2006/diagram" id="74" name="Shape 74"/>
          <p:cNvSpPr xmlns:c="http://schemas.openxmlformats.org/drawingml/2006/chart" xmlns:pic="http://schemas.openxmlformats.org/drawingml/2006/picture" xmlns:dgm="http://schemas.openxmlformats.org/drawingml/2006/diagram" txBox="1">
            <a:spLocks noGrp="1"/>
          </p:cNvSpPr>
          <p:nvPr>
            <p:ph idx="1" type="body"/>
          </p:nvPr>
        </p:nvSpPr>
        <p:spPr xmlns:c="http://schemas.openxmlformats.org/drawingml/2006/chart" xmlns:pic="http://schemas.openxmlformats.org/drawingml/2006/picture" xmlns:dgm="http://schemas.openxmlformats.org/drawingml/2006/diagram">
          <a:xfrm>
            <a:off x="685800" y="4343400"/>
            <a:ext cx="5486399" cy="41148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tIns="91425">
            <a:noAutofit/>
          </a:bodyPr>
          <a:lstStyle/>
          <a:p>
            <a:pPr lvl="0">
              <a:spcBef>
                <a:spcPts val="0"/>
              </a:spcBef>
              <a:buNone/>
            </a:pPr>
            <a:endParaRPr dirty="0">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8.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177"/>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178" name="Shape 178"/>
          <p:cNvSpPr xmlns:c="http://schemas.openxmlformats.org/drawingml/2006/chart" xmlns:pic="http://schemas.openxmlformats.org/drawingml/2006/picture" xmlns:dgm="http://schemas.openxmlformats.org/drawingml/2006/diagram">
            <a:spLocks noChangeAspect="1" noGrp="1" noRot="1"/>
          </p:cNvSpPr>
          <p:nvPr>
            <p:ph idx="2" type="sldImg"/>
          </p:nvPr>
        </p:nvSpPr>
        <p:spPr xmlns:c="http://schemas.openxmlformats.org/drawingml/2006/chart" xmlns:pic="http://schemas.openxmlformats.org/drawingml/2006/picture" xmlns:dgm="http://schemas.openxmlformats.org/drawingml/2006/diagram">
          <a:xfrm>
            <a:off x="1143000" y="685800"/>
            <a:ext cx="4572000" cy="3429000"/>
          </a:xfrm>
          <a:custGeom>
            <a:avLst/>
            <a:gdLst/>
            <a:ahLst/>
            <a:cxnLst/>
            <a:rect b="0" l="0" r="0" t="0"/>
            <a:pathLst>
              <a:path extrusionOk="0" h="120000" w="120000">
                <a:moveTo>
                  <a:pt x="0" y="0"/>
                </a:moveTo>
                <a:lnTo>
                  <a:pt x="120000" y="0"/>
                </a:lnTo>
                <a:lnTo>
                  <a:pt x="120000" y="120000"/>
                </a:lnTo>
                <a:lnTo>
                  <a:pt x="0" y="120000"/>
                </a:lnTo>
                <a:close/>
              </a:path>
            </a:pathLst>
          </a:custGeom>
        </p:spPr>
      </p:sp>
      <p:sp>
        <p:nvSpPr>
          <p:cNvPr xmlns:c="http://schemas.openxmlformats.org/drawingml/2006/chart" xmlns:pic="http://schemas.openxmlformats.org/drawingml/2006/picture" xmlns:dgm="http://schemas.openxmlformats.org/drawingml/2006/diagram" id="179" name="Shape 179"/>
          <p:cNvSpPr xmlns:c="http://schemas.openxmlformats.org/drawingml/2006/chart" xmlns:pic="http://schemas.openxmlformats.org/drawingml/2006/picture" xmlns:dgm="http://schemas.openxmlformats.org/drawingml/2006/diagram" txBox="1">
            <a:spLocks noGrp="1"/>
          </p:cNvSpPr>
          <p:nvPr>
            <p:ph idx="1" type="body"/>
          </p:nvPr>
        </p:nvSpPr>
        <p:spPr xmlns:c="http://schemas.openxmlformats.org/drawingml/2006/chart" xmlns:pic="http://schemas.openxmlformats.org/drawingml/2006/picture" xmlns:dgm="http://schemas.openxmlformats.org/drawingml/2006/diagram">
          <a:xfrm>
            <a:off x="685800" y="4343400"/>
            <a:ext cx="5486399" cy="41148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tIns="91425">
            <a:noAutofit/>
          </a:bodyPr>
          <a:lstStyle/>
          <a:p>
            <a:pPr lvl="0">
              <a:spcBef>
                <a:spcPts val="0"/>
              </a:spcBef>
              <a:buNone/>
            </a:pPr>
            <a:endParaRP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9.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89"/>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90" name="Shape 90"/>
          <p:cNvSpPr xmlns:c="http://schemas.openxmlformats.org/drawingml/2006/chart" xmlns:pic="http://schemas.openxmlformats.org/drawingml/2006/picture" xmlns:dgm="http://schemas.openxmlformats.org/drawingml/2006/diagram">
            <a:spLocks noChangeAspect="1" noGrp="1" noRot="1"/>
          </p:cNvSpPr>
          <p:nvPr>
            <p:ph idx="2" type="sldImg"/>
          </p:nvPr>
        </p:nvSpPr>
        <p:spPr xmlns:c="http://schemas.openxmlformats.org/drawingml/2006/chart" xmlns:pic="http://schemas.openxmlformats.org/drawingml/2006/picture" xmlns:dgm="http://schemas.openxmlformats.org/drawingml/2006/diagram">
          <a:xfrm>
            <a:off x="1143000" y="685800"/>
            <a:ext cx="4572000" cy="3429000"/>
          </a:xfrm>
          <a:custGeom>
            <a:avLst/>
            <a:gdLst/>
            <a:ahLst/>
            <a:cxnLst/>
            <a:rect b="0" l="0" r="0" t="0"/>
            <a:pathLst>
              <a:path extrusionOk="0" h="120000" w="120000">
                <a:moveTo>
                  <a:pt x="0" y="0"/>
                </a:moveTo>
                <a:lnTo>
                  <a:pt x="120000" y="0"/>
                </a:lnTo>
                <a:lnTo>
                  <a:pt x="120000" y="120000"/>
                </a:lnTo>
                <a:lnTo>
                  <a:pt x="0" y="120000"/>
                </a:lnTo>
                <a:close/>
              </a:path>
            </a:pathLst>
          </a:custGeom>
        </p:spPr>
      </p:sp>
      <p:sp>
        <p:nvSpPr>
          <p:cNvPr xmlns:c="http://schemas.openxmlformats.org/drawingml/2006/chart" xmlns:pic="http://schemas.openxmlformats.org/drawingml/2006/picture" xmlns:dgm="http://schemas.openxmlformats.org/drawingml/2006/diagram" id="91" name="Shape 91"/>
          <p:cNvSpPr xmlns:c="http://schemas.openxmlformats.org/drawingml/2006/chart" xmlns:pic="http://schemas.openxmlformats.org/drawingml/2006/picture" xmlns:dgm="http://schemas.openxmlformats.org/drawingml/2006/diagram" txBox="1">
            <a:spLocks noGrp="1"/>
          </p:cNvSpPr>
          <p:nvPr>
            <p:ph idx="1" type="body"/>
          </p:nvPr>
        </p:nvSpPr>
        <p:spPr xmlns:c="http://schemas.openxmlformats.org/drawingml/2006/chart" xmlns:pic="http://schemas.openxmlformats.org/drawingml/2006/picture" xmlns:dgm="http://schemas.openxmlformats.org/drawingml/2006/diagram">
          <a:xfrm>
            <a:off x="685800" y="4343400"/>
            <a:ext cx="5486399" cy="41148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tIns="91425">
            <a:noAutofit/>
          </a:bodyPr>
          <a:lstStyle/>
          <a:p>
            <a:pPr lvl="0">
              <a:spcBef>
                <a:spcPts val="0"/>
              </a:spcBef>
              <a:buNone/>
            </a:pPr>
            <a:endParaRP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slideLayouts/_rels/slideLayout1.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2.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3.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4.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5.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6.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slideLayout1.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title">
  <p:cSld name="Title">
    <p:bg>
      <p:bgPr>
        <a:solidFill>
          <a:srgbClr val="C7F464"/>
        </a:solidFill>
        <a:effectLst/>
      </p:bgPr>
    </p:bg>
    <p:spTree>
      <p:nvGrpSpPr>
        <p:cNvPr xmlns:c="http://schemas.openxmlformats.org/drawingml/2006/chart" xmlns:pic="http://schemas.openxmlformats.org/drawingml/2006/picture" xmlns:dgm="http://schemas.openxmlformats.org/drawingml/2006/diagram" id="1" name="Shape 8"/>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9" name="Shape 9"/>
          <p:cNvSpPr xmlns:c="http://schemas.openxmlformats.org/drawingml/2006/chart" xmlns:pic="http://schemas.openxmlformats.org/drawingml/2006/picture" xmlns:dgm="http://schemas.openxmlformats.org/drawingml/2006/diagram" txBox="1">
            <a:spLocks noGrp="1"/>
          </p:cNvSpPr>
          <p:nvPr>
            <p:ph type="ctrTitle"/>
          </p:nvPr>
        </p:nvSpPr>
        <p:spPr xmlns:c="http://schemas.openxmlformats.org/drawingml/2006/chart" xmlns:pic="http://schemas.openxmlformats.org/drawingml/2006/picture" xmlns:dgm="http://schemas.openxmlformats.org/drawingml/2006/diagram">
          <a:xfrm>
            <a:off x="3012325" y="2960550"/>
            <a:ext cx="5445899" cy="2405700"/>
          </a:xfrm>
          <a:prstGeom prst="rect">
            <a:avLst/>
          </a:prstGeom>
        </p:spPr>
        <p:txBody xmlns:c="http://schemas.openxmlformats.org/drawingml/2006/chart" xmlns:pic="http://schemas.openxmlformats.org/drawingml/2006/picture" xmlns:dgm="http://schemas.openxmlformats.org/drawingml/2006/diagram">
          <a:bodyPr anchor="b" anchorCtr="0" bIns="91425" lIns="91425" rIns="91425" tIns="91425"/>
          <a:lstStyle>
            <a:lvl1pPr algn="r" lvl="0">
              <a:spcBef>
                <a:spcPts val="0"/>
              </a:spcBef>
              <a:buSzPct val="100000"/>
              <a:defRPr sz="4800">
                <a:uFillTx/>
              </a:defRPr>
            </a:lvl1pPr>
            <a:lvl2pPr algn="r" lvl="1">
              <a:spcBef>
                <a:spcPts val="0"/>
              </a:spcBef>
              <a:buSzPct val="100000"/>
              <a:defRPr sz="6000">
                <a:uFillTx/>
              </a:defRPr>
            </a:lvl2pPr>
            <a:lvl3pPr algn="r" lvl="2">
              <a:spcBef>
                <a:spcPts val="0"/>
              </a:spcBef>
              <a:buSzPct val="100000"/>
              <a:defRPr sz="6000">
                <a:uFillTx/>
              </a:defRPr>
            </a:lvl3pPr>
            <a:lvl4pPr algn="r" lvl="3">
              <a:spcBef>
                <a:spcPts val="0"/>
              </a:spcBef>
              <a:buSzPct val="100000"/>
              <a:defRPr sz="6000">
                <a:uFillTx/>
              </a:defRPr>
            </a:lvl4pPr>
            <a:lvl5pPr algn="r" lvl="4">
              <a:spcBef>
                <a:spcPts val="0"/>
              </a:spcBef>
              <a:buSzPct val="100000"/>
              <a:defRPr sz="6000">
                <a:uFillTx/>
              </a:defRPr>
            </a:lvl5pPr>
            <a:lvl6pPr algn="r" lvl="5">
              <a:spcBef>
                <a:spcPts val="0"/>
              </a:spcBef>
              <a:buSzPct val="100000"/>
              <a:defRPr sz="6000">
                <a:uFillTx/>
              </a:defRPr>
            </a:lvl6pPr>
            <a:lvl7pPr algn="r" lvl="6">
              <a:spcBef>
                <a:spcPts val="0"/>
              </a:spcBef>
              <a:buSzPct val="100000"/>
              <a:defRPr sz="6000">
                <a:uFillTx/>
              </a:defRPr>
            </a:lvl7pPr>
            <a:lvl8pPr algn="r" lvl="7">
              <a:spcBef>
                <a:spcPts val="0"/>
              </a:spcBef>
              <a:buSzPct val="100000"/>
              <a:defRPr sz="6000">
                <a:uFillTx/>
              </a:defRPr>
            </a:lvl8pPr>
            <a:lvl9pPr algn="r" lvl="8">
              <a:spcBef>
                <a:spcPts val="0"/>
              </a:spcBef>
              <a:buSzPct val="100000"/>
              <a:defRPr sz="6000">
                <a:uFillTx/>
              </a:defRPr>
            </a:lvl9pPr>
          </a:lstStyle>
          <a:p>
            <a:r>
              <a:rPr lang="en-US">
                <a:uFillTx/>
              </a:rPr>
              <a:t>Click to edit Master title style</a:t>
            </a:r>
            <a:endParaRPr>
              <a:uFillTx/>
            </a:endParaRPr>
          </a:p>
        </p:txBody>
      </p:sp>
      <p:sp>
        <p:nvSpPr>
          <p:cNvPr xmlns:c="http://schemas.openxmlformats.org/drawingml/2006/chart" xmlns:pic="http://schemas.openxmlformats.org/drawingml/2006/picture" xmlns:dgm="http://schemas.openxmlformats.org/drawingml/2006/diagram" id="10" name="Shape 1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6208125" y="5619450"/>
            <a:ext cx="2250000" cy="137699"/>
          </a:xfrm>
          <a:prstGeom prst="rect">
            <a:avLst/>
          </a:prstGeom>
          <a:solidFill>
            <a:srgbClr val="4ECDC4"/>
          </a:solidFill>
          <a:ln>
            <a:noFill/>
          </a:ln>
        </p:spPr>
        <p:txBody xmlns:c="http://schemas.openxmlformats.org/drawingml/2006/chart" xmlns:pic="http://schemas.openxmlformats.org/drawingml/2006/picture" xmlns:dgm="http://schemas.openxmlformats.org/drawingml/2006/diagram">
          <a:bodyPr anchor="ctr" anchorCtr="0" bIns="91425" lIns="91425" rIns="91425" tIns="91425">
            <a:noAutofit/>
          </a:bodyPr>
          <a:lstStyle/>
          <a:p>
            <a:pPr lvl="0">
              <a:spcBef>
                <a:spcPts val="0"/>
              </a:spcBef>
              <a:buNone/>
            </a:pPr>
            <a:endParaRPr>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2.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Subtitle">
    <p:bg>
      <p:bgPr>
        <a:solidFill>
          <a:srgbClr val="4ECDC4"/>
        </a:solidFill>
        <a:effectLst/>
      </p:bgPr>
    </p:bg>
    <p:spTree>
      <p:nvGrpSpPr>
        <p:cNvPr xmlns:c="http://schemas.openxmlformats.org/drawingml/2006/chart" xmlns:pic="http://schemas.openxmlformats.org/drawingml/2006/picture" xmlns:dgm="http://schemas.openxmlformats.org/drawingml/2006/diagram" id="1" name="Shape 11"/>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12" name="Shape 1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5680600" y="0"/>
            <a:ext cx="3463199" cy="6858000"/>
          </a:xfrm>
          <a:prstGeom prst="rect">
            <a:avLst/>
          </a:prstGeom>
          <a:solidFill>
            <a:srgbClr val="FFFFFF"/>
          </a:solidFill>
          <a:ln>
            <a:noFill/>
          </a:ln>
        </p:spPr>
        <p:txBody xmlns:c="http://schemas.openxmlformats.org/drawingml/2006/chart" xmlns:pic="http://schemas.openxmlformats.org/drawingml/2006/picture" xmlns:dgm="http://schemas.openxmlformats.org/drawingml/2006/diagram">
          <a:bodyPr anchor="ctr" anchorCtr="0" bIns="91425" lIns="91425" rIns="91425" tIns="91425">
            <a:noAutofit/>
          </a:bodyPr>
          <a:lstStyle/>
          <a:p>
            <a:pPr lvl="0">
              <a:spcBef>
                <a:spcPts val="0"/>
              </a:spcBef>
              <a:buNone/>
            </a:pPr>
            <a:endParaRPr>
              <a:uFillTx/>
            </a:endParaRPr>
          </a:p>
        </p:txBody>
      </p:sp>
      <p:sp>
        <p:nvSpPr>
          <p:cNvPr xmlns:c="http://schemas.openxmlformats.org/drawingml/2006/chart" xmlns:pic="http://schemas.openxmlformats.org/drawingml/2006/picture" xmlns:dgm="http://schemas.openxmlformats.org/drawingml/2006/diagram" id="13" name="Shape 13"/>
          <p:cNvSpPr xmlns:c="http://schemas.openxmlformats.org/drawingml/2006/chart" xmlns:pic="http://schemas.openxmlformats.org/drawingml/2006/picture" xmlns:dgm="http://schemas.openxmlformats.org/drawingml/2006/diagram" txBox="1">
            <a:spLocks noGrp="1"/>
          </p:cNvSpPr>
          <p:nvPr>
            <p:ph type="ctrTitle"/>
          </p:nvPr>
        </p:nvSpPr>
        <p:spPr xmlns:c="http://schemas.openxmlformats.org/drawingml/2006/chart" xmlns:pic="http://schemas.openxmlformats.org/drawingml/2006/picture" xmlns:dgm="http://schemas.openxmlformats.org/drawingml/2006/diagram">
          <a:xfrm>
            <a:off x="685800" y="3863725"/>
            <a:ext cx="4505399" cy="1910399"/>
          </a:xfrm>
          <a:prstGeom prst="rect">
            <a:avLst/>
          </a:prstGeom>
        </p:spPr>
        <p:txBody xmlns:c="http://schemas.openxmlformats.org/drawingml/2006/chart" xmlns:pic="http://schemas.openxmlformats.org/drawingml/2006/picture" xmlns:dgm="http://schemas.openxmlformats.org/drawingml/2006/diagram">
          <a:bodyPr anchor="b" anchorCtr="0" bIns="91425" lIns="91425" rIns="91425" tIns="91425"/>
          <a:lstStyle>
            <a:lvl1pPr algn="r" lvl="0" rtl="0">
              <a:spcBef>
                <a:spcPts val="0"/>
              </a:spcBef>
              <a:buClr>
                <a:srgbClr val="FFFFFF"/>
              </a:buClr>
              <a:buSzPct val="100000"/>
              <a:defRPr sz="4000">
                <a:solidFill>
                  <a:srgbClr val="FFFFFF"/>
                </a:solidFill>
                <a:uFillTx/>
              </a:defRPr>
            </a:lvl1pPr>
            <a:lvl2pPr algn="ctr" lvl="1" rtl="0">
              <a:spcBef>
                <a:spcPts val="0"/>
              </a:spcBef>
              <a:buClr>
                <a:srgbClr val="FFFFFF"/>
              </a:buClr>
              <a:buSzPct val="100000"/>
              <a:defRPr sz="4800">
                <a:solidFill>
                  <a:srgbClr val="FFFFFF"/>
                </a:solidFill>
                <a:uFillTx/>
              </a:defRPr>
            </a:lvl2pPr>
            <a:lvl3pPr algn="ctr" lvl="2" rtl="0">
              <a:spcBef>
                <a:spcPts val="0"/>
              </a:spcBef>
              <a:buClr>
                <a:srgbClr val="FFFFFF"/>
              </a:buClr>
              <a:buSzPct val="100000"/>
              <a:defRPr sz="4800">
                <a:solidFill>
                  <a:srgbClr val="FFFFFF"/>
                </a:solidFill>
                <a:uFillTx/>
              </a:defRPr>
            </a:lvl3pPr>
            <a:lvl4pPr algn="ctr" lvl="3" rtl="0">
              <a:spcBef>
                <a:spcPts val="0"/>
              </a:spcBef>
              <a:buClr>
                <a:srgbClr val="FFFFFF"/>
              </a:buClr>
              <a:buSzPct val="100000"/>
              <a:defRPr sz="4800">
                <a:solidFill>
                  <a:srgbClr val="FFFFFF"/>
                </a:solidFill>
                <a:uFillTx/>
              </a:defRPr>
            </a:lvl4pPr>
            <a:lvl5pPr algn="ctr" lvl="4" rtl="0">
              <a:spcBef>
                <a:spcPts val="0"/>
              </a:spcBef>
              <a:buClr>
                <a:srgbClr val="FFFFFF"/>
              </a:buClr>
              <a:buSzPct val="100000"/>
              <a:defRPr sz="4800">
                <a:solidFill>
                  <a:srgbClr val="FFFFFF"/>
                </a:solidFill>
                <a:uFillTx/>
              </a:defRPr>
            </a:lvl5pPr>
            <a:lvl6pPr algn="ctr" lvl="5" rtl="0">
              <a:spcBef>
                <a:spcPts val="0"/>
              </a:spcBef>
              <a:buClr>
                <a:srgbClr val="FFFFFF"/>
              </a:buClr>
              <a:buSzPct val="100000"/>
              <a:defRPr sz="4800">
                <a:solidFill>
                  <a:srgbClr val="FFFFFF"/>
                </a:solidFill>
                <a:uFillTx/>
              </a:defRPr>
            </a:lvl6pPr>
            <a:lvl7pPr algn="ctr" lvl="6" rtl="0">
              <a:spcBef>
                <a:spcPts val="0"/>
              </a:spcBef>
              <a:buClr>
                <a:srgbClr val="FFFFFF"/>
              </a:buClr>
              <a:buSzPct val="100000"/>
              <a:defRPr sz="4800">
                <a:solidFill>
                  <a:srgbClr val="FFFFFF"/>
                </a:solidFill>
                <a:uFillTx/>
              </a:defRPr>
            </a:lvl7pPr>
            <a:lvl8pPr algn="ctr" lvl="7" rtl="0">
              <a:spcBef>
                <a:spcPts val="0"/>
              </a:spcBef>
              <a:buClr>
                <a:srgbClr val="FFFFFF"/>
              </a:buClr>
              <a:buSzPct val="100000"/>
              <a:defRPr sz="4800">
                <a:solidFill>
                  <a:srgbClr val="FFFFFF"/>
                </a:solidFill>
                <a:uFillTx/>
              </a:defRPr>
            </a:lvl8pPr>
            <a:lvl9pPr algn="ctr" lvl="8" rtl="0">
              <a:spcBef>
                <a:spcPts val="0"/>
              </a:spcBef>
              <a:buClr>
                <a:srgbClr val="FFFFFF"/>
              </a:buClr>
              <a:buSzPct val="100000"/>
              <a:defRPr sz="4800">
                <a:solidFill>
                  <a:srgbClr val="FFFFFF"/>
                </a:solidFill>
                <a:uFillTx/>
              </a:defRPr>
            </a:lvl9pPr>
          </a:lstStyle>
          <a:p>
            <a:r>
              <a:rPr lang="en-US">
                <a:uFillTx/>
              </a:rPr>
              <a:t>Click to edit Master title style</a:t>
            </a:r>
            <a:endParaRPr>
              <a:uFillTx/>
            </a:endParaRPr>
          </a:p>
        </p:txBody>
      </p:sp>
      <p:sp>
        <p:nvSpPr>
          <p:cNvPr xmlns:c="http://schemas.openxmlformats.org/drawingml/2006/chart" xmlns:pic="http://schemas.openxmlformats.org/drawingml/2006/picture" xmlns:dgm="http://schemas.openxmlformats.org/drawingml/2006/diagram" id="14" name="Shape 14"/>
          <p:cNvSpPr xmlns:c="http://schemas.openxmlformats.org/drawingml/2006/chart" xmlns:pic="http://schemas.openxmlformats.org/drawingml/2006/picture" xmlns:dgm="http://schemas.openxmlformats.org/drawingml/2006/diagram" txBox="1">
            <a:spLocks noGrp="1"/>
          </p:cNvSpPr>
          <p:nvPr>
            <p:ph idx="1" type="subTitle"/>
          </p:nvPr>
        </p:nvSpPr>
        <p:spPr xmlns:c="http://schemas.openxmlformats.org/drawingml/2006/chart" xmlns:pic="http://schemas.openxmlformats.org/drawingml/2006/picture" xmlns:dgm="http://schemas.openxmlformats.org/drawingml/2006/diagram">
          <a:xfrm>
            <a:off x="6101100" y="3817851"/>
            <a:ext cx="2446500" cy="1910399"/>
          </a:xfrm>
          <a:prstGeom prst="rect">
            <a:avLst/>
          </a:prstGeom>
        </p:spPr>
        <p:txBody xmlns:c="http://schemas.openxmlformats.org/drawingml/2006/chart" xmlns:pic="http://schemas.openxmlformats.org/drawingml/2006/picture" xmlns:dgm="http://schemas.openxmlformats.org/drawingml/2006/diagram">
          <a:bodyPr anchor="b" anchorCtr="0" bIns="91425" lIns="91425" rIns="91425" tIns="91425"/>
          <a:lstStyle>
            <a:lvl1pPr lvl="0" rtl="0">
              <a:spcBef>
                <a:spcPts val="0"/>
              </a:spcBef>
              <a:buClr>
                <a:srgbClr val="738498"/>
              </a:buClr>
              <a:buSzPct val="100000"/>
              <a:buNone/>
              <a:defRPr sz="2200">
                <a:solidFill>
                  <a:srgbClr val="738498"/>
                </a:solidFill>
                <a:uFillTx/>
              </a:defRPr>
            </a:lvl1pPr>
            <a:lvl2pPr lvl="1" rtl="0">
              <a:spcBef>
                <a:spcPts val="0"/>
              </a:spcBef>
              <a:buClr>
                <a:srgbClr val="738498"/>
              </a:buClr>
              <a:buSzPct val="100000"/>
              <a:buNone/>
              <a:defRPr sz="2200">
                <a:solidFill>
                  <a:srgbClr val="738498"/>
                </a:solidFill>
                <a:uFillTx/>
              </a:defRPr>
            </a:lvl2pPr>
            <a:lvl3pPr lvl="2" rtl="0">
              <a:spcBef>
                <a:spcPts val="0"/>
              </a:spcBef>
              <a:buClr>
                <a:srgbClr val="738498"/>
              </a:buClr>
              <a:buSzPct val="100000"/>
              <a:buNone/>
              <a:defRPr sz="2200">
                <a:solidFill>
                  <a:srgbClr val="738498"/>
                </a:solidFill>
                <a:uFillTx/>
              </a:defRPr>
            </a:lvl3pPr>
            <a:lvl4pPr lvl="3" rtl="0">
              <a:spcBef>
                <a:spcPts val="0"/>
              </a:spcBef>
              <a:buClr>
                <a:srgbClr val="738498"/>
              </a:buClr>
              <a:buSzPct val="100000"/>
              <a:buNone/>
              <a:defRPr sz="2200">
                <a:solidFill>
                  <a:srgbClr val="738498"/>
                </a:solidFill>
                <a:uFillTx/>
              </a:defRPr>
            </a:lvl4pPr>
            <a:lvl5pPr lvl="4" rtl="0">
              <a:spcBef>
                <a:spcPts val="0"/>
              </a:spcBef>
              <a:buClr>
                <a:srgbClr val="738498"/>
              </a:buClr>
              <a:buSzPct val="100000"/>
              <a:buNone/>
              <a:defRPr sz="2200">
                <a:solidFill>
                  <a:srgbClr val="738498"/>
                </a:solidFill>
                <a:uFillTx/>
              </a:defRPr>
            </a:lvl5pPr>
            <a:lvl6pPr lvl="5" rtl="0">
              <a:spcBef>
                <a:spcPts val="0"/>
              </a:spcBef>
              <a:buClr>
                <a:srgbClr val="738498"/>
              </a:buClr>
              <a:buSzPct val="100000"/>
              <a:buNone/>
              <a:defRPr sz="2200">
                <a:solidFill>
                  <a:srgbClr val="738498"/>
                </a:solidFill>
                <a:uFillTx/>
              </a:defRPr>
            </a:lvl6pPr>
            <a:lvl7pPr lvl="6" rtl="0">
              <a:spcBef>
                <a:spcPts val="0"/>
              </a:spcBef>
              <a:buClr>
                <a:srgbClr val="738498"/>
              </a:buClr>
              <a:buSzPct val="100000"/>
              <a:buNone/>
              <a:defRPr sz="2200">
                <a:solidFill>
                  <a:srgbClr val="738498"/>
                </a:solidFill>
                <a:uFillTx/>
              </a:defRPr>
            </a:lvl7pPr>
            <a:lvl8pPr lvl="7" rtl="0">
              <a:spcBef>
                <a:spcPts val="0"/>
              </a:spcBef>
              <a:buClr>
                <a:srgbClr val="738498"/>
              </a:buClr>
              <a:buSzPct val="100000"/>
              <a:buNone/>
              <a:defRPr sz="2200">
                <a:solidFill>
                  <a:srgbClr val="738498"/>
                </a:solidFill>
                <a:uFillTx/>
              </a:defRPr>
            </a:lvl8pPr>
            <a:lvl9pPr lvl="8" rtl="0">
              <a:spcBef>
                <a:spcPts val="0"/>
              </a:spcBef>
              <a:buClr>
                <a:srgbClr val="738498"/>
              </a:buClr>
              <a:buSzPct val="100000"/>
              <a:buNone/>
              <a:defRPr sz="2200">
                <a:solidFill>
                  <a:srgbClr val="738498"/>
                </a:solidFill>
                <a:uFillTx/>
              </a:defRPr>
            </a:lvl9pPr>
          </a:lstStyle>
          <a:p>
            <a:r>
              <a:rPr lang="en-US">
                <a:uFillTx/>
              </a:rPr>
              <a:t>Click to edit Master subtitle style</a:t>
            </a:r>
            <a:endParaRPr>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3.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tx">
  <p:cSld name="Title + 1 column">
    <p:spTree>
      <p:nvGrpSpPr>
        <p:cNvPr xmlns:c="http://schemas.openxmlformats.org/drawingml/2006/chart" xmlns:pic="http://schemas.openxmlformats.org/drawingml/2006/picture" xmlns:dgm="http://schemas.openxmlformats.org/drawingml/2006/diagram" id="1" name="Shape 21"/>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2" name="Shape 22"/>
          <p:cNvSpPr xmlns:c="http://schemas.openxmlformats.org/drawingml/2006/chart" xmlns:pic="http://schemas.openxmlformats.org/drawingml/2006/picture" xmlns:dgm="http://schemas.openxmlformats.org/drawingml/2006/diagram" txBox="1">
            <a:spLocks noGrp="1"/>
          </p:cNvSpPr>
          <p:nvPr>
            <p:ph type="title"/>
          </p:nvPr>
        </p:nvSpPr>
        <p:spPr xmlns:c="http://schemas.openxmlformats.org/drawingml/2006/chart" xmlns:pic="http://schemas.openxmlformats.org/drawingml/2006/picture" xmlns:dgm="http://schemas.openxmlformats.org/drawingml/2006/diagram">
          <a:xfrm>
            <a:off x="691200" y="0"/>
            <a:ext cx="7761599" cy="1292100"/>
          </a:xfrm>
          <a:prstGeom prst="rect">
            <a:avLst/>
          </a:prstGeom>
        </p:spPr>
        <p:txBody xmlns:c="http://schemas.openxmlformats.org/drawingml/2006/chart" xmlns:pic="http://schemas.openxmlformats.org/drawingml/2006/picture" xmlns:dgm="http://schemas.openxmlformats.org/drawingml/2006/diagram">
          <a:bodyPr anchor="b" anchorCtr="0" bIns="91425" lIns="91425" rIns="91425" tIns="91425"/>
          <a:lstStyle>
            <a:lvl1pPr lvl="0">
              <a:spcBef>
                <a:spcPts val="0"/>
              </a:spcBef>
              <a:defRPr>
                <a:uFillTx/>
              </a:defRPr>
            </a:lvl1pPr>
            <a:lvl2pPr lvl="1">
              <a:spcBef>
                <a:spcPts val="0"/>
              </a:spcBef>
              <a:defRPr>
                <a:uFillTx/>
              </a:defRPr>
            </a:lvl2pPr>
            <a:lvl3pPr lvl="2">
              <a:spcBef>
                <a:spcPts val="0"/>
              </a:spcBef>
              <a:defRPr>
                <a:uFillTx/>
              </a:defRPr>
            </a:lvl3pPr>
            <a:lvl4pPr lvl="3">
              <a:spcBef>
                <a:spcPts val="0"/>
              </a:spcBef>
              <a:defRPr>
                <a:uFillTx/>
              </a:defRPr>
            </a:lvl4pPr>
            <a:lvl5pPr lvl="4">
              <a:spcBef>
                <a:spcPts val="0"/>
              </a:spcBef>
              <a:defRPr>
                <a:uFillTx/>
              </a:defRPr>
            </a:lvl5pPr>
            <a:lvl6pPr lvl="5">
              <a:spcBef>
                <a:spcPts val="0"/>
              </a:spcBef>
              <a:defRPr>
                <a:uFillTx/>
              </a:defRPr>
            </a:lvl6pPr>
            <a:lvl7pPr lvl="6">
              <a:spcBef>
                <a:spcPts val="0"/>
              </a:spcBef>
              <a:defRPr>
                <a:uFillTx/>
              </a:defRPr>
            </a:lvl7pPr>
            <a:lvl8pPr lvl="7">
              <a:spcBef>
                <a:spcPts val="0"/>
              </a:spcBef>
              <a:defRPr>
                <a:uFillTx/>
              </a:defRPr>
            </a:lvl8pPr>
            <a:lvl9pPr lvl="8">
              <a:spcBef>
                <a:spcPts val="0"/>
              </a:spcBef>
              <a:defRPr>
                <a:uFillTx/>
              </a:defRPr>
            </a:lvl9pPr>
          </a:lstStyle>
          <a:p>
            <a:r>
              <a:rPr lang="en-US">
                <a:uFillTx/>
              </a:rPr>
              <a:t>Click to edit Master title style</a:t>
            </a:r>
            <a:endParaRPr>
              <a:uFillTx/>
            </a:endParaRPr>
          </a:p>
        </p:txBody>
      </p:sp>
      <p:sp>
        <p:nvSpPr>
          <p:cNvPr xmlns:c="http://schemas.openxmlformats.org/drawingml/2006/chart" xmlns:pic="http://schemas.openxmlformats.org/drawingml/2006/picture" xmlns:dgm="http://schemas.openxmlformats.org/drawingml/2006/diagram" id="23" name="Shape 23"/>
          <p:cNvSpPr xmlns:c="http://schemas.openxmlformats.org/drawingml/2006/chart" xmlns:pic="http://schemas.openxmlformats.org/drawingml/2006/picture" xmlns:dgm="http://schemas.openxmlformats.org/drawingml/2006/diagram" txBox="1">
            <a:spLocks noGrp="1"/>
          </p:cNvSpPr>
          <p:nvPr>
            <p:ph idx="1" type="body"/>
          </p:nvPr>
        </p:nvSpPr>
        <p:spPr xmlns:c="http://schemas.openxmlformats.org/drawingml/2006/chart" xmlns:pic="http://schemas.openxmlformats.org/drawingml/2006/picture" xmlns:dgm="http://schemas.openxmlformats.org/drawingml/2006/diagram">
          <a:xfrm>
            <a:off x="691200" y="1811604"/>
            <a:ext cx="7761599" cy="44121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tIns="91425"/>
          <a:lstStyle>
            <a:lvl1pPr lvl="0">
              <a:spcBef>
                <a:spcPts val="0"/>
              </a:spcBef>
              <a:defRPr>
                <a:uFillTx/>
              </a:defRPr>
            </a:lvl1pPr>
            <a:lvl2pPr lvl="1">
              <a:spcBef>
                <a:spcPts val="0"/>
              </a:spcBef>
              <a:defRPr>
                <a:uFillTx/>
              </a:defRPr>
            </a:lvl2pPr>
            <a:lvl3pPr lvl="2">
              <a:spcBef>
                <a:spcPts val="0"/>
              </a:spcBef>
              <a:defRPr>
                <a:uFillTx/>
              </a:defRPr>
            </a:lvl3pPr>
            <a:lvl4pPr lvl="3">
              <a:spcBef>
                <a:spcPts val="0"/>
              </a:spcBef>
              <a:defRPr>
                <a:uFillTx/>
              </a:defRPr>
            </a:lvl4pPr>
            <a:lvl5pPr lvl="4">
              <a:spcBef>
                <a:spcPts val="0"/>
              </a:spcBef>
              <a:defRPr>
                <a:uFillTx/>
              </a:defRPr>
            </a:lvl5pPr>
            <a:lvl6pPr lvl="5">
              <a:spcBef>
                <a:spcPts val="0"/>
              </a:spcBef>
              <a:defRPr>
                <a:uFillTx/>
              </a:defRPr>
            </a:lvl6pPr>
            <a:lvl7pPr lvl="6">
              <a:spcBef>
                <a:spcPts val="0"/>
              </a:spcBef>
              <a:defRPr>
                <a:uFillTx/>
              </a:defRPr>
            </a:lvl7pPr>
            <a:lvl8pPr lvl="7">
              <a:spcBef>
                <a:spcPts val="0"/>
              </a:spcBef>
              <a:defRPr>
                <a:uFillTx/>
              </a:defRPr>
            </a:lvl8pPr>
            <a:lvl9pPr lvl="8">
              <a:spcBef>
                <a:spcPts val="0"/>
              </a:spcBef>
              <a:defRPr>
                <a:uFillTx/>
              </a:defRPr>
            </a:lvl9pPr>
          </a:lstStyle>
          <a:p>
            <a:pPr lvl="0"/>
            <a:r>
              <a:rPr lang="en-US">
                <a:uFillTx/>
              </a:rPr>
              <a:t>Click to edit Master text styles</a:t>
            </a:r>
          </a:p>
        </p:txBody>
      </p:sp>
      <p:sp>
        <p:nvSpPr>
          <p:cNvPr xmlns:c="http://schemas.openxmlformats.org/drawingml/2006/chart" xmlns:pic="http://schemas.openxmlformats.org/drawingml/2006/picture" xmlns:dgm="http://schemas.openxmlformats.org/drawingml/2006/diagram" id="24" name="Shape 2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813272" y="1506188"/>
            <a:ext cx="1533600" cy="137699"/>
          </a:xfrm>
          <a:prstGeom prst="rect">
            <a:avLst/>
          </a:prstGeom>
          <a:solidFill>
            <a:srgbClr val="4ECDC4"/>
          </a:solidFill>
          <a:ln>
            <a:noFill/>
          </a:ln>
        </p:spPr>
        <p:txBody xmlns:c="http://schemas.openxmlformats.org/drawingml/2006/chart" xmlns:pic="http://schemas.openxmlformats.org/drawingml/2006/picture" xmlns:dgm="http://schemas.openxmlformats.org/drawingml/2006/diagram">
          <a:bodyPr anchor="ctr" anchorCtr="0" bIns="91425" lIns="91425" rIns="91425" tIns="91425">
            <a:noAutofit/>
          </a:bodyPr>
          <a:lstStyle/>
          <a:p>
            <a:pPr lvl="0">
              <a:spcBef>
                <a:spcPts val="0"/>
              </a:spcBef>
              <a:buNone/>
            </a:pPr>
            <a:endParaRPr>
              <a:uFillTx/>
            </a:endParaRPr>
          </a:p>
        </p:txBody>
      </p:sp>
      <p:sp>
        <p:nvSpPr>
          <p:cNvPr xmlns:c="http://schemas.openxmlformats.org/drawingml/2006/chart" xmlns:pic="http://schemas.openxmlformats.org/drawingml/2006/picture" xmlns:dgm="http://schemas.openxmlformats.org/drawingml/2006/diagram" id="25" name="Shape 2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0" y="0"/>
            <a:ext cx="137699" cy="6858000"/>
          </a:xfrm>
          <a:prstGeom prst="rect">
            <a:avLst/>
          </a:prstGeom>
          <a:solidFill>
            <a:srgbClr val="C7F464"/>
          </a:solidFill>
          <a:ln>
            <a:noFill/>
          </a:ln>
        </p:spPr>
        <p:txBody xmlns:c="http://schemas.openxmlformats.org/drawingml/2006/chart" xmlns:pic="http://schemas.openxmlformats.org/drawingml/2006/picture" xmlns:dgm="http://schemas.openxmlformats.org/drawingml/2006/diagram">
          <a:bodyPr anchor="ctr" anchorCtr="0" bIns="91425" lIns="91425" rIns="91425" tIns="91425">
            <a:noAutofit/>
          </a:bodyPr>
          <a:lstStyle/>
          <a:p>
            <a:pPr lvl="0">
              <a:spcBef>
                <a:spcPts val="0"/>
              </a:spcBef>
              <a:buNone/>
            </a:pPr>
            <a:endParaRPr>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4.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twoColTx">
  <p:cSld name="Title + 2 columns">
    <p:spTree>
      <p:nvGrpSpPr>
        <p:cNvPr xmlns:c="http://schemas.openxmlformats.org/drawingml/2006/chart" xmlns:pic="http://schemas.openxmlformats.org/drawingml/2006/picture" xmlns:dgm="http://schemas.openxmlformats.org/drawingml/2006/diagram" id="1" name="Shape 26"/>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7" name="Shape 27"/>
          <p:cNvSpPr xmlns:c="http://schemas.openxmlformats.org/drawingml/2006/chart" xmlns:pic="http://schemas.openxmlformats.org/drawingml/2006/picture" xmlns:dgm="http://schemas.openxmlformats.org/drawingml/2006/diagram" txBox="1">
            <a:spLocks noGrp="1"/>
          </p:cNvSpPr>
          <p:nvPr>
            <p:ph type="title"/>
          </p:nvPr>
        </p:nvSpPr>
        <p:spPr xmlns:c="http://schemas.openxmlformats.org/drawingml/2006/chart" xmlns:pic="http://schemas.openxmlformats.org/drawingml/2006/picture" xmlns:dgm="http://schemas.openxmlformats.org/drawingml/2006/diagram">
          <a:xfrm>
            <a:off x="691200" y="634299"/>
            <a:ext cx="7761599" cy="657900"/>
          </a:xfrm>
          <a:prstGeom prst="rect">
            <a:avLst/>
          </a:prstGeom>
        </p:spPr>
        <p:txBody xmlns:c="http://schemas.openxmlformats.org/drawingml/2006/chart" xmlns:pic="http://schemas.openxmlformats.org/drawingml/2006/picture" xmlns:dgm="http://schemas.openxmlformats.org/drawingml/2006/diagram">
          <a:bodyPr anchor="b" anchorCtr="0" bIns="91425" lIns="91425" rIns="91425" tIns="91425"/>
          <a:lstStyle>
            <a:lvl1pPr lvl="0">
              <a:spcBef>
                <a:spcPts val="0"/>
              </a:spcBef>
              <a:defRPr>
                <a:uFillTx/>
              </a:defRPr>
            </a:lvl1pPr>
            <a:lvl2pPr lvl="1">
              <a:spcBef>
                <a:spcPts val="0"/>
              </a:spcBef>
              <a:defRPr>
                <a:uFillTx/>
              </a:defRPr>
            </a:lvl2pPr>
            <a:lvl3pPr lvl="2">
              <a:spcBef>
                <a:spcPts val="0"/>
              </a:spcBef>
              <a:defRPr>
                <a:uFillTx/>
              </a:defRPr>
            </a:lvl3pPr>
            <a:lvl4pPr lvl="3">
              <a:spcBef>
                <a:spcPts val="0"/>
              </a:spcBef>
              <a:defRPr>
                <a:uFillTx/>
              </a:defRPr>
            </a:lvl4pPr>
            <a:lvl5pPr lvl="4">
              <a:spcBef>
                <a:spcPts val="0"/>
              </a:spcBef>
              <a:defRPr>
                <a:uFillTx/>
              </a:defRPr>
            </a:lvl5pPr>
            <a:lvl6pPr lvl="5">
              <a:spcBef>
                <a:spcPts val="0"/>
              </a:spcBef>
              <a:defRPr>
                <a:uFillTx/>
              </a:defRPr>
            </a:lvl6pPr>
            <a:lvl7pPr lvl="6">
              <a:spcBef>
                <a:spcPts val="0"/>
              </a:spcBef>
              <a:defRPr>
                <a:uFillTx/>
              </a:defRPr>
            </a:lvl7pPr>
            <a:lvl8pPr lvl="7">
              <a:spcBef>
                <a:spcPts val="0"/>
              </a:spcBef>
              <a:defRPr>
                <a:uFillTx/>
              </a:defRPr>
            </a:lvl8pPr>
            <a:lvl9pPr lvl="8">
              <a:spcBef>
                <a:spcPts val="0"/>
              </a:spcBef>
              <a:defRPr>
                <a:uFillTx/>
              </a:defRPr>
            </a:lvl9pPr>
          </a:lstStyle>
          <a:p>
            <a:r>
              <a:rPr lang="en-US">
                <a:uFillTx/>
              </a:rPr>
              <a:t>Click to edit Master title style</a:t>
            </a:r>
            <a:endParaRPr>
              <a:uFillTx/>
            </a:endParaRPr>
          </a:p>
        </p:txBody>
      </p:sp>
      <p:sp>
        <p:nvSpPr>
          <p:cNvPr xmlns:c="http://schemas.openxmlformats.org/drawingml/2006/chart" xmlns:pic="http://schemas.openxmlformats.org/drawingml/2006/picture" xmlns:dgm="http://schemas.openxmlformats.org/drawingml/2006/diagram" id="28" name="Shape 28"/>
          <p:cNvSpPr xmlns:c="http://schemas.openxmlformats.org/drawingml/2006/chart" xmlns:pic="http://schemas.openxmlformats.org/drawingml/2006/picture" xmlns:dgm="http://schemas.openxmlformats.org/drawingml/2006/diagram" txBox="1">
            <a:spLocks noGrp="1"/>
          </p:cNvSpPr>
          <p:nvPr>
            <p:ph idx="1" type="body"/>
          </p:nvPr>
        </p:nvSpPr>
        <p:spPr xmlns:c="http://schemas.openxmlformats.org/drawingml/2006/chart" xmlns:pic="http://schemas.openxmlformats.org/drawingml/2006/picture" xmlns:dgm="http://schemas.openxmlformats.org/drawingml/2006/diagram">
          <a:xfrm>
            <a:off x="691200" y="1857900"/>
            <a:ext cx="3767400" cy="47100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tIns="91425"/>
          <a:lstStyle>
            <a:lvl1pPr lvl="0">
              <a:spcBef>
                <a:spcPts val="0"/>
              </a:spcBef>
              <a:defRPr>
                <a:uFillTx/>
              </a:defRPr>
            </a:lvl1pPr>
            <a:lvl2pPr lvl="1">
              <a:spcBef>
                <a:spcPts val="0"/>
              </a:spcBef>
              <a:defRPr>
                <a:uFillTx/>
              </a:defRPr>
            </a:lvl2pPr>
            <a:lvl3pPr lvl="2">
              <a:spcBef>
                <a:spcPts val="0"/>
              </a:spcBef>
              <a:defRPr>
                <a:uFillTx/>
              </a:defRPr>
            </a:lvl3pPr>
            <a:lvl4pPr lvl="3">
              <a:spcBef>
                <a:spcPts val="0"/>
              </a:spcBef>
              <a:defRPr>
                <a:uFillTx/>
              </a:defRPr>
            </a:lvl4pPr>
            <a:lvl5pPr lvl="4">
              <a:spcBef>
                <a:spcPts val="0"/>
              </a:spcBef>
              <a:defRPr>
                <a:uFillTx/>
              </a:defRPr>
            </a:lvl5pPr>
            <a:lvl6pPr lvl="5">
              <a:spcBef>
                <a:spcPts val="0"/>
              </a:spcBef>
              <a:defRPr>
                <a:uFillTx/>
              </a:defRPr>
            </a:lvl6pPr>
            <a:lvl7pPr lvl="6">
              <a:spcBef>
                <a:spcPts val="0"/>
              </a:spcBef>
              <a:defRPr>
                <a:uFillTx/>
              </a:defRPr>
            </a:lvl7pPr>
            <a:lvl8pPr lvl="7">
              <a:spcBef>
                <a:spcPts val="0"/>
              </a:spcBef>
              <a:defRPr>
                <a:uFillTx/>
              </a:defRPr>
            </a:lvl8pPr>
            <a:lvl9pPr lvl="8">
              <a:spcBef>
                <a:spcPts val="0"/>
              </a:spcBef>
              <a:defRPr>
                <a:uFillTx/>
              </a:defRPr>
            </a:lvl9pPr>
          </a:lstStyle>
          <a:p>
            <a:pPr lvl="0"/>
            <a:r>
              <a:rPr lang="en-US">
                <a:uFillTx/>
              </a:rPr>
              <a:t>Click to edit Master text styles</a:t>
            </a:r>
          </a:p>
        </p:txBody>
      </p:sp>
      <p:sp>
        <p:nvSpPr>
          <p:cNvPr xmlns:c="http://schemas.openxmlformats.org/drawingml/2006/chart" xmlns:pic="http://schemas.openxmlformats.org/drawingml/2006/picture" xmlns:dgm="http://schemas.openxmlformats.org/drawingml/2006/diagram" id="29" name="Shape 29"/>
          <p:cNvSpPr xmlns:c="http://schemas.openxmlformats.org/drawingml/2006/chart" xmlns:pic="http://schemas.openxmlformats.org/drawingml/2006/picture" xmlns:dgm="http://schemas.openxmlformats.org/drawingml/2006/diagram" txBox="1">
            <a:spLocks noGrp="1"/>
          </p:cNvSpPr>
          <p:nvPr>
            <p:ph idx="2" type="body"/>
          </p:nvPr>
        </p:nvSpPr>
        <p:spPr xmlns:c="http://schemas.openxmlformats.org/drawingml/2006/chart" xmlns:pic="http://schemas.openxmlformats.org/drawingml/2006/picture" xmlns:dgm="http://schemas.openxmlformats.org/drawingml/2006/diagram">
          <a:xfrm>
            <a:off x="4685500" y="1857900"/>
            <a:ext cx="3767400" cy="47100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tIns="91425"/>
          <a:lstStyle>
            <a:lvl1pPr lvl="0">
              <a:spcBef>
                <a:spcPts val="0"/>
              </a:spcBef>
              <a:defRPr>
                <a:uFillTx/>
              </a:defRPr>
            </a:lvl1pPr>
            <a:lvl2pPr lvl="1">
              <a:spcBef>
                <a:spcPts val="0"/>
              </a:spcBef>
              <a:defRPr>
                <a:uFillTx/>
              </a:defRPr>
            </a:lvl2pPr>
            <a:lvl3pPr lvl="2">
              <a:spcBef>
                <a:spcPts val="0"/>
              </a:spcBef>
              <a:defRPr>
                <a:uFillTx/>
              </a:defRPr>
            </a:lvl3pPr>
            <a:lvl4pPr lvl="3">
              <a:spcBef>
                <a:spcPts val="0"/>
              </a:spcBef>
              <a:defRPr>
                <a:uFillTx/>
              </a:defRPr>
            </a:lvl4pPr>
            <a:lvl5pPr lvl="4">
              <a:spcBef>
                <a:spcPts val="0"/>
              </a:spcBef>
              <a:defRPr>
                <a:uFillTx/>
              </a:defRPr>
            </a:lvl5pPr>
            <a:lvl6pPr lvl="5">
              <a:spcBef>
                <a:spcPts val="0"/>
              </a:spcBef>
              <a:defRPr>
                <a:uFillTx/>
              </a:defRPr>
            </a:lvl6pPr>
            <a:lvl7pPr lvl="6">
              <a:spcBef>
                <a:spcPts val="0"/>
              </a:spcBef>
              <a:defRPr>
                <a:uFillTx/>
              </a:defRPr>
            </a:lvl7pPr>
            <a:lvl8pPr lvl="7">
              <a:spcBef>
                <a:spcPts val="0"/>
              </a:spcBef>
              <a:defRPr>
                <a:uFillTx/>
              </a:defRPr>
            </a:lvl8pPr>
            <a:lvl9pPr lvl="8">
              <a:spcBef>
                <a:spcPts val="0"/>
              </a:spcBef>
              <a:defRPr>
                <a:uFillTx/>
              </a:defRPr>
            </a:lvl9pPr>
          </a:lstStyle>
          <a:p>
            <a:pPr lvl="0"/>
            <a:r>
              <a:rPr lang="en-US">
                <a:uFillTx/>
              </a:rPr>
              <a:t>Click to edit Master text styles</a:t>
            </a:r>
          </a:p>
        </p:txBody>
      </p:sp>
      <p:sp>
        <p:nvSpPr>
          <p:cNvPr xmlns:c="http://schemas.openxmlformats.org/drawingml/2006/chart" xmlns:pic="http://schemas.openxmlformats.org/drawingml/2006/picture" xmlns:dgm="http://schemas.openxmlformats.org/drawingml/2006/diagram" id="30" name="Shape 3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813272" y="1506188"/>
            <a:ext cx="1533600" cy="137699"/>
          </a:xfrm>
          <a:prstGeom prst="rect">
            <a:avLst/>
          </a:prstGeom>
          <a:solidFill>
            <a:srgbClr val="4ECDC4"/>
          </a:solidFill>
          <a:ln>
            <a:noFill/>
          </a:ln>
        </p:spPr>
        <p:txBody xmlns:c="http://schemas.openxmlformats.org/drawingml/2006/chart" xmlns:pic="http://schemas.openxmlformats.org/drawingml/2006/picture" xmlns:dgm="http://schemas.openxmlformats.org/drawingml/2006/diagram">
          <a:bodyPr anchor="ctr" anchorCtr="0" bIns="91425" lIns="91425" rIns="91425" tIns="91425">
            <a:noAutofit/>
          </a:bodyPr>
          <a:lstStyle/>
          <a:p>
            <a:pPr lvl="0">
              <a:spcBef>
                <a:spcPts val="0"/>
              </a:spcBef>
              <a:buNone/>
            </a:pPr>
            <a:endParaRPr>
              <a:uFillTx/>
            </a:endParaRPr>
          </a:p>
        </p:txBody>
      </p:sp>
      <p:sp>
        <p:nvSpPr>
          <p:cNvPr xmlns:c="http://schemas.openxmlformats.org/drawingml/2006/chart" xmlns:pic="http://schemas.openxmlformats.org/drawingml/2006/picture" xmlns:dgm="http://schemas.openxmlformats.org/drawingml/2006/diagram" id="31" name="Shape 3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0" y="0"/>
            <a:ext cx="137699" cy="6858000"/>
          </a:xfrm>
          <a:prstGeom prst="rect">
            <a:avLst/>
          </a:prstGeom>
          <a:solidFill>
            <a:srgbClr val="C7F464"/>
          </a:solidFill>
          <a:ln>
            <a:noFill/>
          </a:ln>
        </p:spPr>
        <p:txBody xmlns:c="http://schemas.openxmlformats.org/drawingml/2006/chart" xmlns:pic="http://schemas.openxmlformats.org/drawingml/2006/picture" xmlns:dgm="http://schemas.openxmlformats.org/drawingml/2006/diagram">
          <a:bodyPr anchor="ctr" anchorCtr="0" bIns="91425" lIns="91425" rIns="91425" tIns="91425">
            <a:noAutofit/>
          </a:bodyPr>
          <a:lstStyle/>
          <a:p>
            <a:pPr lvl="0">
              <a:spcBef>
                <a:spcPts val="0"/>
              </a:spcBef>
              <a:buNone/>
            </a:pPr>
            <a:endParaRPr>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5.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Title + 3 columns">
    <p:spTree>
      <p:nvGrpSpPr>
        <p:cNvPr xmlns:c="http://schemas.openxmlformats.org/drawingml/2006/chart" xmlns:pic="http://schemas.openxmlformats.org/drawingml/2006/picture" xmlns:dgm="http://schemas.openxmlformats.org/drawingml/2006/diagram" id="1" name="Shape 32"/>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33" name="Shape 33"/>
          <p:cNvSpPr xmlns:c="http://schemas.openxmlformats.org/drawingml/2006/chart" xmlns:pic="http://schemas.openxmlformats.org/drawingml/2006/picture" xmlns:dgm="http://schemas.openxmlformats.org/drawingml/2006/diagram" txBox="1">
            <a:spLocks noGrp="1"/>
          </p:cNvSpPr>
          <p:nvPr>
            <p:ph type="title"/>
          </p:nvPr>
        </p:nvSpPr>
        <p:spPr xmlns:c="http://schemas.openxmlformats.org/drawingml/2006/chart" xmlns:pic="http://schemas.openxmlformats.org/drawingml/2006/picture" xmlns:dgm="http://schemas.openxmlformats.org/drawingml/2006/diagram">
          <a:xfrm>
            <a:off x="691200" y="634299"/>
            <a:ext cx="7761599" cy="657900"/>
          </a:xfrm>
          <a:prstGeom prst="rect">
            <a:avLst/>
          </a:prstGeom>
        </p:spPr>
        <p:txBody xmlns:c="http://schemas.openxmlformats.org/drawingml/2006/chart" xmlns:pic="http://schemas.openxmlformats.org/drawingml/2006/picture" xmlns:dgm="http://schemas.openxmlformats.org/drawingml/2006/diagram">
          <a:bodyPr anchor="b" anchorCtr="0" bIns="91425" lIns="91425" rIns="91425" tIns="91425"/>
          <a:lstStyle>
            <a:lvl1pPr lvl="0" rtl="0">
              <a:spcBef>
                <a:spcPts val="0"/>
              </a:spcBef>
              <a:defRPr>
                <a:uFillTx/>
              </a:defRPr>
            </a:lvl1pPr>
            <a:lvl2pPr lvl="1" rtl="0">
              <a:spcBef>
                <a:spcPts val="0"/>
              </a:spcBef>
              <a:defRPr>
                <a:uFillTx/>
              </a:defRPr>
            </a:lvl2pPr>
            <a:lvl3pPr lvl="2" rtl="0">
              <a:spcBef>
                <a:spcPts val="0"/>
              </a:spcBef>
              <a:defRPr>
                <a:uFillTx/>
              </a:defRPr>
            </a:lvl3pPr>
            <a:lvl4pPr lvl="3" rtl="0">
              <a:spcBef>
                <a:spcPts val="0"/>
              </a:spcBef>
              <a:defRPr>
                <a:uFillTx/>
              </a:defRPr>
            </a:lvl4pPr>
            <a:lvl5pPr lvl="4" rtl="0">
              <a:spcBef>
                <a:spcPts val="0"/>
              </a:spcBef>
              <a:defRPr>
                <a:uFillTx/>
              </a:defRPr>
            </a:lvl5pPr>
            <a:lvl6pPr lvl="5" rtl="0">
              <a:spcBef>
                <a:spcPts val="0"/>
              </a:spcBef>
              <a:defRPr>
                <a:uFillTx/>
              </a:defRPr>
            </a:lvl6pPr>
            <a:lvl7pPr lvl="6" rtl="0">
              <a:spcBef>
                <a:spcPts val="0"/>
              </a:spcBef>
              <a:defRPr>
                <a:uFillTx/>
              </a:defRPr>
            </a:lvl7pPr>
            <a:lvl8pPr lvl="7" rtl="0">
              <a:spcBef>
                <a:spcPts val="0"/>
              </a:spcBef>
              <a:defRPr>
                <a:uFillTx/>
              </a:defRPr>
            </a:lvl8pPr>
            <a:lvl9pPr lvl="8" rtl="0">
              <a:spcBef>
                <a:spcPts val="0"/>
              </a:spcBef>
              <a:defRPr>
                <a:uFillTx/>
              </a:defRPr>
            </a:lvl9pPr>
          </a:lstStyle>
          <a:p>
            <a:r>
              <a:rPr lang="en-US">
                <a:uFillTx/>
              </a:rPr>
              <a:t>Click to edit Master title style</a:t>
            </a:r>
            <a:endParaRPr>
              <a:uFillTx/>
            </a:endParaRPr>
          </a:p>
        </p:txBody>
      </p:sp>
      <p:sp>
        <p:nvSpPr>
          <p:cNvPr xmlns:c="http://schemas.openxmlformats.org/drawingml/2006/chart" xmlns:pic="http://schemas.openxmlformats.org/drawingml/2006/picture" xmlns:dgm="http://schemas.openxmlformats.org/drawingml/2006/diagram" id="34" name="Shape 34"/>
          <p:cNvSpPr xmlns:c="http://schemas.openxmlformats.org/drawingml/2006/chart" xmlns:pic="http://schemas.openxmlformats.org/drawingml/2006/picture" xmlns:dgm="http://schemas.openxmlformats.org/drawingml/2006/diagram" txBox="1">
            <a:spLocks noGrp="1"/>
          </p:cNvSpPr>
          <p:nvPr>
            <p:ph idx="1" type="body"/>
          </p:nvPr>
        </p:nvSpPr>
        <p:spPr xmlns:c="http://schemas.openxmlformats.org/drawingml/2006/chart" xmlns:pic="http://schemas.openxmlformats.org/drawingml/2006/picture" xmlns:dgm="http://schemas.openxmlformats.org/drawingml/2006/diagram">
          <a:xfrm>
            <a:off x="691200" y="1857900"/>
            <a:ext cx="2501699" cy="47100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tIns="91425"/>
          <a:lstStyle>
            <a:lvl1pPr lvl="0" rtl="0">
              <a:spcBef>
                <a:spcPts val="0"/>
              </a:spcBef>
              <a:buSzPct val="100000"/>
              <a:defRPr sz="2000">
                <a:uFillTx/>
              </a:defRPr>
            </a:lvl1pPr>
            <a:lvl2pPr lvl="1" rtl="0">
              <a:spcBef>
                <a:spcPts val="0"/>
              </a:spcBef>
              <a:defRPr>
                <a:uFillTx/>
              </a:defRPr>
            </a:lvl2pPr>
            <a:lvl3pPr lvl="2" rtl="0">
              <a:spcBef>
                <a:spcPts val="0"/>
              </a:spcBef>
              <a:defRPr>
                <a:uFillTx/>
              </a:defRPr>
            </a:lvl3pPr>
            <a:lvl4pPr lvl="3" rtl="0">
              <a:spcBef>
                <a:spcPts val="0"/>
              </a:spcBef>
              <a:buSzPct val="100000"/>
              <a:defRPr sz="2000">
                <a:uFillTx/>
              </a:defRPr>
            </a:lvl4pPr>
            <a:lvl5pPr lvl="4" rtl="0">
              <a:spcBef>
                <a:spcPts val="0"/>
              </a:spcBef>
              <a:buSzPct val="100000"/>
              <a:defRPr sz="2000">
                <a:uFillTx/>
              </a:defRPr>
            </a:lvl5pPr>
            <a:lvl6pPr lvl="5" rtl="0">
              <a:spcBef>
                <a:spcPts val="0"/>
              </a:spcBef>
              <a:buSzPct val="100000"/>
              <a:defRPr sz="2000">
                <a:uFillTx/>
              </a:defRPr>
            </a:lvl6pPr>
            <a:lvl7pPr lvl="6" rtl="0">
              <a:spcBef>
                <a:spcPts val="0"/>
              </a:spcBef>
              <a:buSzPct val="100000"/>
              <a:defRPr sz="2000">
                <a:uFillTx/>
              </a:defRPr>
            </a:lvl7pPr>
            <a:lvl8pPr lvl="7" rtl="0">
              <a:spcBef>
                <a:spcPts val="0"/>
              </a:spcBef>
              <a:buSzPct val="100000"/>
              <a:defRPr sz="2000">
                <a:uFillTx/>
              </a:defRPr>
            </a:lvl8pPr>
            <a:lvl9pPr lvl="8" rtl="0">
              <a:spcBef>
                <a:spcPts val="0"/>
              </a:spcBef>
              <a:buSzPct val="100000"/>
              <a:defRPr sz="2000">
                <a:uFillTx/>
              </a:defRPr>
            </a:lvl9pPr>
          </a:lstStyle>
          <a:p>
            <a:pPr lvl="0"/>
            <a:r>
              <a:rPr lang="en-US">
                <a:uFillTx/>
              </a:rPr>
              <a:t>Click to edit Master text styles</a:t>
            </a:r>
          </a:p>
        </p:txBody>
      </p:sp>
      <p:sp>
        <p:nvSpPr>
          <p:cNvPr xmlns:c="http://schemas.openxmlformats.org/drawingml/2006/chart" xmlns:pic="http://schemas.openxmlformats.org/drawingml/2006/picture" xmlns:dgm="http://schemas.openxmlformats.org/drawingml/2006/diagram" id="35" name="Shape 35"/>
          <p:cNvSpPr xmlns:c="http://schemas.openxmlformats.org/drawingml/2006/chart" xmlns:pic="http://schemas.openxmlformats.org/drawingml/2006/picture" xmlns:dgm="http://schemas.openxmlformats.org/drawingml/2006/diagram" txBox="1">
            <a:spLocks noGrp="1"/>
          </p:cNvSpPr>
          <p:nvPr>
            <p:ph idx="2" type="body"/>
          </p:nvPr>
        </p:nvSpPr>
        <p:spPr xmlns:c="http://schemas.openxmlformats.org/drawingml/2006/chart" xmlns:pic="http://schemas.openxmlformats.org/drawingml/2006/picture" xmlns:dgm="http://schemas.openxmlformats.org/drawingml/2006/diagram">
          <a:xfrm>
            <a:off x="3321087" y="1857900"/>
            <a:ext cx="2501699" cy="47100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tIns="91425"/>
          <a:lstStyle>
            <a:lvl1pPr lvl="0" rtl="0">
              <a:spcBef>
                <a:spcPts val="0"/>
              </a:spcBef>
              <a:buSzPct val="100000"/>
              <a:defRPr sz="2000">
                <a:uFillTx/>
              </a:defRPr>
            </a:lvl1pPr>
            <a:lvl2pPr lvl="1" rtl="0">
              <a:spcBef>
                <a:spcPts val="0"/>
              </a:spcBef>
              <a:defRPr>
                <a:uFillTx/>
              </a:defRPr>
            </a:lvl2pPr>
            <a:lvl3pPr lvl="2" rtl="0">
              <a:spcBef>
                <a:spcPts val="0"/>
              </a:spcBef>
              <a:defRPr>
                <a:uFillTx/>
              </a:defRPr>
            </a:lvl3pPr>
            <a:lvl4pPr lvl="3" rtl="0">
              <a:spcBef>
                <a:spcPts val="0"/>
              </a:spcBef>
              <a:buSzPct val="100000"/>
              <a:defRPr sz="2000">
                <a:uFillTx/>
              </a:defRPr>
            </a:lvl4pPr>
            <a:lvl5pPr lvl="4" rtl="0">
              <a:spcBef>
                <a:spcPts val="0"/>
              </a:spcBef>
              <a:buSzPct val="100000"/>
              <a:defRPr sz="2000">
                <a:uFillTx/>
              </a:defRPr>
            </a:lvl5pPr>
            <a:lvl6pPr lvl="5" rtl="0">
              <a:spcBef>
                <a:spcPts val="0"/>
              </a:spcBef>
              <a:buSzPct val="100000"/>
              <a:defRPr sz="2000">
                <a:uFillTx/>
              </a:defRPr>
            </a:lvl6pPr>
            <a:lvl7pPr lvl="6" rtl="0">
              <a:spcBef>
                <a:spcPts val="0"/>
              </a:spcBef>
              <a:buSzPct val="100000"/>
              <a:defRPr sz="2000">
                <a:uFillTx/>
              </a:defRPr>
            </a:lvl7pPr>
            <a:lvl8pPr lvl="7" rtl="0">
              <a:spcBef>
                <a:spcPts val="0"/>
              </a:spcBef>
              <a:buSzPct val="100000"/>
              <a:defRPr sz="2000">
                <a:uFillTx/>
              </a:defRPr>
            </a:lvl8pPr>
            <a:lvl9pPr lvl="8" rtl="0">
              <a:spcBef>
                <a:spcPts val="0"/>
              </a:spcBef>
              <a:buSzPct val="100000"/>
              <a:defRPr sz="2000">
                <a:uFillTx/>
              </a:defRPr>
            </a:lvl9pPr>
          </a:lstStyle>
          <a:p>
            <a:pPr lvl="0"/>
            <a:r>
              <a:rPr lang="en-US">
                <a:uFillTx/>
              </a:rPr>
              <a:t>Click to edit Master text styles</a:t>
            </a:r>
          </a:p>
        </p:txBody>
      </p:sp>
      <p:sp>
        <p:nvSpPr>
          <p:cNvPr xmlns:c="http://schemas.openxmlformats.org/drawingml/2006/chart" xmlns:pic="http://schemas.openxmlformats.org/drawingml/2006/picture" xmlns:dgm="http://schemas.openxmlformats.org/drawingml/2006/diagram" id="36" name="Shape 36"/>
          <p:cNvSpPr xmlns:c="http://schemas.openxmlformats.org/drawingml/2006/chart" xmlns:pic="http://schemas.openxmlformats.org/drawingml/2006/picture" xmlns:dgm="http://schemas.openxmlformats.org/drawingml/2006/diagram" txBox="1">
            <a:spLocks noGrp="1"/>
          </p:cNvSpPr>
          <p:nvPr>
            <p:ph idx="3" type="body"/>
          </p:nvPr>
        </p:nvSpPr>
        <p:spPr xmlns:c="http://schemas.openxmlformats.org/drawingml/2006/chart" xmlns:pic="http://schemas.openxmlformats.org/drawingml/2006/picture" xmlns:dgm="http://schemas.openxmlformats.org/drawingml/2006/diagram">
          <a:xfrm>
            <a:off x="5950975" y="1857900"/>
            <a:ext cx="2501699" cy="47100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tIns="91425"/>
          <a:lstStyle>
            <a:lvl1pPr lvl="0" rtl="0">
              <a:spcBef>
                <a:spcPts val="0"/>
              </a:spcBef>
              <a:buSzPct val="100000"/>
              <a:defRPr sz="2000">
                <a:uFillTx/>
              </a:defRPr>
            </a:lvl1pPr>
            <a:lvl2pPr lvl="1" rtl="0">
              <a:spcBef>
                <a:spcPts val="0"/>
              </a:spcBef>
              <a:defRPr>
                <a:uFillTx/>
              </a:defRPr>
            </a:lvl2pPr>
            <a:lvl3pPr lvl="2" rtl="0">
              <a:spcBef>
                <a:spcPts val="0"/>
              </a:spcBef>
              <a:defRPr>
                <a:uFillTx/>
              </a:defRPr>
            </a:lvl3pPr>
            <a:lvl4pPr lvl="3" rtl="0">
              <a:spcBef>
                <a:spcPts val="0"/>
              </a:spcBef>
              <a:buSzPct val="100000"/>
              <a:defRPr sz="2000">
                <a:uFillTx/>
              </a:defRPr>
            </a:lvl4pPr>
            <a:lvl5pPr lvl="4" rtl="0">
              <a:spcBef>
                <a:spcPts val="0"/>
              </a:spcBef>
              <a:buSzPct val="100000"/>
              <a:defRPr sz="2000">
                <a:uFillTx/>
              </a:defRPr>
            </a:lvl5pPr>
            <a:lvl6pPr lvl="5" rtl="0">
              <a:spcBef>
                <a:spcPts val="0"/>
              </a:spcBef>
              <a:buSzPct val="100000"/>
              <a:defRPr sz="2000">
                <a:uFillTx/>
              </a:defRPr>
            </a:lvl6pPr>
            <a:lvl7pPr lvl="6" rtl="0">
              <a:spcBef>
                <a:spcPts val="0"/>
              </a:spcBef>
              <a:buSzPct val="100000"/>
              <a:defRPr sz="2000">
                <a:uFillTx/>
              </a:defRPr>
            </a:lvl7pPr>
            <a:lvl8pPr lvl="7" rtl="0">
              <a:spcBef>
                <a:spcPts val="0"/>
              </a:spcBef>
              <a:buSzPct val="100000"/>
              <a:defRPr sz="2000">
                <a:uFillTx/>
              </a:defRPr>
            </a:lvl8pPr>
            <a:lvl9pPr lvl="8" rtl="0">
              <a:spcBef>
                <a:spcPts val="0"/>
              </a:spcBef>
              <a:buSzPct val="100000"/>
              <a:defRPr sz="2000">
                <a:uFillTx/>
              </a:defRPr>
            </a:lvl9pPr>
          </a:lstStyle>
          <a:p>
            <a:pPr lvl="0"/>
            <a:r>
              <a:rPr lang="en-US">
                <a:uFillTx/>
              </a:rPr>
              <a:t>Click to edit Master text styles</a:t>
            </a:r>
          </a:p>
        </p:txBody>
      </p:sp>
      <p:sp>
        <p:nvSpPr>
          <p:cNvPr xmlns:c="http://schemas.openxmlformats.org/drawingml/2006/chart" xmlns:pic="http://schemas.openxmlformats.org/drawingml/2006/picture" xmlns:dgm="http://schemas.openxmlformats.org/drawingml/2006/diagram" id="37" name="Shape 3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813272" y="1506188"/>
            <a:ext cx="1533600" cy="137699"/>
          </a:xfrm>
          <a:prstGeom prst="rect">
            <a:avLst/>
          </a:prstGeom>
          <a:solidFill>
            <a:srgbClr val="4ECDC4"/>
          </a:solidFill>
          <a:ln>
            <a:noFill/>
          </a:ln>
        </p:spPr>
        <p:txBody xmlns:c="http://schemas.openxmlformats.org/drawingml/2006/chart" xmlns:pic="http://schemas.openxmlformats.org/drawingml/2006/picture" xmlns:dgm="http://schemas.openxmlformats.org/drawingml/2006/diagram">
          <a:bodyPr anchor="ctr" anchorCtr="0" bIns="91425" lIns="91425" rIns="91425" tIns="91425">
            <a:noAutofit/>
          </a:bodyPr>
          <a:lstStyle/>
          <a:p>
            <a:pPr lvl="0">
              <a:spcBef>
                <a:spcPts val="0"/>
              </a:spcBef>
              <a:buNone/>
            </a:pPr>
            <a:endParaRPr>
              <a:uFillTx/>
            </a:endParaRPr>
          </a:p>
        </p:txBody>
      </p:sp>
      <p:sp>
        <p:nvSpPr>
          <p:cNvPr xmlns:c="http://schemas.openxmlformats.org/drawingml/2006/chart" xmlns:pic="http://schemas.openxmlformats.org/drawingml/2006/picture" xmlns:dgm="http://schemas.openxmlformats.org/drawingml/2006/diagram" id="38" name="Shape 3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0" y="0"/>
            <a:ext cx="137699" cy="6858000"/>
          </a:xfrm>
          <a:prstGeom prst="rect">
            <a:avLst/>
          </a:prstGeom>
          <a:solidFill>
            <a:srgbClr val="C7F464"/>
          </a:solidFill>
          <a:ln>
            <a:noFill/>
          </a:ln>
        </p:spPr>
        <p:txBody xmlns:c="http://schemas.openxmlformats.org/drawingml/2006/chart" xmlns:pic="http://schemas.openxmlformats.org/drawingml/2006/picture" xmlns:dgm="http://schemas.openxmlformats.org/drawingml/2006/diagram">
          <a:bodyPr anchor="ctr" anchorCtr="0" bIns="91425" lIns="91425" rIns="91425" tIns="91425">
            <a:noAutofit/>
          </a:bodyPr>
          <a:lstStyle/>
          <a:p>
            <a:pPr lvl="0">
              <a:spcBef>
                <a:spcPts val="0"/>
              </a:spcBef>
              <a:buNone/>
            </a:pPr>
            <a:endParaRPr>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6.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blank">
  <p:cSld name="Blank">
    <p:bg>
      <p:bgPr>
        <a:solidFill>
          <a:srgbClr val="4ECDC4"/>
        </a:solidFill>
        <a:effectLst/>
      </p:bgPr>
    </p:bg>
    <p:spTree>
      <p:nvGrpSpPr>
        <p:cNvPr xmlns:c="http://schemas.openxmlformats.org/drawingml/2006/chart" xmlns:pic="http://schemas.openxmlformats.org/drawingml/2006/picture" xmlns:dgm="http://schemas.openxmlformats.org/drawingml/2006/diagram" id="1" name="Shape 47"/>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8" name="Shape 4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3" y="6720300"/>
            <a:ext cx="9144000" cy="137699"/>
          </a:xfrm>
          <a:prstGeom prst="rect">
            <a:avLst/>
          </a:prstGeom>
          <a:solidFill>
            <a:srgbClr val="C7F464"/>
          </a:solidFill>
          <a:ln>
            <a:noFill/>
          </a:ln>
        </p:spPr>
        <p:txBody xmlns:c="http://schemas.openxmlformats.org/drawingml/2006/chart" xmlns:pic="http://schemas.openxmlformats.org/drawingml/2006/picture" xmlns:dgm="http://schemas.openxmlformats.org/drawingml/2006/diagram">
          <a:bodyPr anchor="ctr" anchorCtr="0" bIns="91425" lIns="91425" rIns="91425" tIns="91425">
            <a:noAutofit/>
          </a:bodyPr>
          <a:lstStyle/>
          <a:p>
            <a:pPr lvl="0">
              <a:spcBef>
                <a:spcPts val="0"/>
              </a:spcBef>
              <a:buNone/>
            </a:pPr>
            <a:endParaRPr>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Masters/_rels/slideMaster1.xml.rels><?xml version="1.0" standalone="yes" ?><Relationships xmlns="http://schemas.openxmlformats.org/package/2006/relationships"><Relationship Id="rId1" Target="../slideLayouts/slideLayout1.xml" Type="http://schemas.openxmlformats.org/officeDocument/2006/relationships/slideLayout"></Relationship><Relationship Id="rId2" Target="../slideLayouts/slideLayout2.xml" Type="http://schemas.openxmlformats.org/officeDocument/2006/relationships/slideLayout"></Relationship><Relationship Id="rId3" Target="../slideLayouts/slideLayout3.xml" Type="http://schemas.openxmlformats.org/officeDocument/2006/relationships/slideLayout"></Relationship><Relationship Id="rId4" Target="../slideLayouts/slideLayout4.xml" Type="http://schemas.openxmlformats.org/officeDocument/2006/relationships/slideLayout"></Relationship><Relationship Id="rId5" Target="../slideLayouts/slideLayout5.xml" Type="http://schemas.openxmlformats.org/officeDocument/2006/relationships/slideLayout"></Relationship><Relationship Id="rId6" Target="../slideLayouts/slideLayout6.xml" Type="http://schemas.openxmlformats.org/officeDocument/2006/relationships/slideLayout"></Relationship><Relationship Id="rId7" Target="../theme/theme1.xml" Type="http://schemas.openxmlformats.org/officeDocument/2006/relationships/theme"></Relationship></Relationships>
</file>

<file path=ppt/slideMasters/slideMaster1.xml><?xml version="1.0" encoding="utf-8"?>
<p:sldMaster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lt1"/>
        </a:solidFill>
        <a:effectLst/>
      </p:bgPr>
    </p:bg>
    <p:spTree>
      <p:nvGrpSpPr>
        <p:cNvPr xmlns:c="http://schemas.openxmlformats.org/drawingml/2006/chart" xmlns:pic="http://schemas.openxmlformats.org/drawingml/2006/picture" xmlns:dgm="http://schemas.openxmlformats.org/drawingml/2006/diagram" id="1" name="Shape 5"/>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6" name="Shape 6"/>
          <p:cNvSpPr xmlns:c="http://schemas.openxmlformats.org/drawingml/2006/chart" xmlns:pic="http://schemas.openxmlformats.org/drawingml/2006/picture" xmlns:dgm="http://schemas.openxmlformats.org/drawingml/2006/diagram" txBox="1">
            <a:spLocks noGrp="1"/>
          </p:cNvSpPr>
          <p:nvPr>
            <p:ph type="title"/>
          </p:nvPr>
        </p:nvSpPr>
        <p:spPr xmlns:c="http://schemas.openxmlformats.org/drawingml/2006/chart" xmlns:pic="http://schemas.openxmlformats.org/drawingml/2006/picture" xmlns:dgm="http://schemas.openxmlformats.org/drawingml/2006/diagram">
          <a:xfrm>
            <a:off x="691200" y="634299"/>
            <a:ext cx="7761599" cy="657900"/>
          </a:xfrm>
          <a:prstGeom prst="rect">
            <a:avLst/>
          </a:prstGeom>
          <a:noFill/>
          <a:ln>
            <a:noFill/>
          </a:ln>
        </p:spPr>
        <p:txBody xmlns:c="http://schemas.openxmlformats.org/drawingml/2006/chart" xmlns:pic="http://schemas.openxmlformats.org/drawingml/2006/picture" xmlns:dgm="http://schemas.openxmlformats.org/drawingml/2006/diagram">
          <a:bodyPr anchor="b" anchorCtr="0" bIns="91425" lIns="91425" rIns="91425" tIns="91425"/>
          <a:lstStyle>
            <a:lvl1pPr lvl="0">
              <a:spcBef>
                <a:spcPts val="0"/>
              </a:spcBef>
              <a:buClr>
                <a:srgbClr val="454F5B"/>
              </a:buClr>
              <a:buSzPct val="100000"/>
              <a:buFont typeface="Montserrat"/>
              <a:buNone/>
              <a:defRPr b="1" sz="3000">
                <a:solidFill>
                  <a:srgbClr val="454F5B"/>
                </a:solidFill>
                <a:uFillTx/>
                <a:latin typeface="Montserrat"/>
                <a:ea typeface="Montserrat"/>
                <a:cs typeface="Montserrat"/>
                <a:sym typeface="Montserrat"/>
              </a:defRPr>
            </a:lvl1pPr>
            <a:lvl2pPr lvl="1">
              <a:spcBef>
                <a:spcPts val="0"/>
              </a:spcBef>
              <a:buClr>
                <a:srgbClr val="454F5B"/>
              </a:buClr>
              <a:buSzPct val="100000"/>
              <a:buFont typeface="Montserrat"/>
              <a:buNone/>
              <a:defRPr b="1" sz="3000">
                <a:solidFill>
                  <a:srgbClr val="454F5B"/>
                </a:solidFill>
                <a:uFillTx/>
                <a:latin typeface="Montserrat"/>
                <a:ea typeface="Montserrat"/>
                <a:cs typeface="Montserrat"/>
                <a:sym typeface="Montserrat"/>
              </a:defRPr>
            </a:lvl2pPr>
            <a:lvl3pPr lvl="2">
              <a:spcBef>
                <a:spcPts val="0"/>
              </a:spcBef>
              <a:buClr>
                <a:srgbClr val="454F5B"/>
              </a:buClr>
              <a:buSzPct val="100000"/>
              <a:buFont typeface="Montserrat"/>
              <a:buNone/>
              <a:defRPr b="1" sz="3000">
                <a:solidFill>
                  <a:srgbClr val="454F5B"/>
                </a:solidFill>
                <a:uFillTx/>
                <a:latin typeface="Montserrat"/>
                <a:ea typeface="Montserrat"/>
                <a:cs typeface="Montserrat"/>
                <a:sym typeface="Montserrat"/>
              </a:defRPr>
            </a:lvl3pPr>
            <a:lvl4pPr lvl="3">
              <a:spcBef>
                <a:spcPts val="0"/>
              </a:spcBef>
              <a:buClr>
                <a:srgbClr val="454F5B"/>
              </a:buClr>
              <a:buSzPct val="100000"/>
              <a:buFont typeface="Montserrat"/>
              <a:buNone/>
              <a:defRPr b="1" sz="3000">
                <a:solidFill>
                  <a:srgbClr val="454F5B"/>
                </a:solidFill>
                <a:uFillTx/>
                <a:latin typeface="Montserrat"/>
                <a:ea typeface="Montserrat"/>
                <a:cs typeface="Montserrat"/>
                <a:sym typeface="Montserrat"/>
              </a:defRPr>
            </a:lvl4pPr>
            <a:lvl5pPr lvl="4">
              <a:spcBef>
                <a:spcPts val="0"/>
              </a:spcBef>
              <a:buClr>
                <a:srgbClr val="454F5B"/>
              </a:buClr>
              <a:buSzPct val="100000"/>
              <a:buFont typeface="Montserrat"/>
              <a:buNone/>
              <a:defRPr b="1" sz="3000">
                <a:solidFill>
                  <a:srgbClr val="454F5B"/>
                </a:solidFill>
                <a:uFillTx/>
                <a:latin typeface="Montserrat"/>
                <a:ea typeface="Montserrat"/>
                <a:cs typeface="Montserrat"/>
                <a:sym typeface="Montserrat"/>
              </a:defRPr>
            </a:lvl5pPr>
            <a:lvl6pPr lvl="5">
              <a:spcBef>
                <a:spcPts val="0"/>
              </a:spcBef>
              <a:buClr>
                <a:srgbClr val="454F5B"/>
              </a:buClr>
              <a:buSzPct val="100000"/>
              <a:buFont typeface="Montserrat"/>
              <a:buNone/>
              <a:defRPr b="1" sz="3000">
                <a:solidFill>
                  <a:srgbClr val="454F5B"/>
                </a:solidFill>
                <a:uFillTx/>
                <a:latin typeface="Montserrat"/>
                <a:ea typeface="Montserrat"/>
                <a:cs typeface="Montserrat"/>
                <a:sym typeface="Montserrat"/>
              </a:defRPr>
            </a:lvl6pPr>
            <a:lvl7pPr lvl="6">
              <a:spcBef>
                <a:spcPts val="0"/>
              </a:spcBef>
              <a:buClr>
                <a:srgbClr val="454F5B"/>
              </a:buClr>
              <a:buSzPct val="100000"/>
              <a:buFont typeface="Montserrat"/>
              <a:buNone/>
              <a:defRPr b="1" sz="3000">
                <a:solidFill>
                  <a:srgbClr val="454F5B"/>
                </a:solidFill>
                <a:uFillTx/>
                <a:latin typeface="Montserrat"/>
                <a:ea typeface="Montserrat"/>
                <a:cs typeface="Montserrat"/>
                <a:sym typeface="Montserrat"/>
              </a:defRPr>
            </a:lvl7pPr>
            <a:lvl8pPr lvl="7">
              <a:spcBef>
                <a:spcPts val="0"/>
              </a:spcBef>
              <a:buClr>
                <a:srgbClr val="454F5B"/>
              </a:buClr>
              <a:buSzPct val="100000"/>
              <a:buFont typeface="Montserrat"/>
              <a:buNone/>
              <a:defRPr b="1" sz="3000">
                <a:solidFill>
                  <a:srgbClr val="454F5B"/>
                </a:solidFill>
                <a:uFillTx/>
                <a:latin typeface="Montserrat"/>
                <a:ea typeface="Montserrat"/>
                <a:cs typeface="Montserrat"/>
                <a:sym typeface="Montserrat"/>
              </a:defRPr>
            </a:lvl8pPr>
            <a:lvl9pPr lvl="8">
              <a:spcBef>
                <a:spcPts val="0"/>
              </a:spcBef>
              <a:buClr>
                <a:srgbClr val="454F5B"/>
              </a:buClr>
              <a:buSzPct val="100000"/>
              <a:buFont typeface="Montserrat"/>
              <a:buNone/>
              <a:defRPr b="1" sz="3000">
                <a:solidFill>
                  <a:srgbClr val="454F5B"/>
                </a:solidFill>
                <a:uFillTx/>
                <a:latin typeface="Montserrat"/>
                <a:ea typeface="Montserrat"/>
                <a:cs typeface="Montserrat"/>
                <a:sym typeface="Montserrat"/>
              </a:defRPr>
            </a:lvl9pPr>
          </a:lstStyle>
          <a:p>
            <a:endParaRPr>
              <a:uFillTx/>
            </a:endParaRPr>
          </a:p>
        </p:txBody>
      </p:sp>
      <p:sp>
        <p:nvSpPr>
          <p:cNvPr xmlns:c="http://schemas.openxmlformats.org/drawingml/2006/chart" xmlns:pic="http://schemas.openxmlformats.org/drawingml/2006/picture" xmlns:dgm="http://schemas.openxmlformats.org/drawingml/2006/diagram" id="7" name="Shape 7"/>
          <p:cNvSpPr xmlns:c="http://schemas.openxmlformats.org/drawingml/2006/chart" xmlns:pic="http://schemas.openxmlformats.org/drawingml/2006/picture" xmlns:dgm="http://schemas.openxmlformats.org/drawingml/2006/diagram" txBox="1">
            <a:spLocks noGrp="1"/>
          </p:cNvSpPr>
          <p:nvPr>
            <p:ph idx="1" type="body"/>
          </p:nvPr>
        </p:nvSpPr>
        <p:spPr xmlns:c="http://schemas.openxmlformats.org/drawingml/2006/chart" xmlns:pic="http://schemas.openxmlformats.org/drawingml/2006/picture" xmlns:dgm="http://schemas.openxmlformats.org/drawingml/2006/diagram">
          <a:xfrm>
            <a:off x="691200" y="1811604"/>
            <a:ext cx="7761599" cy="4412100"/>
          </a:xfrm>
          <a:prstGeom prst="rect">
            <a:avLst/>
          </a:prstGeom>
          <a:noFill/>
          <a:ln>
            <a:noFill/>
          </a:ln>
        </p:spPr>
        <p:txBody xmlns:c="http://schemas.openxmlformats.org/drawingml/2006/chart" xmlns:pic="http://schemas.openxmlformats.org/drawingml/2006/picture" xmlns:dgm="http://schemas.openxmlformats.org/drawingml/2006/diagram">
          <a:bodyPr anchor="t" anchorCtr="0" bIns="91425" lIns="91425" rIns="91425" tIns="91425"/>
          <a:lstStyle>
            <a:lvl1pPr lvl="0">
              <a:spcBef>
                <a:spcPts val="600"/>
              </a:spcBef>
              <a:buClr>
                <a:srgbClr val="C7F464"/>
              </a:buClr>
              <a:buSzPct val="100000"/>
              <a:buFont typeface="Montserrat"/>
              <a:buChar char="▣"/>
              <a:defRPr sz="2400">
                <a:solidFill>
                  <a:srgbClr val="454F5B"/>
                </a:solidFill>
                <a:uFillTx/>
                <a:latin typeface="Montserrat"/>
                <a:ea typeface="Montserrat"/>
                <a:cs typeface="Montserrat"/>
                <a:sym typeface="Montserrat"/>
              </a:defRPr>
            </a:lvl1pPr>
            <a:lvl2pPr lvl="1">
              <a:spcBef>
                <a:spcPts val="480"/>
              </a:spcBef>
              <a:buClr>
                <a:srgbClr val="C7F464"/>
              </a:buClr>
              <a:buSzPct val="100000"/>
              <a:buFont typeface="Montserrat"/>
              <a:buChar char="□"/>
              <a:defRPr sz="2000">
                <a:solidFill>
                  <a:srgbClr val="454F5B"/>
                </a:solidFill>
                <a:uFillTx/>
                <a:latin typeface="Montserrat"/>
                <a:ea typeface="Montserrat"/>
                <a:cs typeface="Montserrat"/>
                <a:sym typeface="Montserrat"/>
              </a:defRPr>
            </a:lvl2pPr>
            <a:lvl3pPr lvl="2">
              <a:spcBef>
                <a:spcPts val="480"/>
              </a:spcBef>
              <a:buClr>
                <a:srgbClr val="C7F464"/>
              </a:buClr>
              <a:buSzPct val="100000"/>
              <a:buFont typeface="Montserrat"/>
              <a:defRPr sz="2000">
                <a:solidFill>
                  <a:srgbClr val="454F5B"/>
                </a:solidFill>
                <a:uFillTx/>
                <a:latin typeface="Montserrat"/>
                <a:ea typeface="Montserrat"/>
                <a:cs typeface="Montserrat"/>
                <a:sym typeface="Montserrat"/>
              </a:defRPr>
            </a:lvl3pPr>
            <a:lvl4pPr lvl="3">
              <a:spcBef>
                <a:spcPts val="360"/>
              </a:spcBef>
              <a:buClr>
                <a:srgbClr val="C7F464"/>
              </a:buClr>
              <a:buSzPct val="100000"/>
              <a:buFont typeface="Montserrat"/>
              <a:defRPr sz="1800">
                <a:solidFill>
                  <a:srgbClr val="454F5B"/>
                </a:solidFill>
                <a:uFillTx/>
                <a:latin typeface="Montserrat"/>
                <a:ea typeface="Montserrat"/>
                <a:cs typeface="Montserrat"/>
                <a:sym typeface="Montserrat"/>
              </a:defRPr>
            </a:lvl4pPr>
            <a:lvl5pPr lvl="4">
              <a:spcBef>
                <a:spcPts val="360"/>
              </a:spcBef>
              <a:buClr>
                <a:srgbClr val="C7F464"/>
              </a:buClr>
              <a:buSzPct val="100000"/>
              <a:buFont typeface="Montserrat"/>
              <a:defRPr sz="1800">
                <a:solidFill>
                  <a:srgbClr val="454F5B"/>
                </a:solidFill>
                <a:uFillTx/>
                <a:latin typeface="Montserrat"/>
                <a:ea typeface="Montserrat"/>
                <a:cs typeface="Montserrat"/>
                <a:sym typeface="Montserrat"/>
              </a:defRPr>
            </a:lvl5pPr>
            <a:lvl6pPr lvl="5">
              <a:spcBef>
                <a:spcPts val="360"/>
              </a:spcBef>
              <a:buClr>
                <a:srgbClr val="C7F464"/>
              </a:buClr>
              <a:buSzPct val="100000"/>
              <a:buFont typeface="Montserrat"/>
              <a:defRPr sz="1800">
                <a:solidFill>
                  <a:srgbClr val="454F5B"/>
                </a:solidFill>
                <a:uFillTx/>
                <a:latin typeface="Montserrat"/>
                <a:ea typeface="Montserrat"/>
                <a:cs typeface="Montserrat"/>
                <a:sym typeface="Montserrat"/>
              </a:defRPr>
            </a:lvl6pPr>
            <a:lvl7pPr lvl="6">
              <a:spcBef>
                <a:spcPts val="360"/>
              </a:spcBef>
              <a:buClr>
                <a:srgbClr val="C7F464"/>
              </a:buClr>
              <a:buSzPct val="100000"/>
              <a:buFont typeface="Montserrat"/>
              <a:defRPr sz="1800">
                <a:solidFill>
                  <a:srgbClr val="454F5B"/>
                </a:solidFill>
                <a:uFillTx/>
                <a:latin typeface="Montserrat"/>
                <a:ea typeface="Montserrat"/>
                <a:cs typeface="Montserrat"/>
                <a:sym typeface="Montserrat"/>
              </a:defRPr>
            </a:lvl7pPr>
            <a:lvl8pPr lvl="7">
              <a:spcBef>
                <a:spcPts val="360"/>
              </a:spcBef>
              <a:buClr>
                <a:srgbClr val="C7F464"/>
              </a:buClr>
              <a:buSzPct val="100000"/>
              <a:buFont typeface="Montserrat"/>
              <a:defRPr sz="1800">
                <a:solidFill>
                  <a:srgbClr val="454F5B"/>
                </a:solidFill>
                <a:uFillTx/>
                <a:latin typeface="Montserrat"/>
                <a:ea typeface="Montserrat"/>
                <a:cs typeface="Montserrat"/>
                <a:sym typeface="Montserrat"/>
              </a:defRPr>
            </a:lvl8pPr>
            <a:lvl9pPr lvl="8">
              <a:spcBef>
                <a:spcPts val="360"/>
              </a:spcBef>
              <a:buClr>
                <a:srgbClr val="C7F464"/>
              </a:buClr>
              <a:buSzPct val="100000"/>
              <a:buFont typeface="Montserrat"/>
              <a:defRPr sz="1800">
                <a:solidFill>
                  <a:srgbClr val="454F5B"/>
                </a:solidFill>
                <a:uFillTx/>
                <a:latin typeface="Montserrat"/>
                <a:ea typeface="Montserrat"/>
                <a:cs typeface="Montserrat"/>
                <a:sym typeface="Montserrat"/>
              </a:defRPr>
            </a:lvl9pPr>
          </a:lstStyle>
          <a:p>
            <a:endParaRPr>
              <a:uFillTx/>
            </a:endParaRPr>
          </a:p>
        </p:txBody>
      </p:sp>
    </p:spTree>
  </p:cSld>
  <p:clrMap xmlns:c="http://schemas.openxmlformats.org/drawingml/2006/chart" xmlns:pic="http://schemas.openxmlformats.org/drawingml/2006/picture" xmlns:dgm="http://schemas.openxmlformats.org/drawingml/2006/diagram" accent1="accent1" accent2="accent2" accent3="accent3" accent4="accent4" accent5="accent5" accent6="accent6" bg1="lt1" bg2="dk2" folHlink="folHlink" hlink="hlink" tx1="dk1" tx2="lt2"/>
  <p:sldLayoutIdLst>
    <p:sldLayoutId r:id="rId1" id="2147483661"/>
    <p:sldLayoutId r:id="rId2" id="2147483662"/>
    <p:sldLayoutId r:id="rId3" id="2147483663"/>
    <p:sldLayoutId r:id="rId4" id="2147483664"/>
    <p:sldLayoutId r:id="rId5" id="2147483665"/>
    <p:sldLayoutId r:id="rId6" id="2147483666"/>
  </p:sldLayoutIdLst>
  <p:hf dt="0" hdr="0" sldNum="0"/>
  <p:txStyles>
    <p:titleStyle xmlns:c="http://schemas.openxmlformats.org/drawingml/2006/chart" xmlns:pic="http://schemas.openxmlformats.org/drawingml/2006/picture" xmlns:dgm="http://schemas.openxmlformats.org/drawingml/2006/diagram">
      <a:defPPr algn="l" lvl="0" marR="0" rtl="0">
        <a:lnSpc>
          <a:spcPct val="100000"/>
        </a:lnSpc>
        <a:spcBef>
          <a:spcPts val="0"/>
        </a:spcBef>
        <a:spcAft>
          <a:spcPts val="0"/>
        </a:spcAft>
      </a:defPPr>
      <a:lvl1pPr algn="l" eaLnBrk="1" hangingPunct="1" lvl="0" marR="0" rtl="0">
        <a:lnSpc>
          <a:spcPct val="100000"/>
        </a:lnSpc>
        <a:spcBef>
          <a:spcPts val="0"/>
        </a:spcBef>
        <a:spcAft>
          <a:spcPts val="0"/>
        </a:spcAft>
        <a:buNone/>
        <a:defRPr b="0" cap="none" i="0" strike="noStrike" sz="1400" u="none">
          <a:solidFill>
            <a:srgbClr val="000000"/>
          </a:solidFill>
          <a:uFillTx/>
          <a:latin typeface="Arial"/>
          <a:ea typeface="Arial"/>
          <a:cs typeface="Arial"/>
          <a:sym typeface="Arial"/>
        </a:defRPr>
      </a:lvl1pPr>
    </p:titleStyle>
    <p:bodyStyle xmlns:c="http://schemas.openxmlformats.org/drawingml/2006/chart" xmlns:pic="http://schemas.openxmlformats.org/drawingml/2006/picture" xmlns:dgm="http://schemas.openxmlformats.org/drawingml/2006/diagram">
      <a:defPPr algn="l" lvl="0" marR="0" rtl="0">
        <a:lnSpc>
          <a:spcPct val="100000"/>
        </a:lnSpc>
        <a:spcBef>
          <a:spcPts val="0"/>
        </a:spcBef>
        <a:spcAft>
          <a:spcPts val="0"/>
        </a:spcAft>
      </a:defPPr>
      <a:lvl1pPr algn="l" eaLnBrk="1" hangingPunct="1" lvl="0" marR="0" rtl="0">
        <a:lnSpc>
          <a:spcPct val="100000"/>
        </a:lnSpc>
        <a:spcBef>
          <a:spcPts val="0"/>
        </a:spcBef>
        <a:spcAft>
          <a:spcPts val="0"/>
        </a:spcAft>
        <a:buNone/>
        <a:defRPr b="0" cap="none" i="0" strike="noStrike" sz="1400" u="none">
          <a:solidFill>
            <a:srgbClr val="000000"/>
          </a:solidFill>
          <a:uFillTx/>
          <a:latin typeface="Arial"/>
          <a:ea typeface="Arial"/>
          <a:cs typeface="Arial"/>
          <a:sym typeface="Arial"/>
        </a:defRPr>
      </a:lvl1pPr>
      <a:lvl2pPr algn="l" eaLnBrk="1" hangingPunct="1" lvl="1" marR="0" rtl="0">
        <a:lnSpc>
          <a:spcPct val="100000"/>
        </a:lnSpc>
        <a:spcBef>
          <a:spcPts val="0"/>
        </a:spcBef>
        <a:spcAft>
          <a:spcPts val="0"/>
        </a:spcAft>
        <a:buNone/>
        <a:defRPr b="0" cap="none" i="0" strike="noStrike" sz="1400" u="none">
          <a:solidFill>
            <a:srgbClr val="000000"/>
          </a:solidFill>
          <a:uFillTx/>
          <a:latin typeface="Arial"/>
          <a:ea typeface="Arial"/>
          <a:cs typeface="Arial"/>
          <a:sym typeface="Arial"/>
        </a:defRPr>
      </a:lvl2pPr>
      <a:lvl3pPr algn="l" eaLnBrk="1" hangingPunct="1" lvl="2" marR="0" rtl="0">
        <a:lnSpc>
          <a:spcPct val="100000"/>
        </a:lnSpc>
        <a:spcBef>
          <a:spcPts val="0"/>
        </a:spcBef>
        <a:spcAft>
          <a:spcPts val="0"/>
        </a:spcAft>
        <a:buNone/>
        <a:defRPr b="0" cap="none" i="0" strike="noStrike" sz="1400" u="none">
          <a:solidFill>
            <a:srgbClr val="000000"/>
          </a:solidFill>
          <a:uFillTx/>
          <a:latin typeface="Arial"/>
          <a:ea typeface="Arial"/>
          <a:cs typeface="Arial"/>
          <a:sym typeface="Arial"/>
        </a:defRPr>
      </a:lvl3pPr>
      <a:lvl4pPr algn="l" eaLnBrk="1" hangingPunct="1" lvl="3" marR="0" rtl="0">
        <a:lnSpc>
          <a:spcPct val="100000"/>
        </a:lnSpc>
        <a:spcBef>
          <a:spcPts val="0"/>
        </a:spcBef>
        <a:spcAft>
          <a:spcPts val="0"/>
        </a:spcAft>
        <a:buNone/>
        <a:defRPr b="0" cap="none" i="0" strike="noStrike" sz="1400" u="none">
          <a:solidFill>
            <a:srgbClr val="000000"/>
          </a:solidFill>
          <a:uFillTx/>
          <a:latin typeface="Arial"/>
          <a:ea typeface="Arial"/>
          <a:cs typeface="Arial"/>
          <a:sym typeface="Arial"/>
        </a:defRPr>
      </a:lvl4pPr>
      <a:lvl5pPr algn="l" eaLnBrk="1" hangingPunct="1" lvl="4" marR="0" rtl="0">
        <a:lnSpc>
          <a:spcPct val="100000"/>
        </a:lnSpc>
        <a:spcBef>
          <a:spcPts val="0"/>
        </a:spcBef>
        <a:spcAft>
          <a:spcPts val="0"/>
        </a:spcAft>
        <a:buNone/>
        <a:defRPr b="0" cap="none" i="0" strike="noStrike" sz="1400" u="none">
          <a:solidFill>
            <a:srgbClr val="000000"/>
          </a:solidFill>
          <a:uFillTx/>
          <a:latin typeface="Arial"/>
          <a:ea typeface="Arial"/>
          <a:cs typeface="Arial"/>
          <a:sym typeface="Arial"/>
        </a:defRPr>
      </a:lvl5pPr>
      <a:lvl6pPr algn="l" eaLnBrk="1" hangingPunct="1" lvl="5" marR="0" rtl="0">
        <a:lnSpc>
          <a:spcPct val="100000"/>
        </a:lnSpc>
        <a:spcBef>
          <a:spcPts val="0"/>
        </a:spcBef>
        <a:spcAft>
          <a:spcPts val="0"/>
        </a:spcAft>
        <a:buNone/>
        <a:defRPr b="0" cap="none" i="0" strike="noStrike" sz="1400" u="none">
          <a:solidFill>
            <a:srgbClr val="000000"/>
          </a:solidFill>
          <a:uFillTx/>
          <a:latin typeface="Arial"/>
          <a:ea typeface="Arial"/>
          <a:cs typeface="Arial"/>
          <a:sym typeface="Arial"/>
        </a:defRPr>
      </a:lvl6pPr>
      <a:lvl7pPr algn="l" eaLnBrk="1" hangingPunct="1" lvl="6" marR="0" rtl="0">
        <a:lnSpc>
          <a:spcPct val="100000"/>
        </a:lnSpc>
        <a:spcBef>
          <a:spcPts val="0"/>
        </a:spcBef>
        <a:spcAft>
          <a:spcPts val="0"/>
        </a:spcAft>
        <a:buNone/>
        <a:defRPr b="0" cap="none" i="0" strike="noStrike" sz="1400" u="none">
          <a:solidFill>
            <a:srgbClr val="000000"/>
          </a:solidFill>
          <a:uFillTx/>
          <a:latin typeface="Arial"/>
          <a:ea typeface="Arial"/>
          <a:cs typeface="Arial"/>
          <a:sym typeface="Arial"/>
        </a:defRPr>
      </a:lvl7pPr>
      <a:lvl8pPr algn="l" eaLnBrk="1" hangingPunct="1" lvl="7" marR="0" rtl="0">
        <a:lnSpc>
          <a:spcPct val="100000"/>
        </a:lnSpc>
        <a:spcBef>
          <a:spcPts val="0"/>
        </a:spcBef>
        <a:spcAft>
          <a:spcPts val="0"/>
        </a:spcAft>
        <a:buNone/>
        <a:defRPr b="0" cap="none" i="0" strike="noStrike" sz="1400" u="none">
          <a:solidFill>
            <a:srgbClr val="000000"/>
          </a:solidFill>
          <a:uFillTx/>
          <a:latin typeface="Arial"/>
          <a:ea typeface="Arial"/>
          <a:cs typeface="Arial"/>
          <a:sym typeface="Arial"/>
        </a:defRPr>
      </a:lvl8pPr>
      <a:lvl9pPr algn="l" eaLnBrk="1" hangingPunct="1" lvl="8" marR="0" rtl="0">
        <a:lnSpc>
          <a:spcPct val="100000"/>
        </a:lnSpc>
        <a:spcBef>
          <a:spcPts val="0"/>
        </a:spcBef>
        <a:spcAft>
          <a:spcPts val="0"/>
        </a:spcAft>
        <a:buNone/>
        <a:defRPr b="0" cap="none" i="0" strike="noStrike" sz="1400" u="none">
          <a:solidFill>
            <a:srgbClr val="000000"/>
          </a:solidFill>
          <a:uFillTx/>
          <a:latin typeface="Arial"/>
          <a:ea typeface="Arial"/>
          <a:cs typeface="Arial"/>
          <a:sym typeface="Arial"/>
        </a:defRPr>
      </a:lvl9pPr>
    </p:bodyStyle>
    <p:otherStyle xmlns:c="http://schemas.openxmlformats.org/drawingml/2006/chart" xmlns:pic="http://schemas.openxmlformats.org/drawingml/2006/picture" xmlns:dgm="http://schemas.openxmlformats.org/drawingml/2006/diagram">
      <a:defPPr algn="l" lvl="0" marR="0" rtl="0">
        <a:lnSpc>
          <a:spcPct val="100000"/>
        </a:lnSpc>
        <a:spcBef>
          <a:spcPts val="0"/>
        </a:spcBef>
        <a:spcAft>
          <a:spcPts val="0"/>
        </a:spcAft>
      </a:defPPr>
      <a:lvl1pPr algn="l" eaLnBrk="1" hangingPunct="1" lvl="0" marR="0" rtl="0">
        <a:lnSpc>
          <a:spcPct val="100000"/>
        </a:lnSpc>
        <a:spcBef>
          <a:spcPts val="0"/>
        </a:spcBef>
        <a:spcAft>
          <a:spcPts val="0"/>
        </a:spcAft>
        <a:buNone/>
        <a:defRPr b="0" cap="none" i="0" strike="noStrike" sz="1400" u="none">
          <a:solidFill>
            <a:srgbClr val="000000"/>
          </a:solidFill>
          <a:uFillTx/>
          <a:latin typeface="Arial"/>
          <a:ea typeface="Arial"/>
          <a:cs typeface="Arial"/>
          <a:sym typeface="Arial"/>
        </a:defRPr>
      </a:lvl1pPr>
      <a:lvl2pPr algn="l" eaLnBrk="1" hangingPunct="1" lvl="1" marR="0" rtl="0">
        <a:lnSpc>
          <a:spcPct val="100000"/>
        </a:lnSpc>
        <a:spcBef>
          <a:spcPts val="0"/>
        </a:spcBef>
        <a:spcAft>
          <a:spcPts val="0"/>
        </a:spcAft>
        <a:buNone/>
        <a:defRPr b="0" cap="none" i="0" strike="noStrike" sz="1400" u="none">
          <a:solidFill>
            <a:srgbClr val="000000"/>
          </a:solidFill>
          <a:uFillTx/>
          <a:latin typeface="Arial"/>
          <a:ea typeface="Arial"/>
          <a:cs typeface="Arial"/>
          <a:sym typeface="Arial"/>
        </a:defRPr>
      </a:lvl2pPr>
      <a:lvl3pPr algn="l" eaLnBrk="1" hangingPunct="1" lvl="2" marR="0" rtl="0">
        <a:lnSpc>
          <a:spcPct val="100000"/>
        </a:lnSpc>
        <a:spcBef>
          <a:spcPts val="0"/>
        </a:spcBef>
        <a:spcAft>
          <a:spcPts val="0"/>
        </a:spcAft>
        <a:buNone/>
        <a:defRPr b="0" cap="none" i="0" strike="noStrike" sz="1400" u="none">
          <a:solidFill>
            <a:srgbClr val="000000"/>
          </a:solidFill>
          <a:uFillTx/>
          <a:latin typeface="Arial"/>
          <a:ea typeface="Arial"/>
          <a:cs typeface="Arial"/>
          <a:sym typeface="Arial"/>
        </a:defRPr>
      </a:lvl3pPr>
      <a:lvl4pPr algn="l" eaLnBrk="1" hangingPunct="1" lvl="3" marR="0" rtl="0">
        <a:lnSpc>
          <a:spcPct val="100000"/>
        </a:lnSpc>
        <a:spcBef>
          <a:spcPts val="0"/>
        </a:spcBef>
        <a:spcAft>
          <a:spcPts val="0"/>
        </a:spcAft>
        <a:buNone/>
        <a:defRPr b="0" cap="none" i="0" strike="noStrike" sz="1400" u="none">
          <a:solidFill>
            <a:srgbClr val="000000"/>
          </a:solidFill>
          <a:uFillTx/>
          <a:latin typeface="Arial"/>
          <a:ea typeface="Arial"/>
          <a:cs typeface="Arial"/>
          <a:sym typeface="Arial"/>
        </a:defRPr>
      </a:lvl4pPr>
      <a:lvl5pPr algn="l" eaLnBrk="1" hangingPunct="1" lvl="4" marR="0" rtl="0">
        <a:lnSpc>
          <a:spcPct val="100000"/>
        </a:lnSpc>
        <a:spcBef>
          <a:spcPts val="0"/>
        </a:spcBef>
        <a:spcAft>
          <a:spcPts val="0"/>
        </a:spcAft>
        <a:buNone/>
        <a:defRPr b="0" cap="none" i="0" strike="noStrike" sz="1400" u="none">
          <a:solidFill>
            <a:srgbClr val="000000"/>
          </a:solidFill>
          <a:uFillTx/>
          <a:latin typeface="Arial"/>
          <a:ea typeface="Arial"/>
          <a:cs typeface="Arial"/>
          <a:sym typeface="Arial"/>
        </a:defRPr>
      </a:lvl5pPr>
      <a:lvl6pPr algn="l" eaLnBrk="1" hangingPunct="1" lvl="5" marR="0" rtl="0">
        <a:lnSpc>
          <a:spcPct val="100000"/>
        </a:lnSpc>
        <a:spcBef>
          <a:spcPts val="0"/>
        </a:spcBef>
        <a:spcAft>
          <a:spcPts val="0"/>
        </a:spcAft>
        <a:buNone/>
        <a:defRPr b="0" cap="none" i="0" strike="noStrike" sz="1400" u="none">
          <a:solidFill>
            <a:srgbClr val="000000"/>
          </a:solidFill>
          <a:uFillTx/>
          <a:latin typeface="Arial"/>
          <a:ea typeface="Arial"/>
          <a:cs typeface="Arial"/>
          <a:sym typeface="Arial"/>
        </a:defRPr>
      </a:lvl6pPr>
      <a:lvl7pPr algn="l" eaLnBrk="1" hangingPunct="1" lvl="6" marR="0" rtl="0">
        <a:lnSpc>
          <a:spcPct val="100000"/>
        </a:lnSpc>
        <a:spcBef>
          <a:spcPts val="0"/>
        </a:spcBef>
        <a:spcAft>
          <a:spcPts val="0"/>
        </a:spcAft>
        <a:buNone/>
        <a:defRPr b="0" cap="none" i="0" strike="noStrike" sz="1400" u="none">
          <a:solidFill>
            <a:srgbClr val="000000"/>
          </a:solidFill>
          <a:uFillTx/>
          <a:latin typeface="Arial"/>
          <a:ea typeface="Arial"/>
          <a:cs typeface="Arial"/>
          <a:sym typeface="Arial"/>
        </a:defRPr>
      </a:lvl7pPr>
      <a:lvl8pPr algn="l" eaLnBrk="1" hangingPunct="1" lvl="7" marR="0" rtl="0">
        <a:lnSpc>
          <a:spcPct val="100000"/>
        </a:lnSpc>
        <a:spcBef>
          <a:spcPts val="0"/>
        </a:spcBef>
        <a:spcAft>
          <a:spcPts val="0"/>
        </a:spcAft>
        <a:buNone/>
        <a:defRPr b="0" cap="none" i="0" strike="noStrike" sz="1400" u="none">
          <a:solidFill>
            <a:srgbClr val="000000"/>
          </a:solidFill>
          <a:uFillTx/>
          <a:latin typeface="Arial"/>
          <a:ea typeface="Arial"/>
          <a:cs typeface="Arial"/>
          <a:sym typeface="Arial"/>
        </a:defRPr>
      </a:lvl8pPr>
      <a:lvl9pPr algn="l" eaLnBrk="1" hangingPunct="1" lvl="8" marR="0" rtl="0">
        <a:lnSpc>
          <a:spcPct val="100000"/>
        </a:lnSpc>
        <a:spcBef>
          <a:spcPts val="0"/>
        </a:spcBef>
        <a:spcAft>
          <a:spcPts val="0"/>
        </a:spcAft>
        <a:buNone/>
        <a:defRPr b="0" cap="none" i="0" strike="noStrike" sz="1400" u="none">
          <a:solidFill>
            <a:srgbClr val="000000"/>
          </a:solidFill>
          <a:uFillTx/>
          <a:latin typeface="Arial"/>
          <a:ea typeface="Arial"/>
          <a:cs typeface="Arial"/>
          <a:sym typeface="Arial"/>
        </a:defRPr>
      </a:lvl9pPr>
    </p:otherStyle>
  </p:txStyles>
</p:sldMaster>
</file>

<file path=ppt/slides/_rels/slide1.xml.rels><?xml version="1.0" standalone="yes" ?><Relationships xmlns="http://schemas.openxmlformats.org/package/2006/relationships"><Relationship Id="rId1" Target="../slideLayouts/slideLayout1.xml" Type="http://schemas.openxmlformats.org/officeDocument/2006/relationships/slideLayout"></Relationship><Relationship Id="rId2" Target="../notesSlides/notesSlide1.xml" Type="http://schemas.openxmlformats.org/officeDocument/2006/relationships/notesSlide"></Relationship></Relationships>
</file>

<file path=ppt/slides/_rels/slide10.xml.rels><?xml version="1.0" standalone="yes" ?><Relationships xmlns="http://schemas.openxmlformats.org/package/2006/relationships"><Relationship Id="rId1" Target="../slideLayouts/slideLayout4.xml" Type="http://schemas.openxmlformats.org/officeDocument/2006/relationships/slideLayout"></Relationship><Relationship Id="rId2" Target="../notesSlides/notesSlide10.xml" Type="http://schemas.openxmlformats.org/officeDocument/2006/relationships/notesSlide"></Relationship></Relationships>
</file>

<file path=ppt/slides/_rels/slide11.xml.rels><?xml version="1.0" standalone="yes" ?><Relationships xmlns="http://schemas.openxmlformats.org/package/2006/relationships"><Relationship Id="rId1" Target="../slideLayouts/slideLayout5.xml" Type="http://schemas.openxmlformats.org/officeDocument/2006/relationships/slideLayout"></Relationship><Relationship Id="rId2" Target="../notesSlides/notesSlide11.xml" Type="http://schemas.openxmlformats.org/officeDocument/2006/relationships/notesSlide"></Relationship><Relationship Id="rId3" Target="http://www.lighthouse3d.com/tutorials/glut-tutorial/" TargetMode="External" Type="http://schemas.openxmlformats.org/officeDocument/2006/relationships/hyperlink"></Relationship><Relationship Id="rId4" Target="http://www.cs.arizona.edu/classes/cs433/spring02/opengl/" TargetMode="External" Type="http://schemas.openxmlformats.org/officeDocument/2006/relationships/hyperlink"></Relationship></Relationships>
</file>

<file path=ppt/slides/_rels/slide12.xml.rels><?xml version="1.0" standalone="yes" ?><Relationships xmlns="http://schemas.openxmlformats.org/package/2006/relationships"><Relationship Id="rId1" Target="../slideLayouts/slideLayout3.xml" Type="http://schemas.openxmlformats.org/officeDocument/2006/relationships/slideLayout"></Relationship><Relationship Id="rId2" Target="../notesSlides/notesSlide12.xml" Type="http://schemas.openxmlformats.org/officeDocument/2006/relationships/notesSlide"></Relationship></Relationships>
</file>

<file path=ppt/slides/_rels/slide13.xml.rels><?xml version="1.0" standalone="yes" ?><Relationships xmlns="http://schemas.openxmlformats.org/package/2006/relationships"><Relationship Id="rId1" Target="../slideLayouts/slideLayout3.xml" Type="http://schemas.openxmlformats.org/officeDocument/2006/relationships/slideLayout"></Relationship><Relationship Id="rId2" Target="../notesSlides/notesSlide13.xml" Type="http://schemas.openxmlformats.org/officeDocument/2006/relationships/notesSlide"></Relationship></Relationships>
</file>

<file path=ppt/slides/_rels/slide14.xml.rels><?xml version="1.0" standalone="yes" ?><Relationships xmlns="http://schemas.openxmlformats.org/package/2006/relationships"><Relationship Id="rId1" Target="../slideLayouts/slideLayout3.xml" Type="http://schemas.openxmlformats.org/officeDocument/2006/relationships/slideLayout"></Relationship><Relationship Id="rId2" Target="../notesSlides/notesSlide14.xml" Type="http://schemas.openxmlformats.org/officeDocument/2006/relationships/notesSlide"></Relationship></Relationships>
</file>

<file path=ppt/slides/_rels/slide15.xml.rels><?xml version="1.0" standalone="yes" ?><Relationships xmlns="http://schemas.openxmlformats.org/package/2006/relationships"><Relationship Id="rId1" Target="../slideLayouts/slideLayout3.xml" Type="http://schemas.openxmlformats.org/officeDocument/2006/relationships/slideLayout"></Relationship><Relationship Id="rId2" Target="../notesSlides/notesSlide15.xml" Type="http://schemas.openxmlformats.org/officeDocument/2006/relationships/notesSlide"></Relationship></Relationships>
</file>

<file path=ppt/slides/_rels/slide16.xml.rels><?xml version="1.0" standalone="yes" ?><Relationships xmlns="http://schemas.openxmlformats.org/package/2006/relationships"><Relationship Id="rId1" Target="../slideLayouts/slideLayout3.xml" Type="http://schemas.openxmlformats.org/officeDocument/2006/relationships/slideLayout"></Relationship><Relationship Id="rId2" Target="../notesSlides/notesSlide16.xml" Type="http://schemas.openxmlformats.org/officeDocument/2006/relationships/notesSlide"></Relationship></Relationships>
</file>

<file path=ppt/slides/_rels/slide17.xml.rels><?xml version="1.0" standalone="yes" ?><Relationships xmlns="http://schemas.openxmlformats.org/package/2006/relationships"><Relationship Id="rId1" Target="../slideLayouts/slideLayout3.xml" Type="http://schemas.openxmlformats.org/officeDocument/2006/relationships/slideLayout"></Relationship><Relationship Id="rId2" Target="../notesSlides/notesSlide17.xml" Type="http://schemas.openxmlformats.org/officeDocument/2006/relationships/notesSlide"></Relationship></Relationships>
</file>

<file path=ppt/slides/_rels/slide18.xml.rels><?xml version="1.0" standalone="yes" ?><Relationships xmlns="http://schemas.openxmlformats.org/package/2006/relationships"><Relationship Id="rId1" Target="../slideLayouts/slideLayout3.xml" Type="http://schemas.openxmlformats.org/officeDocument/2006/relationships/slideLayout"></Relationship></Relationships>
</file>

<file path=ppt/slides/_rels/slide19.xml.rels><?xml version="1.0" standalone="yes" ?><Relationships xmlns="http://schemas.openxmlformats.org/package/2006/relationships"><Relationship Id="rId1" Target="../slideLayouts/slideLayout3.xml" Type="http://schemas.openxmlformats.org/officeDocument/2006/relationships/slideLayout"></Relationship></Relationships>
</file>

<file path=ppt/slides/_rels/slide2.xml.rels><?xml version="1.0" standalone="yes" ?><Relationships xmlns="http://schemas.openxmlformats.org/package/2006/relationships"><Relationship Id="rId1" Target="../slideLayouts/slideLayout4.xml" Type="http://schemas.openxmlformats.org/officeDocument/2006/relationships/slideLayout"></Relationship><Relationship Id="rId2" Target="../notesSlides/notesSlide2.xml" Type="http://schemas.openxmlformats.org/officeDocument/2006/relationships/notesSlide"></Relationship></Relationships>
</file>

<file path=ppt/slides/_rels/slide20.xml.rels><?xml version="1.0" standalone="yes" ?><Relationships xmlns="http://schemas.openxmlformats.org/package/2006/relationships"><Relationship Id="rId1" Target="../slideLayouts/slideLayout3.xml" Type="http://schemas.openxmlformats.org/officeDocument/2006/relationships/slideLayout"></Relationship><Relationship Id="rId2" Target="../notesSlides/notesSlide18.xml" Type="http://schemas.openxmlformats.org/officeDocument/2006/relationships/notesSlide"></Relationship></Relationships>
</file>

<file path=ppt/slides/_rels/slide21.xml.rels><?xml version="1.0" standalone="yes" ?><Relationships xmlns="http://schemas.openxmlformats.org/package/2006/relationships"><Relationship Id="rId1" Target="../slideLayouts/slideLayout3.xml" Type="http://schemas.openxmlformats.org/officeDocument/2006/relationships/slideLayout"></Relationship></Relationships>
</file>

<file path=ppt/slides/_rels/slide22.xml.rels><?xml version="1.0" standalone="yes" ?><Relationships xmlns="http://schemas.openxmlformats.org/package/2006/relationships"><Relationship Id="rId1" Target="../slideLayouts/slideLayout3.xml" Type="http://schemas.openxmlformats.org/officeDocument/2006/relationships/slideLayout"></Relationship></Relationships>
</file>

<file path=ppt/slides/_rels/slide23.xml.rels><?xml version="1.0" standalone="yes" ?><Relationships xmlns="http://schemas.openxmlformats.org/package/2006/relationships"><Relationship Id="rId1" Target="../slideLayouts/slideLayout6.xml" Type="http://schemas.openxmlformats.org/officeDocument/2006/relationships/slideLayout"></Relationship><Relationship Id="rId2" Target="../notesSlides/notesSlide19.xml" Type="http://schemas.openxmlformats.org/officeDocument/2006/relationships/notesSlide"></Relationship></Relationships>
</file>

<file path=ppt/slides/_rels/slide3.xml.rels><?xml version="1.0" standalone="yes" ?><Relationships xmlns="http://schemas.openxmlformats.org/package/2006/relationships"><Relationship Id="rId1" Target="../slideLayouts/slideLayout6.xml" Type="http://schemas.openxmlformats.org/officeDocument/2006/relationships/slideLayout"></Relationship><Relationship Id="rId2" Target="../notesSlides/notesSlide3.xml" Type="http://schemas.openxmlformats.org/officeDocument/2006/relationships/notesSlide"></Relationship><Relationship Id="rId3" Target="mailto:saef@aiub.edu" TargetMode="External" Type="http://schemas.openxmlformats.org/officeDocument/2006/relationships/hyperlink"></Relationship></Relationships>
</file>

<file path=ppt/slides/_rels/slide4.xml.rels><?xml version="1.0" standalone="yes" ?><Relationships xmlns="http://schemas.openxmlformats.org/package/2006/relationships"><Relationship Id="rId1" Target="../slideLayouts/slideLayout3.xml" Type="http://schemas.openxmlformats.org/officeDocument/2006/relationships/slideLayout"></Relationship><Relationship Id="rId2" Target="../notesSlides/notesSlide4.xml" Type="http://schemas.openxmlformats.org/officeDocument/2006/relationships/notesSlide"></Relationship></Relationships>
</file>

<file path=ppt/slides/_rels/slide5.xml.rels><?xml version="1.0" standalone="yes" ?><Relationships xmlns="http://schemas.openxmlformats.org/package/2006/relationships"><Relationship Id="rId1" Target="../slideLayouts/slideLayout3.xml" Type="http://schemas.openxmlformats.org/officeDocument/2006/relationships/slideLayout"></Relationship><Relationship Id="rId2" Target="../notesSlides/notesSlide5.xml" Type="http://schemas.openxmlformats.org/officeDocument/2006/relationships/notesSlide"></Relationship></Relationships>
</file>

<file path=ppt/slides/_rels/slide6.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6.xml" Type="http://schemas.openxmlformats.org/officeDocument/2006/relationships/notesSlide"></Relationship></Relationships>
</file>

<file path=ppt/slides/_rels/slide7.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7.xml" Type="http://schemas.openxmlformats.org/officeDocument/2006/relationships/notesSlide"></Relationship></Relationships>
</file>

<file path=ppt/slides/_rels/slide8.xml.rels><?xml version="1.0" standalone="yes" ?><Relationships xmlns="http://schemas.openxmlformats.org/package/2006/relationships"><Relationship Id="rId1" Target="../slideLayouts/slideLayout6.xml" Type="http://schemas.openxmlformats.org/officeDocument/2006/relationships/slideLayout"></Relationship><Relationship Id="rId2" Target="../notesSlides/notesSlide8.xml" Type="http://schemas.openxmlformats.org/officeDocument/2006/relationships/notesSlide"></Relationship><Relationship Id="rId3" Target="https://www.disneyresearch.com/research-areas/computer-graphics/" TargetMode="External" Type="http://schemas.openxmlformats.org/officeDocument/2006/relationships/hyperlink"></Relationship><Relationship Id="rId4" Target="https://en.wikipedia.org/wiki/Computer-generated_imagery" TargetMode="External" Type="http://schemas.openxmlformats.org/officeDocument/2006/relationships/hyperlink"></Relationship><Relationship Id="rId5" Target="https://en.wikipedia.org/wiki/Computer_graphics" TargetMode="External" Type="http://schemas.openxmlformats.org/officeDocument/2006/relationships/hyperlink"></Relationship></Relationships>
</file>

<file path=ppt/slides/_rels/slide9.xml.rels><?xml version="1.0" standalone="yes" ?><Relationships xmlns="http://schemas.openxmlformats.org/package/2006/relationships"><Relationship Id="rId1" Target="../slideLayouts/slideLayout6.xml" Type="http://schemas.openxmlformats.org/officeDocument/2006/relationships/slideLayout"></Relationship><Relationship Id="rId2" Target="../notesSlides/notesSlide9.xml" Type="http://schemas.openxmlformats.org/officeDocument/2006/relationships/notesSlide"></Relationship><Relationship Id="rId3" Target="../media/image1.emf" Type="http://schemas.openxmlformats.org/officeDocument/2006/relationships/image"></Relationship></Relationships>
</file>

<file path=ppt/slides/slide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52"/>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53" name="Shape 53"/>
          <p:cNvSpPr xmlns:c="http://schemas.openxmlformats.org/drawingml/2006/chart" xmlns:pic="http://schemas.openxmlformats.org/drawingml/2006/picture" xmlns:dgm="http://schemas.openxmlformats.org/drawingml/2006/diagram" txBox="1">
            <a:spLocks noGrp="1"/>
          </p:cNvSpPr>
          <p:nvPr>
            <p:ph type="ctrTitle"/>
          </p:nvPr>
        </p:nvSpPr>
        <p:spPr xmlns:c="http://schemas.openxmlformats.org/drawingml/2006/chart" xmlns:pic="http://schemas.openxmlformats.org/drawingml/2006/picture" xmlns:dgm="http://schemas.openxmlformats.org/drawingml/2006/diagram">
          <a:xfrm>
            <a:off x="101956" y="2669380"/>
            <a:ext cx="6999538" cy="2405700"/>
          </a:xfrm>
          <a:prstGeom prst="rect">
            <a:avLst/>
          </a:prstGeom>
        </p:spPr>
        <p:txBody xmlns:c="http://schemas.openxmlformats.org/drawingml/2006/chart" xmlns:pic="http://schemas.openxmlformats.org/drawingml/2006/picture" xmlns:dgm="http://schemas.openxmlformats.org/drawingml/2006/diagram">
          <a:bodyPr anchor="b" anchorCtr="0" bIns="91425" lIns="91425" rIns="91425" tIns="91425">
            <a:noAutofit/>
          </a:bodyPr>
          <a:lstStyle/>
          <a:p>
            <a:pPr lvl="0">
              <a:spcBef>
                <a:spcPts val="0"/>
              </a:spcBef>
              <a:buNone/>
            </a:pPr>
            <a:r>
              <a:rPr dirty="0" lang="en-US">
                <a:uFillTx/>
              </a:rPr>
              <a:t>Computer Graphics</a:t>
            </a:r>
            <a:br>
              <a:rPr dirty="0" lang="en-US">
                <a:uFillTx/>
              </a:rPr>
            </a:br>
            <a:endParaRPr dirty="0" lang="en">
              <a:uFillTx/>
            </a:endParaRPr>
          </a:p>
        </p:txBody>
      </p:sp>
    </p:spTree>
  </p:cSld>
  <p:clrMapOvr xmlns:c="http://schemas.openxmlformats.org/drawingml/2006/chart" xmlns:pic="http://schemas.openxmlformats.org/drawingml/2006/picture" xmlns:dgm="http://schemas.openxmlformats.org/drawingml/2006/diagram">
    <a:masterClrMapping/>
  </p:clrMapOvr>
  <p:transition spd="slow">
    <p:fade/>
  </p:transition>
</p:sld>
</file>

<file path=ppt/slides/slide10.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104"/>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106" name="Shape 106"/>
          <p:cNvSpPr xmlns:c="http://schemas.openxmlformats.org/drawingml/2006/chart" xmlns:pic="http://schemas.openxmlformats.org/drawingml/2006/picture" xmlns:dgm="http://schemas.openxmlformats.org/drawingml/2006/diagram" txBox="1">
            <a:spLocks noGrp="1"/>
          </p:cNvSpPr>
          <p:nvPr>
            <p:ph type="title"/>
          </p:nvPr>
        </p:nvSpPr>
        <p:spPr xmlns:c="http://schemas.openxmlformats.org/drawingml/2006/chart" xmlns:pic="http://schemas.openxmlformats.org/drawingml/2006/picture" xmlns:dgm="http://schemas.openxmlformats.org/drawingml/2006/diagram">
          <a:prstGeom prst="rect">
            <a:avLst/>
          </a:prstGeom>
        </p:spPr>
        <p:txBody xmlns:c="http://schemas.openxmlformats.org/drawingml/2006/chart" xmlns:pic="http://schemas.openxmlformats.org/drawingml/2006/picture" xmlns:dgm="http://schemas.openxmlformats.org/drawingml/2006/diagram">
          <a:bodyPr anchor="b" anchorCtr="0" bIns="91425" lIns="91425" rIns="91425" tIns="91425">
            <a:noAutofit/>
          </a:bodyPr>
          <a:lstStyle/>
          <a:p>
            <a:pPr lvl="0">
              <a:spcBef>
                <a:spcPts val="0"/>
              </a:spcBef>
              <a:buNone/>
            </a:pPr>
            <a:r>
              <a:rPr dirty="0" lang="en-US">
                <a:uFillTx/>
              </a:rPr>
              <a:t>Course Outline - Summary </a:t>
            </a:r>
            <a:endParaRPr dirty="0" lang="en">
              <a:uFillTx/>
            </a:endParaRPr>
          </a:p>
        </p:txBody>
      </p:sp>
      <p:sp>
        <p:nvSpPr>
          <p:cNvPr xmlns:c="http://schemas.openxmlformats.org/drawingml/2006/chart" xmlns:pic="http://schemas.openxmlformats.org/drawingml/2006/picture" xmlns:dgm="http://schemas.openxmlformats.org/drawingml/2006/diagram" id="105" name="Shape 105"/>
          <p:cNvSpPr xmlns:c="http://schemas.openxmlformats.org/drawingml/2006/chart" xmlns:pic="http://schemas.openxmlformats.org/drawingml/2006/picture" xmlns:dgm="http://schemas.openxmlformats.org/drawingml/2006/diagram" txBox="1">
            <a:spLocks noGrp="1"/>
          </p:cNvSpPr>
          <p:nvPr>
            <p:ph idx="1" type="body"/>
          </p:nvPr>
        </p:nvSpPr>
        <p:spPr xmlns:c="http://schemas.openxmlformats.org/drawingml/2006/chart" xmlns:pic="http://schemas.openxmlformats.org/drawingml/2006/picture" xmlns:dgm="http://schemas.openxmlformats.org/drawingml/2006/diagram">
          <a:xfrm>
            <a:off x="691200" y="1857900"/>
            <a:ext cx="6146328" cy="47100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tIns="91425">
            <a:noAutofit/>
          </a:bodyPr>
          <a:lstStyle/>
          <a:p>
            <a:pPr indent="-514350" marL="631825">
              <a:lnSpc>
                <a:spcPct val="150000"/>
              </a:lnSpc>
              <a:buFont charset="0" typeface="Corbel"/>
              <a:buAutoNum type="arabicPeriod"/>
            </a:pPr>
            <a:r>
              <a:rPr altLang="en-US" dirty="0" lang="en-US">
                <a:uFillTx/>
              </a:rPr>
              <a:t>Image Representation</a:t>
            </a:r>
          </a:p>
          <a:p>
            <a:pPr indent="-514350" marL="631825">
              <a:lnSpc>
                <a:spcPct val="150000"/>
              </a:lnSpc>
              <a:buFont charset="0" typeface="Corbel"/>
              <a:buAutoNum type="arabicPeriod"/>
            </a:pPr>
            <a:r>
              <a:rPr altLang="en-US" dirty="0" lang="en-US">
                <a:uFillTx/>
              </a:rPr>
              <a:t>Basic Raster graphics algorithm</a:t>
            </a:r>
          </a:p>
          <a:p>
            <a:pPr indent="-514350" marL="631825">
              <a:lnSpc>
                <a:spcPct val="150000"/>
              </a:lnSpc>
              <a:buFont charset="0" typeface="Corbel"/>
              <a:buAutoNum type="arabicPeriod"/>
            </a:pPr>
            <a:r>
              <a:rPr altLang="en-US" dirty="0" lang="en-US">
                <a:uFillTx/>
              </a:rPr>
              <a:t>Clipping algorithm</a:t>
            </a:r>
          </a:p>
          <a:p>
            <a:pPr indent="-514350" marL="631825">
              <a:lnSpc>
                <a:spcPct val="150000"/>
              </a:lnSpc>
              <a:buFont charset="0" typeface="Corbel"/>
              <a:buAutoNum type="arabicPeriod"/>
            </a:pPr>
            <a:r>
              <a:rPr altLang="en-US" dirty="0" lang="en-US">
                <a:uFillTx/>
              </a:rPr>
              <a:t>Geometric Transformation</a:t>
            </a:r>
          </a:p>
          <a:p>
            <a:pPr indent="-514350" marL="631825">
              <a:lnSpc>
                <a:spcPct val="150000"/>
              </a:lnSpc>
              <a:buFont charset="0" typeface="Corbel"/>
              <a:buAutoNum type="arabicPeriod"/>
            </a:pPr>
            <a:r>
              <a:rPr altLang="en-US" dirty="0" lang="en-US">
                <a:uFillTx/>
              </a:rPr>
              <a:t>Curves and hidden surfaces</a:t>
            </a:r>
          </a:p>
          <a:p>
            <a:pPr indent="-514350" marL="631825">
              <a:lnSpc>
                <a:spcPct val="150000"/>
              </a:lnSpc>
              <a:buFont charset="0" typeface="Corbel"/>
              <a:buAutoNum type="arabicPeriod"/>
            </a:pPr>
            <a:r>
              <a:rPr altLang="en-US" dirty="0" lang="en-US">
                <a:uFillTx/>
              </a:rPr>
              <a:t>Color and shading models</a:t>
            </a:r>
          </a:p>
          <a:p>
            <a:pPr indent="-514350" marL="631825">
              <a:lnSpc>
                <a:spcPct val="150000"/>
              </a:lnSpc>
              <a:buFont charset="0" typeface="Corbel"/>
              <a:buAutoNum type="arabicPeriod"/>
            </a:pPr>
            <a:r>
              <a:rPr altLang="en-US" dirty="0" lang="en-US">
                <a:uFillTx/>
              </a:rPr>
              <a:t>Illumination models</a:t>
            </a:r>
          </a:p>
          <a:p>
            <a:pPr indent="-514350" marL="631825">
              <a:lnSpc>
                <a:spcPct val="150000"/>
              </a:lnSpc>
              <a:buFont charset="0" typeface="Corbel"/>
              <a:buAutoNum type="arabicPeriod"/>
            </a:pPr>
            <a:r>
              <a:rPr altLang="en-US" dirty="0" lang="en-US">
                <a:uFillTx/>
              </a:rPr>
              <a:t>OpenGL</a:t>
            </a:r>
          </a:p>
        </p:txBody>
      </p:sp>
    </p:spTree>
  </p:cSld>
  <p:clrMapOvr xmlns:c="http://schemas.openxmlformats.org/drawingml/2006/chart" xmlns:pic="http://schemas.openxmlformats.org/drawingml/2006/picture" xmlns:dgm="http://schemas.openxmlformats.org/drawingml/2006/diagram">
    <a:masterClrMapping/>
  </p:clrMapOvr>
  <p:transition spd="slow">
    <p:fade/>
  </p:transition>
</p:sld>
</file>

<file path=ppt/slides/slide1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111"/>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112" name="Shape 112"/>
          <p:cNvSpPr xmlns:c="http://schemas.openxmlformats.org/drawingml/2006/chart" xmlns:pic="http://schemas.openxmlformats.org/drawingml/2006/picture" xmlns:dgm="http://schemas.openxmlformats.org/drawingml/2006/diagram" txBox="1">
            <a:spLocks noGrp="1"/>
          </p:cNvSpPr>
          <p:nvPr>
            <p:ph type="title"/>
          </p:nvPr>
        </p:nvSpPr>
        <p:spPr xmlns:c="http://schemas.openxmlformats.org/drawingml/2006/chart" xmlns:pic="http://schemas.openxmlformats.org/drawingml/2006/picture" xmlns:dgm="http://schemas.openxmlformats.org/drawingml/2006/diagram">
          <a:prstGeom prst="rect">
            <a:avLst/>
          </a:prstGeom>
        </p:spPr>
        <p:txBody xmlns:c="http://schemas.openxmlformats.org/drawingml/2006/chart" xmlns:pic="http://schemas.openxmlformats.org/drawingml/2006/picture" xmlns:dgm="http://schemas.openxmlformats.org/drawingml/2006/diagram">
          <a:bodyPr anchor="b" anchorCtr="0" bIns="91425" lIns="91425" rIns="91425" tIns="91425">
            <a:noAutofit/>
          </a:bodyPr>
          <a:lstStyle/>
          <a:p>
            <a:pPr lvl="0">
              <a:spcBef>
                <a:spcPts val="0"/>
              </a:spcBef>
              <a:buNone/>
            </a:pPr>
            <a:r>
              <a:rPr dirty="0" lang="en-US">
                <a:uFillTx/>
              </a:rPr>
              <a:t>Course Materials</a:t>
            </a:r>
            <a:endParaRPr dirty="0" lang="en">
              <a:uFillTx/>
            </a:endParaRPr>
          </a:p>
        </p:txBody>
      </p:sp>
      <p:sp>
        <p:nvSpPr>
          <p:cNvPr xmlns:c="http://schemas.openxmlformats.org/drawingml/2006/chart" xmlns:pic="http://schemas.openxmlformats.org/drawingml/2006/picture" xmlns:dgm="http://schemas.openxmlformats.org/drawingml/2006/diagram" id="113" name="Shape 113"/>
          <p:cNvSpPr xmlns:c="http://schemas.openxmlformats.org/drawingml/2006/chart" xmlns:pic="http://schemas.openxmlformats.org/drawingml/2006/picture" xmlns:dgm="http://schemas.openxmlformats.org/drawingml/2006/diagram" txBox="1">
            <a:spLocks noGrp="1"/>
          </p:cNvSpPr>
          <p:nvPr>
            <p:ph idx="1" type="body"/>
          </p:nvPr>
        </p:nvSpPr>
        <p:spPr xmlns:c="http://schemas.openxmlformats.org/drawingml/2006/chart" xmlns:pic="http://schemas.openxmlformats.org/drawingml/2006/picture" xmlns:dgm="http://schemas.openxmlformats.org/drawingml/2006/diagram">
          <a:xfrm>
            <a:off x="691200" y="1857900"/>
            <a:ext cx="4085516" cy="47100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tIns="91425">
            <a:noAutofit/>
          </a:bodyPr>
          <a:lstStyle/>
          <a:p>
            <a:pPr lvl="0" rtl="0">
              <a:spcBef>
                <a:spcPts val="0"/>
              </a:spcBef>
              <a:buNone/>
            </a:pPr>
            <a:r>
              <a:rPr b="1" dirty="0" lang="en-US" u="sng">
                <a:uFillTx/>
              </a:rPr>
              <a:t>Theory Purpose</a:t>
            </a:r>
            <a:endParaRPr b="1" dirty="0" lang="en" u="sng">
              <a:uFillTx/>
            </a:endParaRPr>
          </a:p>
          <a:p>
            <a:pPr lvl="1"/>
            <a:r>
              <a:rPr altLang="en-US" dirty="0" lang="en-US">
                <a:uFillTx/>
              </a:rPr>
              <a:t> Computer Graphics by </a:t>
            </a:r>
            <a:r>
              <a:rPr altLang="en-US" dirty="0" err="1" lang="en-US">
                <a:uFillTx/>
              </a:rPr>
              <a:t>Zhigang</a:t>
            </a:r>
            <a:r>
              <a:rPr altLang="en-US" dirty="0" lang="en-US">
                <a:uFillTx/>
              </a:rPr>
              <a:t> Xiang &amp; Roy </a:t>
            </a:r>
            <a:r>
              <a:rPr altLang="en-US" dirty="0" err="1" lang="en-US">
                <a:uFillTx/>
              </a:rPr>
              <a:t>Plastock</a:t>
            </a:r>
            <a:r>
              <a:rPr altLang="en-US" dirty="0" lang="en-US">
                <a:uFillTx/>
              </a:rPr>
              <a:t> [</a:t>
            </a:r>
            <a:r>
              <a:rPr altLang="en-US" dirty="0" err="1" lang="en-US">
                <a:uFillTx/>
              </a:rPr>
              <a:t>Schaum’s</a:t>
            </a:r>
            <a:r>
              <a:rPr altLang="en-US" dirty="0" lang="en-US">
                <a:uFillTx/>
              </a:rPr>
              <a:t> Outline] 2</a:t>
            </a:r>
            <a:r>
              <a:rPr altLang="en-US" baseline="30000" dirty="0" lang="en-US">
                <a:uFillTx/>
              </a:rPr>
              <a:t>nd</a:t>
            </a:r>
            <a:r>
              <a:rPr altLang="en-US" dirty="0" lang="en-US">
                <a:uFillTx/>
              </a:rPr>
              <a:t> edition</a:t>
            </a:r>
          </a:p>
          <a:p>
            <a:pPr lvl="1"/>
            <a:r>
              <a:rPr dirty="0" lang="en-US">
                <a:uFillTx/>
              </a:rPr>
              <a:t> Computer Graphics: Principles and Practice, Second Edition. By James Foley, </a:t>
            </a:r>
            <a:r>
              <a:rPr dirty="0" err="1" lang="en-US">
                <a:uFillTx/>
              </a:rPr>
              <a:t>Andries</a:t>
            </a:r>
            <a:r>
              <a:rPr dirty="0" lang="en-US">
                <a:uFillTx/>
              </a:rPr>
              <a:t> van Dam, Steven </a:t>
            </a:r>
            <a:r>
              <a:rPr dirty="0" err="1" lang="en-US">
                <a:uFillTx/>
              </a:rPr>
              <a:t>Feiner</a:t>
            </a:r>
            <a:r>
              <a:rPr dirty="0" lang="en-US">
                <a:uFillTx/>
              </a:rPr>
              <a:t> and John </a:t>
            </a:r>
            <a:r>
              <a:rPr dirty="0" err="1" lang="en-US">
                <a:uFillTx/>
              </a:rPr>
              <a:t>Huges</a:t>
            </a:r>
            <a:endParaRPr altLang="en-US" dirty="0" lang="en-US">
              <a:uFillTx/>
            </a:endParaRPr>
          </a:p>
        </p:txBody>
      </p:sp>
      <p:sp>
        <p:nvSpPr>
          <p:cNvPr xmlns:c="http://schemas.openxmlformats.org/drawingml/2006/chart" xmlns:pic="http://schemas.openxmlformats.org/drawingml/2006/picture" xmlns:dgm="http://schemas.openxmlformats.org/drawingml/2006/diagram" id="115" name="Shape 115"/>
          <p:cNvSpPr xmlns:c="http://schemas.openxmlformats.org/drawingml/2006/chart" xmlns:pic="http://schemas.openxmlformats.org/drawingml/2006/picture" xmlns:dgm="http://schemas.openxmlformats.org/drawingml/2006/diagram" txBox="1">
            <a:spLocks noGrp="1"/>
          </p:cNvSpPr>
          <p:nvPr>
            <p:ph idx="2" type="body"/>
          </p:nvPr>
        </p:nvSpPr>
        <p:spPr xmlns:c="http://schemas.openxmlformats.org/drawingml/2006/chart" xmlns:pic="http://schemas.openxmlformats.org/drawingml/2006/picture" xmlns:dgm="http://schemas.openxmlformats.org/drawingml/2006/diagram">
          <a:xfrm>
            <a:off x="4985984" y="1857900"/>
            <a:ext cx="3944203" cy="47100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tIns="91425">
            <a:noAutofit/>
          </a:bodyPr>
          <a:lstStyle/>
          <a:p>
            <a:pPr lvl="0" rtl="0">
              <a:spcBef>
                <a:spcPts val="0"/>
              </a:spcBef>
              <a:buNone/>
            </a:pPr>
            <a:r>
              <a:rPr b="1" dirty="0" lang="en-US" u="sng">
                <a:uFillTx/>
              </a:rPr>
              <a:t>Lab Purpose</a:t>
            </a:r>
            <a:endParaRPr b="1" dirty="0" lang="en" u="sng">
              <a:uFillTx/>
            </a:endParaRPr>
          </a:p>
          <a:p>
            <a:pPr lvl="1"/>
            <a:r>
              <a:rPr altLang="en-US" dirty="0" lang="en-US">
                <a:uFillTx/>
              </a:rPr>
              <a:t> OpenGL Programming Guide by Dave </a:t>
            </a:r>
            <a:r>
              <a:rPr altLang="en-US" dirty="0" err="1" lang="en-US">
                <a:uFillTx/>
              </a:rPr>
              <a:t>Shreiner</a:t>
            </a:r>
            <a:r>
              <a:rPr altLang="en-US" dirty="0" lang="en-US">
                <a:uFillTx/>
              </a:rPr>
              <a:t> 7</a:t>
            </a:r>
            <a:r>
              <a:rPr altLang="en-US" baseline="30000" dirty="0" lang="en-US">
                <a:uFillTx/>
              </a:rPr>
              <a:t>th</a:t>
            </a:r>
            <a:r>
              <a:rPr altLang="en-US" dirty="0" lang="en-US">
                <a:uFillTx/>
              </a:rPr>
              <a:t> edition [Red Book]</a:t>
            </a:r>
          </a:p>
          <a:p>
            <a:pPr lvl="1"/>
            <a:r>
              <a:rPr altLang="en-US" dirty="0" lang="en-US">
                <a:uFillTx/>
              </a:rPr>
              <a:t> </a:t>
            </a:r>
            <a:r>
              <a:rPr altLang="en-US" dirty="0" lang="en-US">
                <a:uFillTx/>
                <a:hlinkClick r:id="rId3"/>
              </a:rPr>
              <a:t>http://www.lighthouse3d.com/tutorials/glut-tutorial/</a:t>
            </a:r>
            <a:endParaRPr altLang="en-US" dirty="0" lang="en-US">
              <a:uFillTx/>
            </a:endParaRPr>
          </a:p>
          <a:p>
            <a:pPr lvl="1"/>
            <a:r>
              <a:rPr altLang="en-US" dirty="0" lang="en-US">
                <a:uFillTx/>
              </a:rPr>
              <a:t> </a:t>
            </a:r>
            <a:r>
              <a:rPr altLang="en-US" dirty="0" lang="en-US">
                <a:uFillTx/>
                <a:hlinkClick r:id="rId4"/>
              </a:rPr>
              <a:t>http://www.cs.arizona.edu/classes/cs433/spring02/opengl/</a:t>
            </a:r>
            <a:endParaRPr altLang="en-US" dirty="0" lang="en-US">
              <a:uFillTx/>
            </a:endParaRPr>
          </a:p>
          <a:p>
            <a:pPr lvl="1"/>
            <a:endParaRPr altLang="en-US" dirty="0" lang="en-US">
              <a:uFillTx/>
            </a:endParaRPr>
          </a:p>
          <a:p>
            <a:pPr lvl="0">
              <a:spcBef>
                <a:spcPts val="0"/>
              </a:spcBef>
              <a:buNone/>
            </a:pPr>
            <a:endParaRPr dirty="0">
              <a:uFillTx/>
            </a:endParaRPr>
          </a:p>
        </p:txBody>
      </p:sp>
    </p:spTree>
  </p:cSld>
  <p:clrMapOvr xmlns:c="http://schemas.openxmlformats.org/drawingml/2006/chart" xmlns:pic="http://schemas.openxmlformats.org/drawingml/2006/picture" xmlns:dgm="http://schemas.openxmlformats.org/drawingml/2006/diagram">
    <a:masterClrMapping/>
  </p:clrMapOvr>
  <p:transition spd="slow">
    <p:fade/>
  </p:transition>
</p:sld>
</file>

<file path=ppt/slides/slide1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119"/>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121" name="Shape 121"/>
          <p:cNvSpPr xmlns:c="http://schemas.openxmlformats.org/drawingml/2006/chart" xmlns:pic="http://schemas.openxmlformats.org/drawingml/2006/picture" xmlns:dgm="http://schemas.openxmlformats.org/drawingml/2006/diagram" txBox="1">
            <a:spLocks noGrp="1"/>
          </p:cNvSpPr>
          <p:nvPr>
            <p:ph type="title"/>
          </p:nvPr>
        </p:nvSpPr>
        <p:spPr xmlns:c="http://schemas.openxmlformats.org/drawingml/2006/chart" xmlns:pic="http://schemas.openxmlformats.org/drawingml/2006/picture" xmlns:dgm="http://schemas.openxmlformats.org/drawingml/2006/diagram">
          <a:prstGeom prst="rect">
            <a:avLst/>
          </a:prstGeom>
        </p:spPr>
        <p:txBody xmlns:c="http://schemas.openxmlformats.org/drawingml/2006/chart" xmlns:pic="http://schemas.openxmlformats.org/drawingml/2006/picture" xmlns:dgm="http://schemas.openxmlformats.org/drawingml/2006/diagram">
          <a:bodyPr anchor="b" anchorCtr="0" bIns="91425" lIns="91425" rIns="91425" tIns="91425">
            <a:noAutofit/>
          </a:bodyPr>
          <a:lstStyle/>
          <a:p>
            <a:pPr lvl="0" rtl="0">
              <a:spcBef>
                <a:spcPts val="0"/>
              </a:spcBef>
              <a:buNone/>
            </a:pPr>
            <a:r>
              <a:rPr dirty="0" lang="en-US">
                <a:uFillTx/>
              </a:rPr>
              <a:t>Evaluation Structure (MID TERM)</a:t>
            </a:r>
            <a:endParaRPr dirty="0" lang="en">
              <a:uFillTx/>
            </a:endParaRPr>
          </a:p>
        </p:txBody>
      </p:sp>
      <p:sp>
        <p:nvSpPr>
          <p:cNvPr xmlns:c="http://schemas.openxmlformats.org/drawingml/2006/chart" xmlns:pic="http://schemas.openxmlformats.org/drawingml/2006/picture" xmlns:dgm="http://schemas.openxmlformats.org/drawingml/2006/diagram" id="122" name="Shape 122"/>
          <p:cNvSpPr xmlns:c="http://schemas.openxmlformats.org/drawingml/2006/chart" xmlns:pic="http://schemas.openxmlformats.org/drawingml/2006/picture" xmlns:dgm="http://schemas.openxmlformats.org/drawingml/2006/diagram" txBox="1">
            <a:spLocks noGrp="1"/>
          </p:cNvSpPr>
          <p:nvPr>
            <p:ph idx="1" type="body"/>
          </p:nvPr>
        </p:nvSpPr>
        <p:spPr xmlns:c="http://schemas.openxmlformats.org/drawingml/2006/chart" xmlns:pic="http://schemas.openxmlformats.org/drawingml/2006/picture" xmlns:dgm="http://schemas.openxmlformats.org/drawingml/2006/diagram">
          <a:xfrm>
            <a:off x="691200" y="2083837"/>
            <a:ext cx="8329970" cy="3457154"/>
          </a:xfrm>
          <a:prstGeom prst="rect">
            <a:avLst/>
          </a:prstGeom>
        </p:spPr>
        <p:txBody xmlns:c="http://schemas.openxmlformats.org/drawingml/2006/chart" xmlns:pic="http://schemas.openxmlformats.org/drawingml/2006/picture" xmlns:dgm="http://schemas.openxmlformats.org/drawingml/2006/diagram">
          <a:bodyPr anchor="b" anchorCtr="0" bIns="91425" lIns="91425" rIns="91425" tIns="91425">
            <a:noAutofit/>
          </a:bodyPr>
          <a:lstStyle/>
          <a:p>
            <a:pPr marL="117475">
              <a:buNone/>
            </a:pPr>
            <a:r>
              <a:rPr altLang="en-US" dirty="0" lang="en-US" sz="2000">
                <a:uFillTx/>
              </a:rPr>
              <a:t>MID TERM (30%)</a:t>
            </a:r>
          </a:p>
          <a:p>
            <a:pPr marL="117475"/>
            <a:r>
              <a:rPr altLang="en-US" dirty="0" lang="en-US" sz="2000">
                <a:uFillTx/>
              </a:rPr>
              <a:t> Quizzes – 20% [Best 1]</a:t>
            </a:r>
          </a:p>
          <a:p>
            <a:pPr marL="117475"/>
            <a:r>
              <a:rPr altLang="en-US" dirty="0" lang="en-US" sz="2000">
                <a:uFillTx/>
              </a:rPr>
              <a:t> Lab Assignments/ Mini Project – 30% [No Best, Everything will be counted.]</a:t>
            </a:r>
          </a:p>
          <a:p>
            <a:pPr marL="117475"/>
            <a:r>
              <a:rPr altLang="en-US" dirty="0" lang="en-US" sz="2000">
                <a:uFillTx/>
              </a:rPr>
              <a:t> Missing any will get you a big fat </a:t>
            </a:r>
            <a:r>
              <a:rPr altLang="en-US" dirty="0" lang="en-US" sz="7200">
                <a:uFillTx/>
              </a:rPr>
              <a:t>0</a:t>
            </a:r>
            <a:endParaRPr altLang="en-US" dirty="0" lang="en-US" sz="2000">
              <a:uFillTx/>
            </a:endParaRPr>
          </a:p>
          <a:p>
            <a:pPr marL="117475"/>
            <a:r>
              <a:rPr altLang="en-US" dirty="0" lang="en-US" sz="2000">
                <a:uFillTx/>
              </a:rPr>
              <a:t> Attendance – 10%</a:t>
            </a:r>
          </a:p>
          <a:p>
            <a:pPr marL="117475"/>
            <a:r>
              <a:rPr altLang="en-US" dirty="0" lang="en-US" sz="2000">
                <a:uFillTx/>
              </a:rPr>
              <a:t>Written – 40%</a:t>
            </a:r>
          </a:p>
        </p:txBody>
      </p:sp>
      <p:grpSp>
        <p:nvGrpSpPr>
          <p:cNvPr xmlns:c="http://schemas.openxmlformats.org/drawingml/2006/chart" xmlns:pic="http://schemas.openxmlformats.org/drawingml/2006/picture" xmlns:dgm="http://schemas.openxmlformats.org/drawingml/2006/diagram" id="123" name="Shape 123"/>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4437714" y="3776302"/>
            <a:ext cx="1237987" cy="1184597"/>
            <a:chOff x="3782699" y="1538287"/>
            <a:chExt cx="1578600" cy="1578600"/>
          </a:xfrm>
        </p:grpSpPr>
        <p:sp>
          <p:nvSpPr>
            <p:cNvPr xmlns:c="http://schemas.openxmlformats.org/drawingml/2006/chart" xmlns:pic="http://schemas.openxmlformats.org/drawingml/2006/picture" xmlns:dgm="http://schemas.openxmlformats.org/drawingml/2006/diagram" id="124" name="Shape 12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3782700" y="2757487"/>
              <a:ext cx="359400" cy="359400"/>
            </a:xfrm>
            <a:prstGeom prst="corner">
              <a:avLst>
                <a:gd fmla="val 50000" name="adj1"/>
                <a:gd fmla="val 50000" name="adj2"/>
              </a:avLst>
            </a:prstGeom>
            <a:solidFill>
              <a:srgbClr val="C7F464"/>
            </a:solidFill>
            <a:ln>
              <a:noFill/>
            </a:ln>
          </p:spPr>
          <p:txBody xmlns:c="http://schemas.openxmlformats.org/drawingml/2006/chart" xmlns:pic="http://schemas.openxmlformats.org/drawingml/2006/picture" xmlns:dgm="http://schemas.openxmlformats.org/drawingml/2006/diagram">
            <a:bodyPr anchor="ctr" anchorCtr="0" bIns="91425" lIns="91425" rIns="91425" tIns="91425">
              <a:noAutofit/>
            </a:bodyPr>
            <a:lstStyle/>
            <a:p>
              <a:pPr lvl="0">
                <a:spcBef>
                  <a:spcPts val="0"/>
                </a:spcBef>
                <a:buNone/>
              </a:pPr>
              <a:endParaRPr>
                <a:uFillTx/>
              </a:endParaRPr>
            </a:p>
          </p:txBody>
        </p:sp>
        <p:sp>
          <p:nvSpPr>
            <p:cNvPr xmlns:c="http://schemas.openxmlformats.org/drawingml/2006/chart" xmlns:pic="http://schemas.openxmlformats.org/drawingml/2006/picture" xmlns:dgm="http://schemas.openxmlformats.org/drawingml/2006/diagram" id="125" name="Shape 12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5400000">
              <a:off x="5001900" y="2757487"/>
              <a:ext cx="359400" cy="359400"/>
            </a:xfrm>
            <a:prstGeom prst="corner">
              <a:avLst>
                <a:gd fmla="val 50000" name="adj1"/>
                <a:gd fmla="val 50000" name="adj2"/>
              </a:avLst>
            </a:prstGeom>
            <a:solidFill>
              <a:srgbClr val="C7F464"/>
            </a:solidFill>
            <a:ln>
              <a:noFill/>
            </a:ln>
          </p:spPr>
          <p:txBody xmlns:c="http://schemas.openxmlformats.org/drawingml/2006/chart" xmlns:pic="http://schemas.openxmlformats.org/drawingml/2006/picture" xmlns:dgm="http://schemas.openxmlformats.org/drawingml/2006/diagram">
            <a:bodyPr anchor="ctr" anchorCtr="0" bIns="91425" lIns="91425" rIns="91425" tIns="91425">
              <a:noAutofit/>
            </a:bodyPr>
            <a:lstStyle/>
            <a:p>
              <a:pPr lvl="0">
                <a:spcBef>
                  <a:spcPts val="0"/>
                </a:spcBef>
                <a:buNone/>
              </a:pPr>
              <a:endParaRPr>
                <a:uFillTx/>
              </a:endParaRPr>
            </a:p>
          </p:txBody>
        </p:sp>
        <p:sp>
          <p:nvSpPr>
            <p:cNvPr xmlns:c="http://schemas.openxmlformats.org/drawingml/2006/chart" xmlns:pic="http://schemas.openxmlformats.org/drawingml/2006/picture" xmlns:dgm="http://schemas.openxmlformats.org/drawingml/2006/diagram" id="126" name="Shape 12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5400000">
              <a:off x="3782699" y="1538287"/>
              <a:ext cx="359400" cy="359400"/>
            </a:xfrm>
            <a:prstGeom prst="corner">
              <a:avLst>
                <a:gd fmla="val 50000" name="adj1"/>
                <a:gd fmla="val 50000" name="adj2"/>
              </a:avLst>
            </a:prstGeom>
            <a:solidFill>
              <a:srgbClr val="C7F464"/>
            </a:solidFill>
            <a:ln>
              <a:noFill/>
            </a:ln>
          </p:spPr>
          <p:txBody xmlns:c="http://schemas.openxmlformats.org/drawingml/2006/chart" xmlns:pic="http://schemas.openxmlformats.org/drawingml/2006/picture" xmlns:dgm="http://schemas.openxmlformats.org/drawingml/2006/diagram">
            <a:bodyPr anchor="ctr" anchorCtr="0" bIns="91425" lIns="91425" rIns="91425" tIns="91425">
              <a:noAutofit/>
            </a:bodyPr>
            <a:lstStyle/>
            <a:p>
              <a:pPr lvl="0">
                <a:spcBef>
                  <a:spcPts val="0"/>
                </a:spcBef>
                <a:buNone/>
              </a:pPr>
              <a:endParaRPr>
                <a:uFillTx/>
              </a:endParaRPr>
            </a:p>
          </p:txBody>
        </p:sp>
        <p:sp>
          <p:nvSpPr>
            <p:cNvPr xmlns:c="http://schemas.openxmlformats.org/drawingml/2006/chart" xmlns:pic="http://schemas.openxmlformats.org/drawingml/2006/picture" xmlns:dgm="http://schemas.openxmlformats.org/drawingml/2006/diagram" id="127" name="Shape 12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10800000">
              <a:off x="5001899" y="1538287"/>
              <a:ext cx="359400" cy="359400"/>
            </a:xfrm>
            <a:prstGeom prst="corner">
              <a:avLst>
                <a:gd fmla="val 50000" name="adj1"/>
                <a:gd fmla="val 50000" name="adj2"/>
              </a:avLst>
            </a:prstGeom>
            <a:solidFill>
              <a:srgbClr val="C7F464"/>
            </a:solidFill>
            <a:ln>
              <a:noFill/>
            </a:ln>
          </p:spPr>
          <p:txBody xmlns:c="http://schemas.openxmlformats.org/drawingml/2006/chart" xmlns:pic="http://schemas.openxmlformats.org/drawingml/2006/picture" xmlns:dgm="http://schemas.openxmlformats.org/drawingml/2006/diagram">
            <a:bodyPr anchor="ctr" anchorCtr="0" bIns="91425" lIns="91425" rIns="91425" tIns="91425">
              <a:noAutofit/>
            </a:bodyPr>
            <a:lstStyle/>
            <a:p>
              <a:pPr lvl="0">
                <a:spcBef>
                  <a:spcPts val="0"/>
                </a:spcBef>
                <a:buNone/>
              </a:pPr>
              <a:endParaRPr>
                <a:uFillTx/>
              </a:endParaRPr>
            </a:p>
          </p:txBody>
        </p:sp>
      </p:grpSp>
    </p:spTree>
  </p:cSld>
  <p:clrMapOvr xmlns:c="http://schemas.openxmlformats.org/drawingml/2006/chart" xmlns:pic="http://schemas.openxmlformats.org/drawingml/2006/picture" xmlns:dgm="http://schemas.openxmlformats.org/drawingml/2006/diagram">
    <a:masterClrMapping/>
  </p:clrMapOvr>
  <p:transition spd="slow">
    <p:fade/>
  </p:transition>
</p:sld>
</file>

<file path=ppt/slides/slide1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119"/>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121" name="Shape 121"/>
          <p:cNvSpPr xmlns:c="http://schemas.openxmlformats.org/drawingml/2006/chart" xmlns:pic="http://schemas.openxmlformats.org/drawingml/2006/picture" xmlns:dgm="http://schemas.openxmlformats.org/drawingml/2006/diagram" txBox="1">
            <a:spLocks noGrp="1"/>
          </p:cNvSpPr>
          <p:nvPr>
            <p:ph type="title"/>
          </p:nvPr>
        </p:nvSpPr>
        <p:spPr xmlns:c="http://schemas.openxmlformats.org/drawingml/2006/chart" xmlns:pic="http://schemas.openxmlformats.org/drawingml/2006/picture" xmlns:dgm="http://schemas.openxmlformats.org/drawingml/2006/diagram">
          <a:prstGeom prst="rect">
            <a:avLst/>
          </a:prstGeom>
        </p:spPr>
        <p:txBody xmlns:c="http://schemas.openxmlformats.org/drawingml/2006/chart" xmlns:pic="http://schemas.openxmlformats.org/drawingml/2006/picture" xmlns:dgm="http://schemas.openxmlformats.org/drawingml/2006/diagram">
          <a:bodyPr anchor="b" anchorCtr="0" bIns="91425" lIns="91425" rIns="91425" tIns="91425">
            <a:noAutofit/>
          </a:bodyPr>
          <a:lstStyle/>
          <a:p>
            <a:pPr lvl="0" rtl="0">
              <a:spcBef>
                <a:spcPts val="0"/>
              </a:spcBef>
              <a:buNone/>
            </a:pPr>
            <a:r>
              <a:rPr dirty="0" lang="en-US">
                <a:uFillTx/>
              </a:rPr>
              <a:t>Evaluation Structure (FINAL TERM)</a:t>
            </a:r>
            <a:endParaRPr dirty="0" lang="en">
              <a:uFillTx/>
            </a:endParaRPr>
          </a:p>
        </p:txBody>
      </p:sp>
      <p:sp>
        <p:nvSpPr>
          <p:cNvPr xmlns:c="http://schemas.openxmlformats.org/drawingml/2006/chart" xmlns:pic="http://schemas.openxmlformats.org/drawingml/2006/picture" xmlns:dgm="http://schemas.openxmlformats.org/drawingml/2006/diagram" id="122" name="Shape 122"/>
          <p:cNvSpPr xmlns:c="http://schemas.openxmlformats.org/drawingml/2006/chart" xmlns:pic="http://schemas.openxmlformats.org/drawingml/2006/picture" xmlns:dgm="http://schemas.openxmlformats.org/drawingml/2006/diagram" txBox="1">
            <a:spLocks noGrp="1"/>
          </p:cNvSpPr>
          <p:nvPr>
            <p:ph idx="1" type="body"/>
          </p:nvPr>
        </p:nvSpPr>
        <p:spPr xmlns:c="http://schemas.openxmlformats.org/drawingml/2006/chart" xmlns:pic="http://schemas.openxmlformats.org/drawingml/2006/picture" xmlns:dgm="http://schemas.openxmlformats.org/drawingml/2006/diagram">
          <a:xfrm>
            <a:off x="691200" y="2083836"/>
            <a:ext cx="8329970" cy="3315477"/>
          </a:xfrm>
          <a:prstGeom prst="rect">
            <a:avLst/>
          </a:prstGeom>
        </p:spPr>
        <p:txBody xmlns:c="http://schemas.openxmlformats.org/drawingml/2006/chart" xmlns:pic="http://schemas.openxmlformats.org/drawingml/2006/picture" xmlns:dgm="http://schemas.openxmlformats.org/drawingml/2006/diagram">
          <a:bodyPr anchor="b" anchorCtr="0" bIns="91425" lIns="91425" rIns="91425" tIns="91425">
            <a:noAutofit/>
          </a:bodyPr>
          <a:lstStyle/>
          <a:p>
            <a:pPr marL="117475">
              <a:buNone/>
            </a:pPr>
            <a:r>
              <a:rPr altLang="en-US" dirty="0" lang="en-US" sz="2000">
                <a:uFillTx/>
              </a:rPr>
              <a:t>FINAL TERM</a:t>
            </a:r>
          </a:p>
          <a:p>
            <a:pPr marL="117475"/>
            <a:r>
              <a:rPr altLang="en-US" dirty="0" lang="en-US" sz="2000">
                <a:uFillTx/>
              </a:rPr>
              <a:t> Quizzes/presentations – 20% [Best 1]</a:t>
            </a:r>
          </a:p>
          <a:p>
            <a:pPr marL="117475"/>
            <a:r>
              <a:rPr altLang="en-US" dirty="0" lang="en-US" sz="2000">
                <a:uFillTx/>
              </a:rPr>
              <a:t> Lab Assignments – 20% [No Best, Everything will be counted.]</a:t>
            </a:r>
          </a:p>
          <a:p>
            <a:pPr marL="117475"/>
            <a:r>
              <a:rPr altLang="en-US" dirty="0" lang="en-US" sz="2000">
                <a:uFillTx/>
              </a:rPr>
              <a:t> Missing any will get you a big fat </a:t>
            </a:r>
            <a:r>
              <a:rPr altLang="en-US" dirty="0" lang="en-US" sz="7200">
                <a:uFillTx/>
              </a:rPr>
              <a:t>0</a:t>
            </a:r>
            <a:endParaRPr altLang="en-US" dirty="0" lang="en-US" sz="2000">
              <a:uFillTx/>
            </a:endParaRPr>
          </a:p>
          <a:p>
            <a:pPr marL="117475"/>
            <a:r>
              <a:rPr altLang="en-US" dirty="0" lang="en-US" sz="2000">
                <a:uFillTx/>
              </a:rPr>
              <a:t> Attendance – 10%</a:t>
            </a:r>
          </a:p>
          <a:p>
            <a:pPr marL="117475"/>
            <a:r>
              <a:rPr altLang="en-US" dirty="0" lang="en-US" sz="2000">
                <a:uFillTx/>
              </a:rPr>
              <a:t> Project – 40%</a:t>
            </a:r>
          </a:p>
          <a:p>
            <a:pPr marL="117475"/>
            <a:r>
              <a:rPr altLang="en-US" dirty="0" lang="en-US" sz="2000">
                <a:uFillTx/>
              </a:rPr>
              <a:t> Presentation – 10% [optional]</a:t>
            </a:r>
          </a:p>
        </p:txBody>
      </p:sp>
      <p:grpSp>
        <p:nvGrpSpPr>
          <p:cNvPr xmlns:c="http://schemas.openxmlformats.org/drawingml/2006/chart" xmlns:pic="http://schemas.openxmlformats.org/drawingml/2006/picture" xmlns:dgm="http://schemas.openxmlformats.org/drawingml/2006/diagram" id="123" name="Shape 123"/>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4571999" y="3391988"/>
            <a:ext cx="1128808" cy="1205206"/>
            <a:chOff x="3782699" y="1538287"/>
            <a:chExt cx="1578600" cy="1578600"/>
          </a:xfrm>
        </p:grpSpPr>
        <p:sp>
          <p:nvSpPr>
            <p:cNvPr xmlns:c="http://schemas.openxmlformats.org/drawingml/2006/chart" xmlns:pic="http://schemas.openxmlformats.org/drawingml/2006/picture" xmlns:dgm="http://schemas.openxmlformats.org/drawingml/2006/diagram" id="124" name="Shape 12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3782700" y="2757487"/>
              <a:ext cx="359400" cy="359400"/>
            </a:xfrm>
            <a:prstGeom prst="corner">
              <a:avLst>
                <a:gd fmla="val 50000" name="adj1"/>
                <a:gd fmla="val 50000" name="adj2"/>
              </a:avLst>
            </a:prstGeom>
            <a:solidFill>
              <a:srgbClr val="C7F464"/>
            </a:solidFill>
            <a:ln>
              <a:noFill/>
            </a:ln>
          </p:spPr>
          <p:txBody xmlns:c="http://schemas.openxmlformats.org/drawingml/2006/chart" xmlns:pic="http://schemas.openxmlformats.org/drawingml/2006/picture" xmlns:dgm="http://schemas.openxmlformats.org/drawingml/2006/diagram">
            <a:bodyPr anchor="ctr" anchorCtr="0" bIns="91425" lIns="91425" rIns="91425" tIns="91425">
              <a:noAutofit/>
            </a:bodyPr>
            <a:lstStyle/>
            <a:p>
              <a:pPr lvl="0">
                <a:spcBef>
                  <a:spcPts val="0"/>
                </a:spcBef>
                <a:buNone/>
              </a:pPr>
              <a:endParaRPr>
                <a:uFillTx/>
              </a:endParaRPr>
            </a:p>
          </p:txBody>
        </p:sp>
        <p:sp>
          <p:nvSpPr>
            <p:cNvPr xmlns:c="http://schemas.openxmlformats.org/drawingml/2006/chart" xmlns:pic="http://schemas.openxmlformats.org/drawingml/2006/picture" xmlns:dgm="http://schemas.openxmlformats.org/drawingml/2006/diagram" id="125" name="Shape 12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5400000">
              <a:off x="5001900" y="2757487"/>
              <a:ext cx="359400" cy="359400"/>
            </a:xfrm>
            <a:prstGeom prst="corner">
              <a:avLst>
                <a:gd fmla="val 50000" name="adj1"/>
                <a:gd fmla="val 50000" name="adj2"/>
              </a:avLst>
            </a:prstGeom>
            <a:solidFill>
              <a:srgbClr val="C7F464"/>
            </a:solidFill>
            <a:ln>
              <a:noFill/>
            </a:ln>
          </p:spPr>
          <p:txBody xmlns:c="http://schemas.openxmlformats.org/drawingml/2006/chart" xmlns:pic="http://schemas.openxmlformats.org/drawingml/2006/picture" xmlns:dgm="http://schemas.openxmlformats.org/drawingml/2006/diagram">
            <a:bodyPr anchor="ctr" anchorCtr="0" bIns="91425" lIns="91425" rIns="91425" tIns="91425">
              <a:noAutofit/>
            </a:bodyPr>
            <a:lstStyle/>
            <a:p>
              <a:pPr lvl="0">
                <a:spcBef>
                  <a:spcPts val="0"/>
                </a:spcBef>
                <a:buNone/>
              </a:pPr>
              <a:endParaRPr>
                <a:uFillTx/>
              </a:endParaRPr>
            </a:p>
          </p:txBody>
        </p:sp>
        <p:sp>
          <p:nvSpPr>
            <p:cNvPr xmlns:c="http://schemas.openxmlformats.org/drawingml/2006/chart" xmlns:pic="http://schemas.openxmlformats.org/drawingml/2006/picture" xmlns:dgm="http://schemas.openxmlformats.org/drawingml/2006/diagram" id="126" name="Shape 12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5400000">
              <a:off x="3782699" y="1538287"/>
              <a:ext cx="359400" cy="359400"/>
            </a:xfrm>
            <a:prstGeom prst="corner">
              <a:avLst>
                <a:gd fmla="val 50000" name="adj1"/>
                <a:gd fmla="val 50000" name="adj2"/>
              </a:avLst>
            </a:prstGeom>
            <a:solidFill>
              <a:srgbClr val="C7F464"/>
            </a:solidFill>
            <a:ln>
              <a:noFill/>
            </a:ln>
          </p:spPr>
          <p:txBody xmlns:c="http://schemas.openxmlformats.org/drawingml/2006/chart" xmlns:pic="http://schemas.openxmlformats.org/drawingml/2006/picture" xmlns:dgm="http://schemas.openxmlformats.org/drawingml/2006/diagram">
            <a:bodyPr anchor="ctr" anchorCtr="0" bIns="91425" lIns="91425" rIns="91425" tIns="91425">
              <a:noAutofit/>
            </a:bodyPr>
            <a:lstStyle/>
            <a:p>
              <a:pPr lvl="0">
                <a:spcBef>
                  <a:spcPts val="0"/>
                </a:spcBef>
                <a:buNone/>
              </a:pPr>
              <a:endParaRPr>
                <a:uFillTx/>
              </a:endParaRPr>
            </a:p>
          </p:txBody>
        </p:sp>
        <p:sp>
          <p:nvSpPr>
            <p:cNvPr xmlns:c="http://schemas.openxmlformats.org/drawingml/2006/chart" xmlns:pic="http://schemas.openxmlformats.org/drawingml/2006/picture" xmlns:dgm="http://schemas.openxmlformats.org/drawingml/2006/diagram" id="127" name="Shape 12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10800000">
              <a:off x="5001899" y="1538287"/>
              <a:ext cx="359400" cy="359400"/>
            </a:xfrm>
            <a:prstGeom prst="corner">
              <a:avLst>
                <a:gd fmla="val 50000" name="adj1"/>
                <a:gd fmla="val 50000" name="adj2"/>
              </a:avLst>
            </a:prstGeom>
            <a:solidFill>
              <a:srgbClr val="C7F464"/>
            </a:solidFill>
            <a:ln>
              <a:noFill/>
            </a:ln>
          </p:spPr>
          <p:txBody xmlns:c="http://schemas.openxmlformats.org/drawingml/2006/chart" xmlns:pic="http://schemas.openxmlformats.org/drawingml/2006/picture" xmlns:dgm="http://schemas.openxmlformats.org/drawingml/2006/diagram">
            <a:bodyPr anchor="ctr" anchorCtr="0" bIns="91425" lIns="91425" rIns="91425" tIns="91425">
              <a:noAutofit/>
            </a:bodyPr>
            <a:lstStyle/>
            <a:p>
              <a:pPr lvl="0">
                <a:spcBef>
                  <a:spcPts val="0"/>
                </a:spcBef>
                <a:buNone/>
              </a:pPr>
              <a:endParaRPr>
                <a:uFillTx/>
              </a:endParaRPr>
            </a:p>
          </p:txBody>
        </p:sp>
      </p:grpSp>
    </p:spTree>
  </p:cSld>
  <p:clrMapOvr xmlns:c="http://schemas.openxmlformats.org/drawingml/2006/chart" xmlns:pic="http://schemas.openxmlformats.org/drawingml/2006/picture" xmlns:dgm="http://schemas.openxmlformats.org/drawingml/2006/diagram">
    <a:masterClrMapping/>
  </p:clrMapOvr>
  <p:transition spd="slow">
    <p:fade/>
  </p:transition>
</p:sld>
</file>

<file path=ppt/slides/slide1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119"/>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121" name="Shape 121"/>
          <p:cNvSpPr xmlns:c="http://schemas.openxmlformats.org/drawingml/2006/chart" xmlns:pic="http://schemas.openxmlformats.org/drawingml/2006/picture" xmlns:dgm="http://schemas.openxmlformats.org/drawingml/2006/diagram" txBox="1">
            <a:spLocks noGrp="1"/>
          </p:cNvSpPr>
          <p:nvPr>
            <p:ph type="title"/>
          </p:nvPr>
        </p:nvSpPr>
        <p:spPr xmlns:c="http://schemas.openxmlformats.org/drawingml/2006/chart" xmlns:pic="http://schemas.openxmlformats.org/drawingml/2006/picture" xmlns:dgm="http://schemas.openxmlformats.org/drawingml/2006/diagram">
          <a:prstGeom prst="rect">
            <a:avLst/>
          </a:prstGeom>
        </p:spPr>
        <p:txBody xmlns:c="http://schemas.openxmlformats.org/drawingml/2006/chart" xmlns:pic="http://schemas.openxmlformats.org/drawingml/2006/picture" xmlns:dgm="http://schemas.openxmlformats.org/drawingml/2006/diagram">
          <a:bodyPr anchor="b" anchorCtr="0" bIns="91425" lIns="91425" rIns="91425" tIns="91425">
            <a:noAutofit/>
          </a:bodyPr>
          <a:lstStyle/>
          <a:p>
            <a:pPr lvl="0" rtl="0">
              <a:spcBef>
                <a:spcPts val="0"/>
              </a:spcBef>
              <a:buNone/>
            </a:pPr>
            <a:r>
              <a:rPr dirty="0" lang="en-US">
                <a:uFillTx/>
              </a:rPr>
              <a:t>Classroom Policy [Attendance] </a:t>
            </a:r>
            <a:endParaRPr dirty="0" lang="en">
              <a:uFillTx/>
            </a:endParaRPr>
          </a:p>
        </p:txBody>
      </p:sp>
      <p:sp>
        <p:nvSpPr>
          <p:cNvPr xmlns:c="http://schemas.openxmlformats.org/drawingml/2006/chart" xmlns:pic="http://schemas.openxmlformats.org/drawingml/2006/picture" xmlns:dgm="http://schemas.openxmlformats.org/drawingml/2006/diagram" id="122" name="Shape 122"/>
          <p:cNvSpPr xmlns:c="http://schemas.openxmlformats.org/drawingml/2006/chart" xmlns:pic="http://schemas.openxmlformats.org/drawingml/2006/picture" xmlns:dgm="http://schemas.openxmlformats.org/drawingml/2006/diagram" txBox="1">
            <a:spLocks noGrp="1"/>
          </p:cNvSpPr>
          <p:nvPr>
            <p:ph idx="1" type="body"/>
          </p:nvPr>
        </p:nvSpPr>
        <p:spPr xmlns:c="http://schemas.openxmlformats.org/drawingml/2006/chart" xmlns:pic="http://schemas.openxmlformats.org/drawingml/2006/picture" xmlns:dgm="http://schemas.openxmlformats.org/drawingml/2006/diagram">
          <a:xfrm>
            <a:off x="691200" y="1978925"/>
            <a:ext cx="8329970" cy="4095304"/>
          </a:xfrm>
          <a:prstGeom prst="rect">
            <a:avLst/>
          </a:prstGeom>
        </p:spPr>
        <p:txBody xmlns:c="http://schemas.openxmlformats.org/drawingml/2006/chart" xmlns:pic="http://schemas.openxmlformats.org/drawingml/2006/picture" xmlns:dgm="http://schemas.openxmlformats.org/drawingml/2006/diagram">
          <a:bodyPr anchor="b" anchorCtr="0" bIns="91425" lIns="91425" rIns="91425" tIns="91425">
            <a:noAutofit/>
          </a:bodyPr>
          <a:lstStyle/>
          <a:p>
            <a:pPr indent="-342900" lvl="2" marL="342900">
              <a:lnSpc>
                <a:spcPct val="150000"/>
              </a:lnSpc>
              <a:buFont charset="2" typeface="Wingdings"/>
              <a:buChar char="q"/>
            </a:pPr>
            <a:r>
              <a:rPr altLang="en-US" dirty="0" lang="en-US">
                <a:uFillTx/>
              </a:rPr>
              <a:t>At least 75% presence.</a:t>
            </a:r>
          </a:p>
          <a:p>
            <a:pPr indent="-342900" lvl="2" marL="342900">
              <a:lnSpc>
                <a:spcPct val="150000"/>
              </a:lnSpc>
              <a:buFont charset="2" typeface="Wingdings"/>
              <a:buChar char="q"/>
            </a:pPr>
            <a:r>
              <a:rPr altLang="en-US" dirty="0" lang="en-US">
                <a:uFillTx/>
              </a:rPr>
              <a:t>Late in Class: max 15 minutes after that you will  be able to enter into the class room but no attendance will be given. [</a:t>
            </a:r>
            <a:r>
              <a:rPr altLang="en-US" dirty="0" lang="en-US">
                <a:solidFill>
                  <a:srgbClr val="FF0000"/>
                </a:solidFill>
                <a:uFillTx/>
              </a:rPr>
              <a:t>will be maintained strictly, For this semester will follow the relaxed timing</a:t>
            </a:r>
            <a:r>
              <a:rPr altLang="en-US" dirty="0" lang="en-US">
                <a:uFillTx/>
              </a:rPr>
              <a:t>]</a:t>
            </a:r>
          </a:p>
          <a:p>
            <a:pPr indent="-342900" lvl="2" marL="342900">
              <a:lnSpc>
                <a:spcPct val="150000"/>
              </a:lnSpc>
              <a:buFont charset="2" typeface="Wingdings"/>
              <a:buChar char="q"/>
            </a:pPr>
            <a:r>
              <a:rPr altLang="en-US" dirty="0" lang="en-US">
                <a:uFillTx/>
              </a:rPr>
              <a:t>Informing regarding Absence: Must inform  through email/ via friends</a:t>
            </a:r>
          </a:p>
          <a:p>
            <a:pPr indent="-342900" lvl="2" marL="342900">
              <a:lnSpc>
                <a:spcPct val="150000"/>
              </a:lnSpc>
              <a:buFont charset="2" typeface="Wingdings"/>
              <a:buChar char="q"/>
            </a:pPr>
            <a:r>
              <a:rPr altLang="en-US" dirty="0" lang="en-US">
                <a:solidFill>
                  <a:srgbClr val="FF0000"/>
                </a:solidFill>
                <a:uFillTx/>
              </a:rPr>
              <a:t>Students absent for more than two weeks before midterm or after midterm are suggested to drop the course.</a:t>
            </a:r>
          </a:p>
          <a:p>
            <a:pPr indent="-342900" lvl="2" marL="342900">
              <a:buFont charset="2" typeface="Wingdings"/>
              <a:buChar char="q"/>
            </a:pPr>
            <a:endParaRPr altLang="en-US" dirty="0" lang="en-US">
              <a:uFillTx/>
            </a:endParaRPr>
          </a:p>
        </p:txBody>
      </p:sp>
    </p:spTree>
  </p:cSld>
  <p:clrMapOvr xmlns:c="http://schemas.openxmlformats.org/drawingml/2006/chart" xmlns:pic="http://schemas.openxmlformats.org/drawingml/2006/picture" xmlns:dgm="http://schemas.openxmlformats.org/drawingml/2006/diagram">
    <a:masterClrMapping/>
  </p:clrMapOvr>
  <p:transition spd="slow">
    <p:fade/>
  </p:transition>
</p:sld>
</file>

<file path=ppt/slides/slide1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119"/>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121" name="Shape 121"/>
          <p:cNvSpPr xmlns:c="http://schemas.openxmlformats.org/drawingml/2006/chart" xmlns:pic="http://schemas.openxmlformats.org/drawingml/2006/picture" xmlns:dgm="http://schemas.openxmlformats.org/drawingml/2006/diagram" txBox="1">
            <a:spLocks noGrp="1"/>
          </p:cNvSpPr>
          <p:nvPr>
            <p:ph type="title"/>
          </p:nvPr>
        </p:nvSpPr>
        <p:spPr xmlns:c="http://schemas.openxmlformats.org/drawingml/2006/chart" xmlns:pic="http://schemas.openxmlformats.org/drawingml/2006/picture" xmlns:dgm="http://schemas.openxmlformats.org/drawingml/2006/diagram">
          <a:prstGeom prst="rect">
            <a:avLst/>
          </a:prstGeom>
        </p:spPr>
        <p:txBody xmlns:c="http://schemas.openxmlformats.org/drawingml/2006/chart" xmlns:pic="http://schemas.openxmlformats.org/drawingml/2006/picture" xmlns:dgm="http://schemas.openxmlformats.org/drawingml/2006/diagram">
          <a:bodyPr anchor="b" anchorCtr="0" bIns="91425" lIns="91425" rIns="91425" tIns="91425">
            <a:noAutofit/>
          </a:bodyPr>
          <a:lstStyle/>
          <a:p>
            <a:pPr lvl="0" rtl="0">
              <a:spcBef>
                <a:spcPts val="0"/>
              </a:spcBef>
              <a:buNone/>
            </a:pPr>
            <a:r>
              <a:rPr dirty="0" lang="en-US">
                <a:uFillTx/>
              </a:rPr>
              <a:t>Classroom Policy [Missing Evaluations] </a:t>
            </a:r>
            <a:endParaRPr dirty="0" lang="en">
              <a:uFillTx/>
            </a:endParaRPr>
          </a:p>
        </p:txBody>
      </p:sp>
      <p:sp>
        <p:nvSpPr>
          <p:cNvPr xmlns:c="http://schemas.openxmlformats.org/drawingml/2006/chart" xmlns:pic="http://schemas.openxmlformats.org/drawingml/2006/picture" xmlns:dgm="http://schemas.openxmlformats.org/drawingml/2006/diagram" id="122" name="Shape 122"/>
          <p:cNvSpPr xmlns:c="http://schemas.openxmlformats.org/drawingml/2006/chart" xmlns:pic="http://schemas.openxmlformats.org/drawingml/2006/picture" xmlns:dgm="http://schemas.openxmlformats.org/drawingml/2006/diagram" txBox="1">
            <a:spLocks noGrp="1"/>
          </p:cNvSpPr>
          <p:nvPr>
            <p:ph idx="1" type="body"/>
          </p:nvPr>
        </p:nvSpPr>
        <p:spPr xmlns:c="http://schemas.openxmlformats.org/drawingml/2006/chart" xmlns:pic="http://schemas.openxmlformats.org/drawingml/2006/picture" xmlns:dgm="http://schemas.openxmlformats.org/drawingml/2006/diagram">
          <a:xfrm>
            <a:off x="691200" y="2101754"/>
            <a:ext cx="8329970" cy="3537045"/>
          </a:xfrm>
          <a:prstGeom prst="rect">
            <a:avLst/>
          </a:prstGeom>
        </p:spPr>
        <p:txBody xmlns:c="http://schemas.openxmlformats.org/drawingml/2006/chart" xmlns:pic="http://schemas.openxmlformats.org/drawingml/2006/picture" xmlns:dgm="http://schemas.openxmlformats.org/drawingml/2006/diagram">
          <a:bodyPr anchor="b" anchorCtr="0" bIns="91425" lIns="91425" rIns="91425" tIns="91425">
            <a:noAutofit/>
          </a:bodyPr>
          <a:lstStyle/>
          <a:p>
            <a:pPr algn="just" indent="-342900" lvl="2" marL="342900">
              <a:lnSpc>
                <a:spcPct val="150000"/>
              </a:lnSpc>
              <a:buFont charset="2" typeface="Wingdings"/>
              <a:buChar char="q"/>
            </a:pPr>
            <a:r>
              <a:rPr altLang="en-US" dirty="0" lang="en-US">
                <a:uFillTx/>
              </a:rPr>
              <a:t>Makeup for missing Quiz/Assignment will be considered only through valid application procedures with pure evidence of reasoning for absence.</a:t>
            </a:r>
          </a:p>
          <a:p>
            <a:pPr algn="just" indent="-285750" lvl="8" marL="285750">
              <a:lnSpc>
                <a:spcPct val="150000"/>
              </a:lnSpc>
              <a:buFont charset="0" typeface="Arial"/>
              <a:buChar char="•"/>
            </a:pPr>
            <a:r>
              <a:rPr altLang="en-US" dirty="0" lang="en-US">
                <a:uFillTx/>
              </a:rPr>
              <a:t>Anything missed, consult me as soon as possible [within in next class is preferred]</a:t>
            </a:r>
          </a:p>
          <a:p>
            <a:pPr algn="just" indent="-342900" lvl="2" marL="342900">
              <a:lnSpc>
                <a:spcPct val="150000"/>
              </a:lnSpc>
              <a:buFont charset="2" typeface="Wingdings"/>
              <a:buChar char="q"/>
            </a:pPr>
            <a:r>
              <a:rPr altLang="en-US" dirty="0" lang="en-US">
                <a:uFillTx/>
              </a:rPr>
              <a:t>Makeup for missing Midterm/Final term will go through Set B/ Set C form only.</a:t>
            </a:r>
          </a:p>
          <a:p>
            <a:pPr algn="just" indent="-342900" lvl="4" marL="342900">
              <a:lnSpc>
                <a:spcPct val="150000"/>
              </a:lnSpc>
              <a:buFont charset="0" typeface="Arial"/>
              <a:buChar char="•"/>
            </a:pPr>
            <a:r>
              <a:rPr altLang="en-US" dirty="0" lang="en-US">
                <a:solidFill>
                  <a:srgbClr val="FF0000"/>
                </a:solidFill>
                <a:uFillTx/>
              </a:rPr>
              <a:t>Must inform before taking set B exam</a:t>
            </a:r>
          </a:p>
        </p:txBody>
      </p:sp>
    </p:spTree>
  </p:cSld>
  <p:clrMapOvr xmlns:c="http://schemas.openxmlformats.org/drawingml/2006/chart" xmlns:pic="http://schemas.openxmlformats.org/drawingml/2006/picture" xmlns:dgm="http://schemas.openxmlformats.org/drawingml/2006/diagram">
    <a:masterClrMapping/>
  </p:clrMapOvr>
  <p:transition spd="slow">
    <p:fade/>
  </p:transition>
</p:sld>
</file>

<file path=ppt/slides/slide16.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119"/>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121" name="Shape 121"/>
          <p:cNvSpPr xmlns:c="http://schemas.openxmlformats.org/drawingml/2006/chart" xmlns:pic="http://schemas.openxmlformats.org/drawingml/2006/picture" xmlns:dgm="http://schemas.openxmlformats.org/drawingml/2006/diagram" txBox="1">
            <a:spLocks noGrp="1"/>
          </p:cNvSpPr>
          <p:nvPr>
            <p:ph type="title"/>
          </p:nvPr>
        </p:nvSpPr>
        <p:spPr xmlns:c="http://schemas.openxmlformats.org/drawingml/2006/chart" xmlns:pic="http://schemas.openxmlformats.org/drawingml/2006/picture" xmlns:dgm="http://schemas.openxmlformats.org/drawingml/2006/diagram">
          <a:prstGeom prst="rect">
            <a:avLst/>
          </a:prstGeom>
        </p:spPr>
        <p:txBody xmlns:c="http://schemas.openxmlformats.org/drawingml/2006/chart" xmlns:pic="http://schemas.openxmlformats.org/drawingml/2006/picture" xmlns:dgm="http://schemas.openxmlformats.org/drawingml/2006/diagram">
          <a:bodyPr anchor="b" anchorCtr="0" bIns="91425" lIns="91425" rIns="91425" tIns="91425">
            <a:noAutofit/>
          </a:bodyPr>
          <a:lstStyle/>
          <a:p>
            <a:pPr lvl="0" rtl="0">
              <a:spcBef>
                <a:spcPts val="0"/>
              </a:spcBef>
              <a:buNone/>
            </a:pPr>
            <a:r>
              <a:rPr dirty="0" lang="en-US">
                <a:uFillTx/>
              </a:rPr>
              <a:t>I &amp; UW Grades</a:t>
            </a:r>
            <a:endParaRPr dirty="0" lang="en">
              <a:uFillTx/>
            </a:endParaRPr>
          </a:p>
        </p:txBody>
      </p:sp>
      <p:sp>
        <p:nvSpPr>
          <p:cNvPr xmlns:c="http://schemas.openxmlformats.org/drawingml/2006/chart" xmlns:pic="http://schemas.openxmlformats.org/drawingml/2006/picture" xmlns:dgm="http://schemas.openxmlformats.org/drawingml/2006/diagram" id="122" name="Shape 122"/>
          <p:cNvSpPr xmlns:c="http://schemas.openxmlformats.org/drawingml/2006/chart" xmlns:pic="http://schemas.openxmlformats.org/drawingml/2006/picture" xmlns:dgm="http://schemas.openxmlformats.org/drawingml/2006/diagram" txBox="1">
            <a:spLocks noGrp="1"/>
          </p:cNvSpPr>
          <p:nvPr>
            <p:ph idx="1" type="body"/>
          </p:nvPr>
        </p:nvSpPr>
        <p:spPr xmlns:c="http://schemas.openxmlformats.org/drawingml/2006/chart" xmlns:pic="http://schemas.openxmlformats.org/drawingml/2006/picture" xmlns:dgm="http://schemas.openxmlformats.org/drawingml/2006/diagram">
          <a:xfrm>
            <a:off x="691200" y="2101755"/>
            <a:ext cx="8329970" cy="2947916"/>
          </a:xfrm>
          <a:prstGeom prst="rect">
            <a:avLst/>
          </a:prstGeom>
        </p:spPr>
        <p:txBody xmlns:c="http://schemas.openxmlformats.org/drawingml/2006/chart" xmlns:pic="http://schemas.openxmlformats.org/drawingml/2006/picture" xmlns:dgm="http://schemas.openxmlformats.org/drawingml/2006/diagram">
          <a:bodyPr anchor="b" anchorCtr="0" bIns="91425" lIns="91425" rIns="91425" tIns="91425">
            <a:noAutofit/>
          </a:bodyPr>
          <a:lstStyle/>
          <a:p>
            <a:pPr algn="just">
              <a:lnSpc>
                <a:spcPct val="140000"/>
              </a:lnSpc>
            </a:pPr>
            <a:r>
              <a:rPr altLang="en-US" b="1" dirty="0" lang="en-US" sz="2200">
                <a:solidFill>
                  <a:srgbClr val="C00000"/>
                </a:solidFill>
                <a:uFillTx/>
              </a:rPr>
              <a:t> I: INCOMPLETE </a:t>
            </a:r>
            <a:r>
              <a:rPr altLang="en-US" dirty="0" lang="en-US" sz="2200">
                <a:uFillTx/>
              </a:rPr>
              <a:t>is given when you will miss some evaluation categories (quiz/assignment/etc.)</a:t>
            </a:r>
          </a:p>
          <a:p>
            <a:pPr algn="just" lvl="1">
              <a:lnSpc>
                <a:spcPct val="140000"/>
              </a:lnSpc>
            </a:pPr>
            <a:r>
              <a:rPr altLang="en-US" b="1" dirty="0" lang="en-US" sz="1800">
                <a:solidFill>
                  <a:srgbClr val="387026"/>
                </a:solidFill>
                <a:uFillTx/>
              </a:rPr>
              <a:t> Contact me regarding the missing things and complete as of my direction.</a:t>
            </a:r>
          </a:p>
          <a:p>
            <a:pPr algn="just">
              <a:lnSpc>
                <a:spcPct val="140000"/>
              </a:lnSpc>
            </a:pPr>
            <a:r>
              <a:rPr altLang="en-US" b="1" dirty="0" lang="en-US" sz="2200">
                <a:solidFill>
                  <a:srgbClr val="C00000"/>
                </a:solidFill>
                <a:uFillTx/>
              </a:rPr>
              <a:t> UW: UNOFFICIAL WITHDRAW</a:t>
            </a:r>
            <a:r>
              <a:rPr altLang="en-US" dirty="0" lang="en-US" sz="2200">
                <a:uFillTx/>
              </a:rPr>
              <a:t> is given when the missing evaluation categories are too many to makeup. </a:t>
            </a:r>
          </a:p>
          <a:p>
            <a:pPr algn="just" lvl="1">
              <a:lnSpc>
                <a:spcPct val="140000"/>
              </a:lnSpc>
            </a:pPr>
            <a:r>
              <a:rPr altLang="en-US" b="1" dirty="0" lang="en-US" sz="1800" u="sng">
                <a:solidFill>
                  <a:srgbClr val="C00000"/>
                </a:solidFill>
                <a:uFillTx/>
              </a:rPr>
              <a:t> A student getting </a:t>
            </a:r>
            <a:r>
              <a:rPr altLang="en-US" b="1" dirty="0" lang="ja-JP" sz="1800" u="sng">
                <a:solidFill>
                  <a:srgbClr val="C00000"/>
                </a:solidFill>
                <a:uFillTx/>
              </a:rPr>
              <a:t>‘</a:t>
            </a:r>
            <a:r>
              <a:rPr altLang="ja-JP" b="1" dirty="0" lang="en-US" sz="1800" u="sng">
                <a:solidFill>
                  <a:srgbClr val="C00000"/>
                </a:solidFill>
                <a:uFillTx/>
              </a:rPr>
              <a:t>UW</a:t>
            </a:r>
            <a:r>
              <a:rPr altLang="en-US" b="1" dirty="0" lang="ja-JP" sz="1800" u="sng">
                <a:solidFill>
                  <a:srgbClr val="C00000"/>
                </a:solidFill>
                <a:uFillTx/>
              </a:rPr>
              <a:t>’</a:t>
            </a:r>
            <a:r>
              <a:rPr altLang="ja-JP" b="1" dirty="0" lang="en-US" sz="1800" u="sng">
                <a:solidFill>
                  <a:srgbClr val="C00000"/>
                </a:solidFill>
                <a:uFillTx/>
              </a:rPr>
              <a:t> has no option but to drop the course.</a:t>
            </a:r>
          </a:p>
        </p:txBody>
      </p:sp>
    </p:spTree>
  </p:cSld>
  <p:clrMapOvr xmlns:c="http://schemas.openxmlformats.org/drawingml/2006/chart" xmlns:pic="http://schemas.openxmlformats.org/drawingml/2006/picture" xmlns:dgm="http://schemas.openxmlformats.org/drawingml/2006/diagram">
    <a:masterClrMapping/>
  </p:clrMapOvr>
  <p:transition spd="slow">
    <p:fade/>
  </p:transition>
</p:sld>
</file>

<file path=ppt/slides/slide17.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119"/>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121" name="Shape 121"/>
          <p:cNvSpPr xmlns:c="http://schemas.openxmlformats.org/drawingml/2006/chart" xmlns:pic="http://schemas.openxmlformats.org/drawingml/2006/picture" xmlns:dgm="http://schemas.openxmlformats.org/drawingml/2006/diagram" txBox="1">
            <a:spLocks noGrp="1"/>
          </p:cNvSpPr>
          <p:nvPr>
            <p:ph type="title"/>
          </p:nvPr>
        </p:nvSpPr>
        <p:spPr xmlns:c="http://schemas.openxmlformats.org/drawingml/2006/chart" xmlns:pic="http://schemas.openxmlformats.org/drawingml/2006/picture" xmlns:dgm="http://schemas.openxmlformats.org/drawingml/2006/diagram">
          <a:prstGeom prst="rect">
            <a:avLst/>
          </a:prstGeom>
        </p:spPr>
        <p:txBody xmlns:c="http://schemas.openxmlformats.org/drawingml/2006/chart" xmlns:pic="http://schemas.openxmlformats.org/drawingml/2006/picture" xmlns:dgm="http://schemas.openxmlformats.org/drawingml/2006/diagram">
          <a:bodyPr anchor="b" anchorCtr="0" bIns="91425" lIns="91425" rIns="91425" tIns="91425">
            <a:noAutofit/>
          </a:bodyPr>
          <a:lstStyle/>
          <a:p>
            <a:pPr lvl="0" rtl="0">
              <a:spcBef>
                <a:spcPts val="0"/>
              </a:spcBef>
              <a:buNone/>
            </a:pPr>
            <a:r>
              <a:rPr dirty="0" lang="en-US">
                <a:uFillTx/>
              </a:rPr>
              <a:t>I &amp; UW Grades</a:t>
            </a:r>
            <a:endParaRPr dirty="0" lang="en">
              <a:uFillTx/>
            </a:endParaRPr>
          </a:p>
        </p:txBody>
      </p:sp>
      <p:sp>
        <p:nvSpPr>
          <p:cNvPr xmlns:c="http://schemas.openxmlformats.org/drawingml/2006/chart" xmlns:pic="http://schemas.openxmlformats.org/drawingml/2006/picture" xmlns:dgm="http://schemas.openxmlformats.org/drawingml/2006/diagram" id="122" name="Shape 122"/>
          <p:cNvSpPr xmlns:c="http://schemas.openxmlformats.org/drawingml/2006/chart" xmlns:pic="http://schemas.openxmlformats.org/drawingml/2006/picture" xmlns:dgm="http://schemas.openxmlformats.org/drawingml/2006/diagram" txBox="1">
            <a:spLocks noGrp="1"/>
          </p:cNvSpPr>
          <p:nvPr>
            <p:ph idx="1" type="body"/>
          </p:nvPr>
        </p:nvSpPr>
        <p:spPr xmlns:c="http://schemas.openxmlformats.org/drawingml/2006/chart" xmlns:pic="http://schemas.openxmlformats.org/drawingml/2006/picture" xmlns:dgm="http://schemas.openxmlformats.org/drawingml/2006/diagram">
          <a:xfrm>
            <a:off x="691200" y="2101754"/>
            <a:ext cx="7761599" cy="3243131"/>
          </a:xfrm>
          <a:prstGeom prst="rect">
            <a:avLst/>
          </a:prstGeom>
        </p:spPr>
        <p:txBody xmlns:c="http://schemas.openxmlformats.org/drawingml/2006/chart" xmlns:pic="http://schemas.openxmlformats.org/drawingml/2006/picture" xmlns:dgm="http://schemas.openxmlformats.org/drawingml/2006/diagram">
          <a:bodyPr anchor="b" anchorCtr="0" bIns="91425" lIns="91425" rIns="91425" tIns="91425">
            <a:noAutofit/>
          </a:bodyPr>
          <a:lstStyle/>
          <a:p>
            <a:pPr algn="just">
              <a:lnSpc>
                <a:spcPct val="150000"/>
              </a:lnSpc>
            </a:pPr>
            <a:r>
              <a:rPr altLang="en-US" dirty="0" lang="en-US" sz="2000">
                <a:uFillTx/>
              </a:rPr>
              <a:t> Once a student gets </a:t>
            </a:r>
            <a:r>
              <a:rPr altLang="en-US" dirty="0" lang="ja-JP" sz="2000">
                <a:uFillTx/>
              </a:rPr>
              <a:t>‘</a:t>
            </a:r>
            <a:r>
              <a:rPr altLang="ja-JP" dirty="0" lang="en-US" sz="2000">
                <a:uFillTx/>
              </a:rPr>
              <a:t>I</a:t>
            </a:r>
            <a:r>
              <a:rPr altLang="en-US" dirty="0" lang="ja-JP" sz="2000">
                <a:uFillTx/>
              </a:rPr>
              <a:t>’</a:t>
            </a:r>
            <a:r>
              <a:rPr altLang="ja-JP" dirty="0" lang="en-US" sz="2000">
                <a:uFillTx/>
              </a:rPr>
              <a:t> or </a:t>
            </a:r>
            <a:r>
              <a:rPr altLang="en-US" dirty="0" lang="ja-JP" sz="2000">
                <a:uFillTx/>
              </a:rPr>
              <a:t>‘</a:t>
            </a:r>
            <a:r>
              <a:rPr altLang="ja-JP" dirty="0" lang="en-US" sz="2000">
                <a:uFillTx/>
              </a:rPr>
              <a:t>UW</a:t>
            </a:r>
            <a:r>
              <a:rPr altLang="en-US" dirty="0" lang="ja-JP" sz="2000">
                <a:uFillTx/>
              </a:rPr>
              <a:t>’</a:t>
            </a:r>
            <a:r>
              <a:rPr altLang="ja-JP" dirty="0" lang="en-US" sz="2000">
                <a:uFillTx/>
              </a:rPr>
              <a:t> and unable to fulfill the requirements for makeup, must drop the course through </a:t>
            </a:r>
            <a:r>
              <a:rPr altLang="en-US" dirty="0" lang="ja-JP" sz="2000">
                <a:uFillTx/>
              </a:rPr>
              <a:t>‘</a:t>
            </a:r>
            <a:r>
              <a:rPr altLang="ja-JP" dirty="0" lang="en-US" sz="2000">
                <a:uFillTx/>
              </a:rPr>
              <a:t>Drop Form</a:t>
            </a:r>
            <a:r>
              <a:rPr altLang="en-US" dirty="0" lang="ja-JP" sz="2000">
                <a:uFillTx/>
              </a:rPr>
              <a:t>’</a:t>
            </a:r>
            <a:r>
              <a:rPr altLang="ja-JP" dirty="0" lang="en-US" sz="2000">
                <a:uFillTx/>
              </a:rPr>
              <a:t> and Application to the Vice Chancellor within officially mentioned time period from the registration department. </a:t>
            </a:r>
          </a:p>
          <a:p>
            <a:pPr algn="just">
              <a:lnSpc>
                <a:spcPct val="150000"/>
              </a:lnSpc>
            </a:pPr>
            <a:r>
              <a:rPr altLang="en-US" dirty="0" lang="en-US" sz="2000">
                <a:uFillTx/>
              </a:rPr>
              <a:t> Any problem with the grade must be consulted within one week of the release of grades.</a:t>
            </a:r>
          </a:p>
        </p:txBody>
      </p:sp>
    </p:spTree>
  </p:cSld>
  <p:clrMapOvr xmlns:c="http://schemas.openxmlformats.org/drawingml/2006/chart" xmlns:pic="http://schemas.openxmlformats.org/drawingml/2006/picture" xmlns:dgm="http://schemas.openxmlformats.org/drawingml/2006/diagram">
    <a:masterClrMapping/>
  </p:clrMapOvr>
  <p:transition spd="slow">
    <p:fade/>
  </p:transition>
</p:sld>
</file>

<file path=ppt/slides/slide18.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Consultation</a:t>
            </a:r>
          </a:p>
        </p:txBody>
      </p:sp>
      <p:sp>
        <p:nvSpPr>
          <p:cNvPr xmlns:c="http://schemas.openxmlformats.org/drawingml/2006/chart" xmlns:pic="http://schemas.openxmlformats.org/drawingml/2006/picture" xmlns:dgm="http://schemas.openxmlformats.org/drawingml/2006/diagram" id="3" name="Text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a:xfrm>
            <a:off x="691200" y="1811604"/>
            <a:ext cx="7761599" cy="5046396"/>
          </a:xfrm>
        </p:spPr>
        <p:txBody xmlns:c="http://schemas.openxmlformats.org/drawingml/2006/chart" xmlns:pic="http://schemas.openxmlformats.org/drawingml/2006/picture" xmlns:dgm="http://schemas.openxmlformats.org/drawingml/2006/diagram">
          <a:bodyPr/>
          <a:lstStyle/>
          <a:p>
            <a:pPr fontAlgn="base"/>
            <a:r>
              <a:rPr dirty="0" lang="en-US">
                <a:uFillTx/>
              </a:rPr>
              <a:t>You are welcome to my office within the consulting hour regarding the course or anything you feel or want to consult with me.</a:t>
            </a:r>
          </a:p>
          <a:p>
            <a:pPr fontAlgn="base"/>
            <a:r>
              <a:rPr dirty="0" lang="en-US">
                <a:uFillTx/>
              </a:rPr>
              <a:t>Students who will face severe problem with the course must consult with me. If you fail to do such, you will must get penalty. [Maybe you have to drop the course, Remember UW]</a:t>
            </a:r>
          </a:p>
          <a:p>
            <a:pPr fontAlgn="base"/>
            <a:r>
              <a:rPr dirty="0" lang="en-US">
                <a:uFillTx/>
              </a:rPr>
              <a:t>Students carrying probation status, it is a must to come to my office once a week.</a:t>
            </a:r>
          </a:p>
        </p:txBody>
      </p:sp>
    </p:spTree>
  </p:cSld>
  <p:clrMapOvr xmlns:c="http://schemas.openxmlformats.org/drawingml/2006/chart" xmlns:pic="http://schemas.openxmlformats.org/drawingml/2006/picture" xmlns:dgm="http://schemas.openxmlformats.org/drawingml/2006/diagram">
    <a:masterClrMapping/>
  </p:clrMapOvr>
</p:sld>
</file>

<file path=ppt/slides/slide19.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Consulting Hour</a:t>
            </a:r>
          </a:p>
        </p:txBody>
      </p:sp>
      <p:sp>
        <p:nvSpPr>
          <p:cNvPr xmlns:c="http://schemas.openxmlformats.org/drawingml/2006/chart" xmlns:pic="http://schemas.openxmlformats.org/drawingml/2006/picture" xmlns:dgm="http://schemas.openxmlformats.org/drawingml/2006/diagram" id="3" name="Text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a:xfrm>
            <a:off x="691200" y="1811604"/>
            <a:ext cx="7761599" cy="4561900"/>
          </a:xfrm>
        </p:spPr>
        <p:txBody xmlns:c="http://schemas.openxmlformats.org/drawingml/2006/chart" xmlns:pic="http://schemas.openxmlformats.org/drawingml/2006/picture" xmlns:dgm="http://schemas.openxmlformats.org/drawingml/2006/diagram">
          <a:bodyPr/>
          <a:lstStyle/>
          <a:p>
            <a:r>
              <a:rPr dirty="0" lang="en-US">
                <a:uFillTx/>
              </a:rPr>
              <a:t> Detail schedule will be uploaded to VUES</a:t>
            </a:r>
          </a:p>
          <a:p>
            <a:pPr>
              <a:buNone/>
            </a:pPr>
            <a:endParaRPr dirty="0" lang="en-US">
              <a:solidFill>
                <a:schemeClr val="bg2"/>
              </a:solidFill>
              <a:uFillTx/>
            </a:endParaRPr>
          </a:p>
          <a:p>
            <a:pPr>
              <a:buNone/>
            </a:pPr>
            <a:r>
              <a:rPr dirty="0" lang="en-US" u="sng">
                <a:solidFill>
                  <a:schemeClr val="bg2"/>
                </a:solidFill>
                <a:uFillTx/>
              </a:rPr>
              <a:t>Schedule for </a:t>
            </a:r>
            <a:r>
              <a:rPr dirty="0" lang="en-US" smtClean="0" u="sng">
                <a:solidFill>
                  <a:schemeClr val="bg2"/>
                </a:solidFill>
                <a:uFillTx/>
              </a:rPr>
              <a:t>Fall 2017-18</a:t>
            </a:r>
            <a:endParaRPr dirty="0" lang="en-US" u="sng">
              <a:solidFill>
                <a:schemeClr val="bg2"/>
              </a:solidFill>
              <a:uFillTx/>
            </a:endParaRPr>
          </a:p>
          <a:p>
            <a:pPr>
              <a:buNone/>
            </a:pPr>
            <a:endParaRPr dirty="0" lang="en-US" u="sng">
              <a:solidFill>
                <a:schemeClr val="bg2"/>
              </a:solidFill>
              <a:uFillTx/>
            </a:endParaRPr>
          </a:p>
          <a:p>
            <a:r>
              <a:rPr b="1" dirty="0" lang="en-US">
                <a:uFillTx/>
              </a:rPr>
              <a:t>Updated soon and will let you know through the VUES</a:t>
            </a:r>
            <a:endParaRPr dirty="0" lang="en-US">
              <a:uFillTx/>
            </a:endParaRPr>
          </a:p>
          <a:p>
            <a:pPr lvl="1"/>
            <a:endParaRPr dirty="0" lang="en-US">
              <a:uFillTx/>
            </a:endParaRPr>
          </a:p>
          <a:p>
            <a:pPr lvl="1">
              <a:buNone/>
            </a:pPr>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57"/>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58" name="Shape 58"/>
          <p:cNvSpPr xmlns:c="http://schemas.openxmlformats.org/drawingml/2006/chart" xmlns:pic="http://schemas.openxmlformats.org/drawingml/2006/picture" xmlns:dgm="http://schemas.openxmlformats.org/drawingml/2006/diagram" txBox="1">
            <a:spLocks noGrp="1"/>
          </p:cNvSpPr>
          <p:nvPr>
            <p:ph type="title"/>
          </p:nvPr>
        </p:nvSpPr>
        <p:spPr xmlns:c="http://schemas.openxmlformats.org/drawingml/2006/chart" xmlns:pic="http://schemas.openxmlformats.org/drawingml/2006/picture" xmlns:dgm="http://schemas.openxmlformats.org/drawingml/2006/diagram">
          <a:prstGeom prst="rect">
            <a:avLst/>
          </a:prstGeom>
        </p:spPr>
        <p:txBody xmlns:c="http://schemas.openxmlformats.org/drawingml/2006/chart" xmlns:pic="http://schemas.openxmlformats.org/drawingml/2006/picture" xmlns:dgm="http://schemas.openxmlformats.org/drawingml/2006/diagram">
          <a:bodyPr anchor="b" anchorCtr="0" bIns="91425" lIns="91425" rIns="91425" tIns="91425">
            <a:noAutofit/>
          </a:bodyPr>
          <a:lstStyle/>
          <a:p>
            <a:pPr lvl="0" rtl="0">
              <a:spcBef>
                <a:spcPts val="0"/>
              </a:spcBef>
              <a:buNone/>
            </a:pPr>
            <a:r>
              <a:rPr dirty="0" lang="en-US" sz="4800">
                <a:uFillTx/>
              </a:rPr>
              <a:t>Class Timings</a:t>
            </a:r>
            <a:endParaRPr dirty="0" lang="en" sz="4800">
              <a:uFillTx/>
            </a:endParaRPr>
          </a:p>
        </p:txBody>
      </p:sp>
      <p:sp>
        <p:nvSpPr>
          <p:cNvPr xmlns:c="http://schemas.openxmlformats.org/drawingml/2006/chart" xmlns:pic="http://schemas.openxmlformats.org/drawingml/2006/picture" xmlns:dgm="http://schemas.openxmlformats.org/drawingml/2006/diagram" id="59" name="Shape 59"/>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91200" y="2038350"/>
            <a:ext cx="7995599" cy="2465411"/>
          </a:xfrm>
          <a:prstGeom prst="rect">
            <a:avLst/>
          </a:prstGeom>
          <a:noFill/>
          <a:ln>
            <a:noFill/>
          </a:ln>
        </p:spPr>
        <p:txBody xmlns:c="http://schemas.openxmlformats.org/drawingml/2006/chart" xmlns:pic="http://schemas.openxmlformats.org/drawingml/2006/picture" xmlns:dgm="http://schemas.openxmlformats.org/drawingml/2006/diagram">
          <a:bodyPr anchor="t" anchorCtr="0" bIns="91425" lIns="91425" rIns="91425" tIns="91425">
            <a:noAutofit/>
          </a:bodyPr>
          <a:lstStyle/>
          <a:p>
            <a:r>
              <a:rPr dirty="0" lang="en-US" sz="1200">
                <a:solidFill>
                  <a:srgbClr val="000000"/>
                </a:solidFill>
                <a:uFillTx/>
                <a:latin charset="0" typeface="Times New Roman"/>
                <a:ea charset="0" typeface="Times New Roman"/>
                <a:cs charset="0" typeface="Times New Roman"/>
              </a:rPr>
              <a:t>		</a:t>
            </a:r>
          </a:p>
        </p:txBody>
      </p:sp>
    </p:spTree>
  </p:cSld>
  <p:clrMapOvr xmlns:c="http://schemas.openxmlformats.org/drawingml/2006/chart" xmlns:pic="http://schemas.openxmlformats.org/drawingml/2006/picture" xmlns:dgm="http://schemas.openxmlformats.org/drawingml/2006/diagram">
    <a:masterClrMapping/>
  </p:clrMapOvr>
  <p:transition spd="slow">
    <p:fade/>
  </p:transition>
</p:sld>
</file>

<file path=ppt/slides/slide20.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solidFill>
                  <a:srgbClr val="FF0000"/>
                </a:solidFill>
                <a:uFillTx/>
              </a:rPr>
              <a:t>Important things to remember</a:t>
            </a:r>
          </a:p>
        </p:txBody>
      </p:sp>
      <p:sp>
        <p:nvSpPr>
          <p:cNvPr xmlns:c="http://schemas.openxmlformats.org/drawingml/2006/chart" xmlns:pic="http://schemas.openxmlformats.org/drawingml/2006/picture" xmlns:dgm="http://schemas.openxmlformats.org/drawingml/2006/diagram" id="3" name="Text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fontAlgn="base"/>
            <a:r>
              <a:rPr dirty="0" lang="en-US">
                <a:uFillTx/>
              </a:rPr>
              <a:t>Never Come to my office with any request of extra grades for free. (will be dealt strictly)</a:t>
            </a:r>
          </a:p>
          <a:p>
            <a:pPr fontAlgn="base"/>
            <a:r>
              <a:rPr dirty="0" lang="en-US">
                <a:uFillTx/>
              </a:rPr>
              <a:t>If you really need an extra grade, then be prepared for doing some extra assignments.</a:t>
            </a:r>
          </a:p>
          <a:p>
            <a:pPr fontAlgn="base"/>
            <a:r>
              <a:rPr dirty="0" lang="en-US">
                <a:uFillTx/>
              </a:rPr>
              <a:t>Must submit all the labs, written assignments or any form of assignments on due time. If you do not do it properly, I will do nothing for you except for the valid cases (mentioned earlier).</a:t>
            </a:r>
          </a:p>
          <a:p>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2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Classroom Manners</a:t>
            </a:r>
          </a:p>
        </p:txBody>
      </p:sp>
      <p:sp>
        <p:nvSpPr>
          <p:cNvPr xmlns:c="http://schemas.openxmlformats.org/drawingml/2006/chart" xmlns:pic="http://schemas.openxmlformats.org/drawingml/2006/picture" xmlns:dgm="http://schemas.openxmlformats.org/drawingml/2006/diagram" id="3" name="Text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a:xfrm>
            <a:off x="691200" y="1770660"/>
            <a:ext cx="7761599" cy="4717226"/>
          </a:xfrm>
        </p:spPr>
        <p:txBody xmlns:c="http://schemas.openxmlformats.org/drawingml/2006/chart" xmlns:pic="http://schemas.openxmlformats.org/drawingml/2006/picture" xmlns:dgm="http://schemas.openxmlformats.org/drawingml/2006/diagram">
          <a:bodyPr/>
          <a:lstStyle/>
          <a:p>
            <a:pPr algn="just"/>
            <a:r>
              <a:rPr altLang="en-US" dirty="0" lang="en-US">
                <a:uFillTx/>
              </a:rPr>
              <a:t> </a:t>
            </a:r>
            <a:r>
              <a:rPr altLang="en-US" dirty="0" lang="en-US" sz="2000">
                <a:uFillTx/>
              </a:rPr>
              <a:t>You do not require permission for going outside or coming inside.</a:t>
            </a:r>
          </a:p>
          <a:p>
            <a:pPr algn="just"/>
            <a:r>
              <a:rPr altLang="en-US" dirty="0" lang="en-US" sz="2000">
                <a:uFillTx/>
              </a:rPr>
              <a:t> Your cell phones must be in silent mode.</a:t>
            </a:r>
          </a:p>
          <a:p>
            <a:pPr algn="just"/>
            <a:r>
              <a:rPr altLang="en-US" dirty="0" lang="en-US" sz="2000">
                <a:uFillTx/>
              </a:rPr>
              <a:t> No call receiving or calling inside the class room.</a:t>
            </a:r>
          </a:p>
          <a:p>
            <a:pPr algn="just"/>
            <a:r>
              <a:rPr altLang="en-US" dirty="0" lang="en-US" sz="2000">
                <a:uFillTx/>
              </a:rPr>
              <a:t> No use of laptops or tabs or cell phones inside class rooms unless it is instructed or required for class related specific tasks.</a:t>
            </a:r>
          </a:p>
          <a:p>
            <a:pPr algn="just"/>
            <a:r>
              <a:rPr altLang="en-US" dirty="0" lang="en-US" sz="2000">
                <a:uFillTx/>
              </a:rPr>
              <a:t> No side talk or discussion unless it is instructed.</a:t>
            </a:r>
          </a:p>
          <a:p>
            <a:pPr algn="just"/>
            <a:r>
              <a:rPr altLang="en-US" dirty="0" lang="en-US" sz="2000">
                <a:uFillTx/>
              </a:rPr>
              <a:t> Never take food or drink coffees, soft drinks except water during the class time.</a:t>
            </a:r>
          </a:p>
          <a:p>
            <a:pPr algn="just"/>
            <a:r>
              <a:rPr altLang="en-US" dirty="0" lang="en-US" sz="2000">
                <a:uFillTx/>
              </a:rPr>
              <a:t> No chewing gum during class time, it will be dealt strictly.</a:t>
            </a:r>
          </a:p>
          <a:p>
            <a:pPr algn="just"/>
            <a:r>
              <a:rPr altLang="en-US" dirty="0" lang="en-US" sz="2000">
                <a:uFillTx/>
              </a:rPr>
              <a:t> Finally be gentle and keep calm and approach modestly and nicely.</a:t>
            </a:r>
          </a:p>
          <a:p>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2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Students with special needs</a:t>
            </a:r>
          </a:p>
        </p:txBody>
      </p:sp>
      <p:sp>
        <p:nvSpPr>
          <p:cNvPr xmlns:c="http://schemas.openxmlformats.org/drawingml/2006/chart" xmlns:pic="http://schemas.openxmlformats.org/drawingml/2006/picture" xmlns:dgm="http://schemas.openxmlformats.org/drawingml/2006/diagram" id="3" name="Text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a:lnSpc>
                <a:spcPct val="150000"/>
              </a:lnSpc>
            </a:pPr>
            <a:r>
              <a:rPr altLang="en-US" dirty="0" lang="en-US">
                <a:uFillTx/>
              </a:rPr>
              <a:t> If you have any special needs, are physically or mentally challenged, Please let me know before hand thus I can make or use any alternative methods available.</a:t>
            </a:r>
          </a:p>
          <a:p>
            <a:pPr>
              <a:lnSpc>
                <a:spcPct val="150000"/>
              </a:lnSpc>
            </a:pPr>
            <a:r>
              <a:rPr altLang="en-US" dirty="0" lang="en-US">
                <a:uFillTx/>
              </a:rPr>
              <a:t> If you feel shy or having problem telling me in front of your friends, come to office and have a cup of tea and discuss the matter.</a:t>
            </a:r>
          </a:p>
          <a:p>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2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329"/>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330" name="Shape 33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0" y="0"/>
            <a:ext cx="9144000" cy="2619900"/>
          </a:xfrm>
          <a:prstGeom prst="rect">
            <a:avLst/>
          </a:prstGeom>
          <a:solidFill>
            <a:srgbClr val="C7F464"/>
          </a:solidFill>
          <a:ln>
            <a:noFill/>
          </a:ln>
        </p:spPr>
        <p:txBody xmlns:c="http://schemas.openxmlformats.org/drawingml/2006/chart" xmlns:pic="http://schemas.openxmlformats.org/drawingml/2006/picture" xmlns:dgm="http://schemas.openxmlformats.org/drawingml/2006/diagram">
          <a:bodyPr anchor="ctr" anchorCtr="0" bIns="91425" lIns="91425" rIns="91425" tIns="91425">
            <a:noAutofit/>
          </a:bodyPr>
          <a:lstStyle/>
          <a:p>
            <a:pPr lvl="0">
              <a:spcBef>
                <a:spcPts val="0"/>
              </a:spcBef>
              <a:buNone/>
            </a:pPr>
            <a:endParaRPr>
              <a:uFillTx/>
            </a:endParaRPr>
          </a:p>
        </p:txBody>
      </p:sp>
      <p:sp>
        <p:nvSpPr>
          <p:cNvPr xmlns:c="http://schemas.openxmlformats.org/drawingml/2006/chart" xmlns:pic="http://schemas.openxmlformats.org/drawingml/2006/picture" xmlns:dgm="http://schemas.openxmlformats.org/drawingml/2006/diagram" id="331" name="Shape 331"/>
          <p:cNvSpPr xmlns:c="http://schemas.openxmlformats.org/drawingml/2006/chart" xmlns:pic="http://schemas.openxmlformats.org/drawingml/2006/picture" xmlns:dgm="http://schemas.openxmlformats.org/drawingml/2006/diagram" txBox="1">
            <a:spLocks noGrp="1"/>
          </p:cNvSpPr>
          <p:nvPr>
            <p:ph idx="4294967295" type="ctrTitle"/>
          </p:nvPr>
        </p:nvSpPr>
        <p:spPr xmlns:c="http://schemas.openxmlformats.org/drawingml/2006/chart" xmlns:pic="http://schemas.openxmlformats.org/drawingml/2006/picture" xmlns:dgm="http://schemas.openxmlformats.org/drawingml/2006/diagram">
          <a:xfrm>
            <a:off x="0" y="1651000"/>
            <a:ext cx="6745288" cy="1546225"/>
          </a:xfrm>
          <a:prstGeom prst="rect">
            <a:avLst/>
          </a:prstGeom>
        </p:spPr>
        <p:txBody xmlns:c="http://schemas.openxmlformats.org/drawingml/2006/chart" xmlns:pic="http://schemas.openxmlformats.org/drawingml/2006/picture" xmlns:dgm="http://schemas.openxmlformats.org/drawingml/2006/diagram">
          <a:bodyPr anchor="b" anchorCtr="0" bIns="91425" lIns="91425" rIns="91425" tIns="91425">
            <a:noAutofit/>
          </a:bodyPr>
          <a:lstStyle/>
          <a:p>
            <a:pPr lvl="0" rtl="0">
              <a:spcBef>
                <a:spcPts val="0"/>
              </a:spcBef>
              <a:buNone/>
            </a:pPr>
            <a:r>
              <a:rPr lang="en" sz="12000">
                <a:solidFill>
                  <a:srgbClr val="4ECDC4"/>
                </a:solidFill>
                <a:uFillTx/>
              </a:rPr>
              <a:t>Thanks!</a:t>
            </a:r>
          </a:p>
        </p:txBody>
      </p:sp>
      <p:sp>
        <p:nvSpPr>
          <p:cNvPr xmlns:c="http://schemas.openxmlformats.org/drawingml/2006/chart" xmlns:pic="http://schemas.openxmlformats.org/drawingml/2006/picture" xmlns:dgm="http://schemas.openxmlformats.org/drawingml/2006/diagram" id="332" name="Shape 332"/>
          <p:cNvSpPr xmlns:c="http://schemas.openxmlformats.org/drawingml/2006/chart" xmlns:pic="http://schemas.openxmlformats.org/drawingml/2006/picture" xmlns:dgm="http://schemas.openxmlformats.org/drawingml/2006/diagram" txBox="1">
            <a:spLocks noGrp="1"/>
          </p:cNvSpPr>
          <p:nvPr>
            <p:ph idx="4294967295" type="subTitle"/>
          </p:nvPr>
        </p:nvSpPr>
        <p:spPr xmlns:c="http://schemas.openxmlformats.org/drawingml/2006/chart" xmlns:pic="http://schemas.openxmlformats.org/drawingml/2006/picture" xmlns:dgm="http://schemas.openxmlformats.org/drawingml/2006/diagram">
          <a:xfrm>
            <a:off x="0" y="2917825"/>
            <a:ext cx="5026025" cy="835025"/>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tIns="91425">
            <a:noAutofit/>
          </a:bodyPr>
          <a:lstStyle/>
          <a:p>
            <a:pPr lvl="0" rtl="0">
              <a:spcBef>
                <a:spcPts val="0"/>
              </a:spcBef>
              <a:buNone/>
            </a:pPr>
            <a:r>
              <a:rPr b="1" lang="en" sz="4000">
                <a:uFillTx/>
              </a:rPr>
              <a:t>Any questions?</a:t>
            </a:r>
          </a:p>
        </p:txBody>
      </p:sp>
      <p:sp>
        <p:nvSpPr>
          <p:cNvPr xmlns:c="http://schemas.openxmlformats.org/drawingml/2006/chart" xmlns:pic="http://schemas.openxmlformats.org/drawingml/2006/picture" xmlns:dgm="http://schemas.openxmlformats.org/drawingml/2006/diagram" id="334" name="Shape 33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813272" y="4100263"/>
            <a:ext cx="1533600" cy="137699"/>
          </a:xfrm>
          <a:prstGeom prst="rect">
            <a:avLst/>
          </a:prstGeom>
          <a:solidFill>
            <a:srgbClr val="454F5B"/>
          </a:solidFill>
          <a:ln>
            <a:noFill/>
          </a:ln>
        </p:spPr>
        <p:txBody xmlns:c="http://schemas.openxmlformats.org/drawingml/2006/chart" xmlns:pic="http://schemas.openxmlformats.org/drawingml/2006/picture" xmlns:dgm="http://schemas.openxmlformats.org/drawingml/2006/diagram">
          <a:bodyPr anchor="ctr" anchorCtr="0" bIns="91425" lIns="91425" rIns="91425" tIns="91425">
            <a:noAutofit/>
          </a:bodyPr>
          <a:lstStyle/>
          <a:p>
            <a:pPr lvl="0" rtl="0">
              <a:spcBef>
                <a:spcPts val="0"/>
              </a:spcBef>
              <a:buNone/>
            </a:pPr>
            <a:endParaRPr>
              <a:solidFill>
                <a:srgbClr val="454F5B"/>
              </a:solidFill>
              <a:uFillTx/>
            </a:endParaRPr>
          </a:p>
        </p:txBody>
      </p:sp>
    </p:spTree>
  </p:cSld>
  <p:clrMapOvr xmlns:c="http://schemas.openxmlformats.org/drawingml/2006/chart" xmlns:pic="http://schemas.openxmlformats.org/drawingml/2006/picture" xmlns:dgm="http://schemas.openxmlformats.org/drawingml/2006/diagram">
    <a:masterClrMapping/>
  </p:clrMapOvr>
  <p:transition spd="slow">
    <p:fade/>
  </p:transition>
</p:sld>
</file>

<file path=ppt/slides/slide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66"/>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67" name="Shape 6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0" y="0"/>
            <a:ext cx="9144000" cy="2619900"/>
          </a:xfrm>
          <a:prstGeom prst="rect">
            <a:avLst/>
          </a:prstGeom>
          <a:solidFill>
            <a:srgbClr val="C7F464"/>
          </a:solidFill>
          <a:ln>
            <a:noFill/>
          </a:ln>
        </p:spPr>
        <p:txBody xmlns:c="http://schemas.openxmlformats.org/drawingml/2006/chart" xmlns:pic="http://schemas.openxmlformats.org/drawingml/2006/picture" xmlns:dgm="http://schemas.openxmlformats.org/drawingml/2006/diagram">
          <a:bodyPr anchor="ctr" anchorCtr="0" bIns="91425" lIns="91425" rIns="91425" tIns="91425">
            <a:noAutofit/>
          </a:bodyPr>
          <a:lstStyle/>
          <a:p>
            <a:pPr lvl="0">
              <a:spcBef>
                <a:spcPts val="0"/>
              </a:spcBef>
              <a:buNone/>
            </a:pPr>
            <a:endParaRPr>
              <a:uFillTx/>
            </a:endParaRPr>
          </a:p>
        </p:txBody>
      </p:sp>
      <p:sp>
        <p:nvSpPr>
          <p:cNvPr xmlns:c="http://schemas.openxmlformats.org/drawingml/2006/chart" xmlns:pic="http://schemas.openxmlformats.org/drawingml/2006/picture" xmlns:dgm="http://schemas.openxmlformats.org/drawingml/2006/diagram" id="68" name="Shape 68"/>
          <p:cNvSpPr xmlns:c="http://schemas.openxmlformats.org/drawingml/2006/chart" xmlns:pic="http://schemas.openxmlformats.org/drawingml/2006/picture" xmlns:dgm="http://schemas.openxmlformats.org/drawingml/2006/diagram" txBox="1">
            <a:spLocks noGrp="1"/>
          </p:cNvSpPr>
          <p:nvPr>
            <p:ph idx="4294967295" type="ctrTitle"/>
          </p:nvPr>
        </p:nvSpPr>
        <p:spPr xmlns:c="http://schemas.openxmlformats.org/drawingml/2006/chart" xmlns:pic="http://schemas.openxmlformats.org/drawingml/2006/picture" xmlns:dgm="http://schemas.openxmlformats.org/drawingml/2006/diagram">
          <a:xfrm>
            <a:off x="0" y="1651000"/>
            <a:ext cx="5024438" cy="1546225"/>
          </a:xfrm>
          <a:prstGeom prst="rect">
            <a:avLst/>
          </a:prstGeom>
        </p:spPr>
        <p:txBody xmlns:c="http://schemas.openxmlformats.org/drawingml/2006/chart" xmlns:pic="http://schemas.openxmlformats.org/drawingml/2006/picture" xmlns:dgm="http://schemas.openxmlformats.org/drawingml/2006/diagram">
          <a:bodyPr anchor="b" anchorCtr="0" bIns="91425" lIns="91425" rIns="91425" tIns="91425">
            <a:noAutofit/>
          </a:bodyPr>
          <a:lstStyle/>
          <a:p>
            <a:pPr lvl="0">
              <a:spcBef>
                <a:spcPts val="0"/>
              </a:spcBef>
              <a:buNone/>
            </a:pPr>
            <a:r>
              <a:rPr dirty="0" lang="en" sz="12000">
                <a:solidFill>
                  <a:srgbClr val="4ECDC4"/>
                </a:solidFill>
                <a:uFillTx/>
              </a:rPr>
              <a:t>Hello!</a:t>
            </a:r>
          </a:p>
        </p:txBody>
      </p:sp>
      <p:sp>
        <p:nvSpPr>
          <p:cNvPr xmlns:c="http://schemas.openxmlformats.org/drawingml/2006/chart" xmlns:pic="http://schemas.openxmlformats.org/drawingml/2006/picture" xmlns:dgm="http://schemas.openxmlformats.org/drawingml/2006/diagram" id="69" name="Shape 69"/>
          <p:cNvSpPr xmlns:c="http://schemas.openxmlformats.org/drawingml/2006/chart" xmlns:pic="http://schemas.openxmlformats.org/drawingml/2006/picture" xmlns:dgm="http://schemas.openxmlformats.org/drawingml/2006/diagram" txBox="1">
            <a:spLocks noGrp="1"/>
          </p:cNvSpPr>
          <p:nvPr>
            <p:ph idx="4294967295" type="subTitle"/>
          </p:nvPr>
        </p:nvSpPr>
        <p:spPr xmlns:c="http://schemas.openxmlformats.org/drawingml/2006/chart" xmlns:pic="http://schemas.openxmlformats.org/drawingml/2006/picture" xmlns:dgm="http://schemas.openxmlformats.org/drawingml/2006/diagram">
          <a:xfrm>
            <a:off x="0" y="2917825"/>
            <a:ext cx="6665913" cy="835025"/>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tIns="91425">
            <a:noAutofit/>
          </a:bodyPr>
          <a:lstStyle/>
          <a:p>
            <a:pPr lvl="0">
              <a:spcBef>
                <a:spcPts val="0"/>
              </a:spcBef>
              <a:buNone/>
            </a:pPr>
            <a:r>
              <a:rPr b="1" dirty="0" lang="en" sz="4000">
                <a:uFillTx/>
              </a:rPr>
              <a:t>I am </a:t>
            </a:r>
            <a:r>
              <a:rPr b="1" dirty="0" lang="en-US" sz="4000">
                <a:uFillTx/>
              </a:rPr>
              <a:t>Md. </a:t>
            </a:r>
            <a:r>
              <a:rPr b="1" dirty="0" err="1" lang="en-US" sz="4000">
                <a:uFillTx/>
              </a:rPr>
              <a:t>Saef</a:t>
            </a:r>
            <a:r>
              <a:rPr b="1" dirty="0" lang="en-US" sz="4000">
                <a:uFillTx/>
              </a:rPr>
              <a:t> </a:t>
            </a:r>
            <a:r>
              <a:rPr b="1" dirty="0" err="1" lang="en-US" sz="4000">
                <a:uFillTx/>
              </a:rPr>
              <a:t>Ullah</a:t>
            </a:r>
            <a:r>
              <a:rPr b="1" dirty="0" lang="en-US" sz="4000">
                <a:uFillTx/>
              </a:rPr>
              <a:t> Miah</a:t>
            </a:r>
            <a:endParaRPr b="1" dirty="0" lang="en" sz="4000">
              <a:uFillTx/>
            </a:endParaRPr>
          </a:p>
        </p:txBody>
      </p:sp>
      <p:sp>
        <p:nvSpPr>
          <p:cNvPr xmlns:c="http://schemas.openxmlformats.org/drawingml/2006/chart" xmlns:pic="http://schemas.openxmlformats.org/drawingml/2006/picture" xmlns:dgm="http://schemas.openxmlformats.org/drawingml/2006/diagram" id="70" name="Shape 70"/>
          <p:cNvSpPr xmlns:c="http://schemas.openxmlformats.org/drawingml/2006/chart" xmlns:pic="http://schemas.openxmlformats.org/drawingml/2006/picture" xmlns:dgm="http://schemas.openxmlformats.org/drawingml/2006/diagram" txBox="1">
            <a:spLocks noGrp="1"/>
          </p:cNvSpPr>
          <p:nvPr>
            <p:ph idx="4294967295" type="body"/>
          </p:nvPr>
        </p:nvSpPr>
        <p:spPr xmlns:c="http://schemas.openxmlformats.org/drawingml/2006/chart" xmlns:pic="http://schemas.openxmlformats.org/drawingml/2006/picture" xmlns:dgm="http://schemas.openxmlformats.org/drawingml/2006/diagram">
          <a:xfrm>
            <a:off x="0" y="4598988"/>
            <a:ext cx="6665913" cy="18923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tIns="91425">
            <a:noAutofit/>
          </a:bodyPr>
          <a:lstStyle/>
          <a:p>
            <a:pPr indent="-319088" marL="438150">
              <a:spcBef>
                <a:spcPct val="0"/>
              </a:spcBef>
              <a:buFont charset="2" typeface="Wingdings 2"/>
              <a:buNone/>
            </a:pPr>
            <a:r>
              <a:rPr altLang="en-US" b="1" dirty="0" lang="en-US">
                <a:uFillTx/>
              </a:rPr>
              <a:t>I can be found at: </a:t>
            </a:r>
          </a:p>
          <a:p>
            <a:pPr indent="-319088" marL="438150">
              <a:spcBef>
                <a:spcPct val="0"/>
              </a:spcBef>
              <a:buFont charset="2" typeface="Wingdings 2"/>
              <a:buNone/>
            </a:pPr>
            <a:r>
              <a:rPr altLang="en-US" b="1" dirty="0" lang="en-US" sz="2000">
                <a:uFillTx/>
              </a:rPr>
              <a:t>Office</a:t>
            </a:r>
            <a:r>
              <a:rPr altLang="en-US" b="1" dirty="0" lang="en-US" smtClean="0" sz="2000">
                <a:uFillTx/>
              </a:rPr>
              <a:t>: 42126</a:t>
            </a:r>
            <a:endParaRPr altLang="en-US" dirty="0" lang="en-US" sz="2000">
              <a:uFillTx/>
            </a:endParaRPr>
          </a:p>
          <a:p>
            <a:pPr indent="-319088" marL="438150">
              <a:spcBef>
                <a:spcPct val="0"/>
              </a:spcBef>
              <a:buFont charset="2" typeface="Wingdings 2"/>
              <a:buNone/>
            </a:pPr>
            <a:r>
              <a:rPr altLang="en-US" b="1" dirty="0" lang="en-US" sz="2000">
                <a:uFillTx/>
              </a:rPr>
              <a:t>E-mail: </a:t>
            </a:r>
            <a:r>
              <a:rPr altLang="en-US" dirty="0" lang="en-US" sz="2000">
                <a:solidFill>
                  <a:schemeClr val="accent1"/>
                </a:solidFill>
                <a:uFillTx/>
                <a:hlinkClick r:id="rId3"/>
              </a:rPr>
              <a:t>saef@aiub.edu</a:t>
            </a:r>
            <a:endParaRPr altLang="en-US" dirty="0" lang="en-US" sz="2000">
              <a:solidFill>
                <a:schemeClr val="accent1"/>
              </a:solidFill>
              <a:uFillTx/>
            </a:endParaRPr>
          </a:p>
          <a:p>
            <a:pPr indent="-319088" marL="438150">
              <a:spcBef>
                <a:spcPct val="0"/>
              </a:spcBef>
              <a:buFont charset="2" typeface="Wingdings 2"/>
              <a:buNone/>
            </a:pPr>
            <a:r>
              <a:rPr altLang="en-US" b="1" dirty="0" lang="en-US" sz="2000">
                <a:uFillTx/>
              </a:rPr>
              <a:t>Cell #:</a:t>
            </a:r>
            <a:r>
              <a:rPr altLang="en-US" dirty="0" lang="en-US" sz="2000">
                <a:solidFill>
                  <a:schemeClr val="accent1"/>
                </a:solidFill>
                <a:uFillTx/>
              </a:rPr>
              <a:t> </a:t>
            </a:r>
            <a:r>
              <a:rPr altLang="en-US" b="1" dirty="0" lang="en-US" sz="2000">
                <a:solidFill>
                  <a:schemeClr val="accent1"/>
                </a:solidFill>
                <a:uFillTx/>
              </a:rPr>
              <a:t>01511-456-106 </a:t>
            </a:r>
            <a:r>
              <a:rPr altLang="en-US" b="1" dirty="0" lang="en-US" smtClean="0" sz="2000">
                <a:solidFill>
                  <a:schemeClr val="accent1"/>
                </a:solidFill>
                <a:uFillTx/>
              </a:rPr>
              <a:t>(</a:t>
            </a:r>
            <a:r>
              <a:rPr altLang="en-US" b="1" dirty="0" lang="en-US" smtClean="0" sz="2000">
                <a:solidFill>
                  <a:schemeClr val="accent1"/>
                </a:solidFill>
                <a:uFillTx/>
              </a:rPr>
              <a:t>Office</a:t>
            </a:r>
            <a:r>
              <a:rPr altLang="en-US" b="1" dirty="0" lang="en-US" smtClean="0" sz="2000">
                <a:solidFill>
                  <a:schemeClr val="accent1"/>
                </a:solidFill>
                <a:uFillTx/>
              </a:rPr>
              <a:t> </a:t>
            </a:r>
            <a:r>
              <a:rPr altLang="en-US" b="1" dirty="0" lang="en-US" sz="2000">
                <a:solidFill>
                  <a:schemeClr val="accent1"/>
                </a:solidFill>
                <a:uFillTx/>
              </a:rPr>
              <a:t>Time </a:t>
            </a:r>
            <a:r>
              <a:rPr altLang="en-US" b="1" dirty="0" lang="en-US" smtClean="0" sz="2000">
                <a:solidFill>
                  <a:schemeClr val="accent1"/>
                </a:solidFill>
                <a:uFillTx/>
              </a:rPr>
              <a:t>only (8am-4pm), </a:t>
            </a:r>
            <a:r>
              <a:rPr altLang="en-US" b="1" dirty="0" lang="en-US" sz="2000">
                <a:solidFill>
                  <a:schemeClr val="accent1"/>
                </a:solidFill>
                <a:uFillTx/>
              </a:rPr>
              <a:t>SMS only)</a:t>
            </a:r>
          </a:p>
        </p:txBody>
      </p:sp>
      <p:sp>
        <p:nvSpPr>
          <p:cNvPr xmlns:c="http://schemas.openxmlformats.org/drawingml/2006/chart" xmlns:pic="http://schemas.openxmlformats.org/drawingml/2006/picture" xmlns:dgm="http://schemas.openxmlformats.org/drawingml/2006/diagram" id="71" name="Shape 7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813272" y="4100263"/>
            <a:ext cx="1533600" cy="137699"/>
          </a:xfrm>
          <a:prstGeom prst="rect">
            <a:avLst/>
          </a:prstGeom>
          <a:solidFill>
            <a:srgbClr val="454F5B"/>
          </a:solidFill>
          <a:ln>
            <a:noFill/>
          </a:ln>
        </p:spPr>
        <p:txBody xmlns:c="http://schemas.openxmlformats.org/drawingml/2006/chart" xmlns:pic="http://schemas.openxmlformats.org/drawingml/2006/picture" xmlns:dgm="http://schemas.openxmlformats.org/drawingml/2006/diagram">
          <a:bodyPr anchor="ctr" anchorCtr="0" bIns="91425" lIns="91425" rIns="91425" tIns="91425">
            <a:noAutofit/>
          </a:bodyPr>
          <a:lstStyle/>
          <a:p>
            <a:pPr lvl="0">
              <a:spcBef>
                <a:spcPts val="0"/>
              </a:spcBef>
              <a:buNone/>
            </a:pPr>
            <a:endParaRPr>
              <a:solidFill>
                <a:srgbClr val="454F5B"/>
              </a:solidFill>
              <a:uFillTx/>
            </a:endParaRPr>
          </a:p>
        </p:txBody>
      </p:sp>
    </p:spTree>
  </p:cSld>
  <p:clrMapOvr xmlns:c="http://schemas.openxmlformats.org/drawingml/2006/chart" xmlns:pic="http://schemas.openxmlformats.org/drawingml/2006/picture" xmlns:dgm="http://schemas.openxmlformats.org/drawingml/2006/diagram">
    <a:masterClrMapping/>
  </p:clrMapOvr>
  <p:transition spd="slow">
    <p:fade/>
  </p:transition>
</p:sld>
</file>

<file path=ppt/slides/slide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86"/>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87" name="Shape 87"/>
          <p:cNvSpPr xmlns:c="http://schemas.openxmlformats.org/drawingml/2006/chart" xmlns:pic="http://schemas.openxmlformats.org/drawingml/2006/picture" xmlns:dgm="http://schemas.openxmlformats.org/drawingml/2006/diagram" txBox="1">
            <a:spLocks noGrp="1"/>
          </p:cNvSpPr>
          <p:nvPr>
            <p:ph type="title"/>
          </p:nvPr>
        </p:nvSpPr>
        <p:spPr xmlns:c="http://schemas.openxmlformats.org/drawingml/2006/chart" xmlns:pic="http://schemas.openxmlformats.org/drawingml/2006/picture" xmlns:dgm="http://schemas.openxmlformats.org/drawingml/2006/diagram">
          <a:prstGeom prst="rect">
            <a:avLst/>
          </a:prstGeom>
        </p:spPr>
        <p:txBody xmlns:c="http://schemas.openxmlformats.org/drawingml/2006/chart" xmlns:pic="http://schemas.openxmlformats.org/drawingml/2006/picture" xmlns:dgm="http://schemas.openxmlformats.org/drawingml/2006/diagram">
          <a:bodyPr anchor="b" anchorCtr="0" bIns="91425" lIns="91425" rIns="91425" tIns="91425">
            <a:noAutofit/>
          </a:bodyPr>
          <a:lstStyle/>
          <a:p>
            <a:pPr lvl="0">
              <a:spcBef>
                <a:spcPts val="0"/>
              </a:spcBef>
              <a:buNone/>
            </a:pPr>
            <a:r>
              <a:rPr dirty="0" lang="en-US">
                <a:uFillTx/>
              </a:rPr>
              <a:t>Vision and Mission of AIUB</a:t>
            </a:r>
            <a:endParaRPr dirty="0" lang="en">
              <a:uFillTx/>
            </a:endParaRPr>
          </a:p>
        </p:txBody>
      </p:sp>
      <p:sp>
        <p:nvSpPr>
          <p:cNvPr xmlns:c="http://schemas.openxmlformats.org/drawingml/2006/chart" xmlns:pic="http://schemas.openxmlformats.org/drawingml/2006/picture" xmlns:dgm="http://schemas.openxmlformats.org/drawingml/2006/diagram" id="88" name="Shape 88"/>
          <p:cNvSpPr xmlns:c="http://schemas.openxmlformats.org/drawingml/2006/chart" xmlns:pic="http://schemas.openxmlformats.org/drawingml/2006/picture" xmlns:dgm="http://schemas.openxmlformats.org/drawingml/2006/diagram" txBox="1">
            <a:spLocks noGrp="1"/>
          </p:cNvSpPr>
          <p:nvPr>
            <p:ph idx="1" type="body"/>
          </p:nvPr>
        </p:nvSpPr>
        <p:spPr xmlns:c="http://schemas.openxmlformats.org/drawingml/2006/chart" xmlns:pic="http://schemas.openxmlformats.org/drawingml/2006/picture" xmlns:dgm="http://schemas.openxmlformats.org/drawingml/2006/diagram">
          <a:xfrm>
            <a:off x="691200" y="1688773"/>
            <a:ext cx="7761599" cy="4940627"/>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tIns="91425">
            <a:noAutofit/>
          </a:bodyPr>
          <a:lstStyle/>
          <a:p>
            <a:pPr lvl="0" marL="228600" rtl="0">
              <a:spcBef>
                <a:spcPts val="0"/>
              </a:spcBef>
              <a:buNone/>
            </a:pPr>
            <a:r>
              <a:rPr b="1" dirty="0" lang="en-US">
                <a:uFillTx/>
              </a:rPr>
              <a:t>Vision</a:t>
            </a:r>
          </a:p>
          <a:p>
            <a:pPr algn="just" marL="228600">
              <a:buNone/>
            </a:pPr>
            <a:r>
              <a:rPr altLang="ja-JP" dirty="0" lang="en-US" sz="2000">
                <a:uFillTx/>
              </a:rPr>
              <a:t>AMERICAN INTERNATIONAL UNIVERSITY-BANGLADESH (AIUB) envisions promoting professionals and excellent leadership catering to the technological progress and development needs of the country.</a:t>
            </a:r>
          </a:p>
          <a:p>
            <a:pPr lvl="0" marL="228600" rtl="0">
              <a:spcBef>
                <a:spcPts val="0"/>
              </a:spcBef>
              <a:buNone/>
            </a:pPr>
            <a:endParaRPr dirty="0" lang="en-US">
              <a:uFillTx/>
            </a:endParaRPr>
          </a:p>
          <a:p>
            <a:pPr lvl="0" marL="228600" rtl="0">
              <a:spcBef>
                <a:spcPts val="0"/>
              </a:spcBef>
              <a:buNone/>
            </a:pPr>
            <a:r>
              <a:rPr b="1" dirty="0" lang="en-US">
                <a:uFillTx/>
              </a:rPr>
              <a:t>Mission</a:t>
            </a:r>
          </a:p>
          <a:p>
            <a:pPr algn="just" marL="228600">
              <a:buNone/>
            </a:pPr>
            <a:r>
              <a:rPr altLang="ja-JP" dirty="0" lang="en-US" sz="2000">
                <a:uFillTx/>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p>
        </p:txBody>
      </p:sp>
    </p:spTree>
  </p:cSld>
  <p:clrMapOvr xmlns:c="http://schemas.openxmlformats.org/drawingml/2006/chart" xmlns:pic="http://schemas.openxmlformats.org/drawingml/2006/picture" xmlns:dgm="http://schemas.openxmlformats.org/drawingml/2006/diagram">
    <a:masterClrMapping/>
  </p:clrMapOvr>
  <p:transition spd="slow">
    <p:fade/>
  </p:transition>
</p:sld>
</file>

<file path=ppt/slides/slide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86"/>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87" name="Shape 87"/>
          <p:cNvSpPr xmlns:c="http://schemas.openxmlformats.org/drawingml/2006/chart" xmlns:pic="http://schemas.openxmlformats.org/drawingml/2006/picture" xmlns:dgm="http://schemas.openxmlformats.org/drawingml/2006/diagram" txBox="1">
            <a:spLocks noGrp="1"/>
          </p:cNvSpPr>
          <p:nvPr>
            <p:ph type="title"/>
          </p:nvPr>
        </p:nvSpPr>
        <p:spPr xmlns:c="http://schemas.openxmlformats.org/drawingml/2006/chart" xmlns:pic="http://schemas.openxmlformats.org/drawingml/2006/picture" xmlns:dgm="http://schemas.openxmlformats.org/drawingml/2006/diagram">
          <a:prstGeom prst="rect">
            <a:avLst/>
          </a:prstGeom>
        </p:spPr>
        <p:txBody xmlns:c="http://schemas.openxmlformats.org/drawingml/2006/chart" xmlns:pic="http://schemas.openxmlformats.org/drawingml/2006/picture" xmlns:dgm="http://schemas.openxmlformats.org/drawingml/2006/diagram">
          <a:bodyPr anchor="b" anchorCtr="0" bIns="91425" lIns="91425" rIns="91425" tIns="91425">
            <a:noAutofit/>
          </a:bodyPr>
          <a:lstStyle/>
          <a:p>
            <a:pPr lvl="0">
              <a:spcBef>
                <a:spcPts val="0"/>
              </a:spcBef>
              <a:buNone/>
            </a:pPr>
            <a:r>
              <a:rPr dirty="0" lang="en-US">
                <a:uFillTx/>
              </a:rPr>
              <a:t>Vision and Mission of CS department</a:t>
            </a:r>
            <a:endParaRPr dirty="0" lang="en">
              <a:uFillTx/>
            </a:endParaRPr>
          </a:p>
        </p:txBody>
      </p:sp>
      <p:sp>
        <p:nvSpPr>
          <p:cNvPr xmlns:c="http://schemas.openxmlformats.org/drawingml/2006/chart" xmlns:pic="http://schemas.openxmlformats.org/drawingml/2006/picture" xmlns:dgm="http://schemas.openxmlformats.org/drawingml/2006/diagram" id="88" name="Shape 88"/>
          <p:cNvSpPr xmlns:c="http://schemas.openxmlformats.org/drawingml/2006/chart" xmlns:pic="http://schemas.openxmlformats.org/drawingml/2006/picture" xmlns:dgm="http://schemas.openxmlformats.org/drawingml/2006/diagram" txBox="1">
            <a:spLocks noGrp="1"/>
          </p:cNvSpPr>
          <p:nvPr>
            <p:ph idx="1" type="body"/>
          </p:nvPr>
        </p:nvSpPr>
        <p:spPr xmlns:c="http://schemas.openxmlformats.org/drawingml/2006/chart" xmlns:pic="http://schemas.openxmlformats.org/drawingml/2006/picture" xmlns:dgm="http://schemas.openxmlformats.org/drawingml/2006/diagram">
          <a:xfrm>
            <a:off x="691200" y="1688773"/>
            <a:ext cx="7761599" cy="4534605"/>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tIns="91425">
            <a:noAutofit/>
          </a:bodyPr>
          <a:lstStyle/>
          <a:p>
            <a:pPr lvl="0" marL="228600" rtl="0">
              <a:spcBef>
                <a:spcPts val="0"/>
              </a:spcBef>
              <a:buNone/>
            </a:pPr>
            <a:r>
              <a:rPr b="1" dirty="0" lang="en-US">
                <a:uFillTx/>
              </a:rPr>
              <a:t>Vision</a:t>
            </a:r>
          </a:p>
          <a:p>
            <a:pPr algn="just" marL="228600">
              <a:buNone/>
            </a:pPr>
            <a:r>
              <a:rPr altLang="ja-JP" dirty="0" lang="en-US" sz="2000">
                <a:uFillTx/>
              </a:rPr>
              <a:t>Provides leadership in the pursuit of quality and excellent computer education and produce highly skilled and globally competitive IT professionals</a:t>
            </a:r>
            <a:endParaRPr dirty="0" lang="en-US" sz="2000">
              <a:uFillTx/>
            </a:endParaRPr>
          </a:p>
          <a:p>
            <a:pPr lvl="0" marL="228600" rtl="0">
              <a:spcBef>
                <a:spcPts val="0"/>
              </a:spcBef>
              <a:buNone/>
            </a:pPr>
            <a:endParaRPr b="1" dirty="0" lang="en-US">
              <a:uFillTx/>
            </a:endParaRPr>
          </a:p>
          <a:p>
            <a:pPr lvl="0" marL="228600" rtl="0">
              <a:spcBef>
                <a:spcPts val="0"/>
              </a:spcBef>
              <a:buNone/>
            </a:pPr>
            <a:r>
              <a:rPr b="1" dirty="0" lang="en-US">
                <a:uFillTx/>
              </a:rPr>
              <a:t>Mission</a:t>
            </a:r>
          </a:p>
          <a:p>
            <a:pPr algn="just" indent="0" marL="228600">
              <a:buNone/>
            </a:pPr>
            <a:r>
              <a:rPr altLang="ja-JP" dirty="0" lang="en-US" sz="2000">
                <a:uFillTx/>
              </a:rPr>
              <a:t>Committed to educate students to think analytically and communicate effectively; train them to acquire technological, industry and research-oriented accepted skills; keep them abreast of the new trends and progress in the world of information communication technology; and inculcate in them the value of professional ethics.</a:t>
            </a:r>
            <a:endParaRPr altLang="en-US" dirty="0" lang="en-US" sz="2000">
              <a:uFillTx/>
            </a:endParaRPr>
          </a:p>
        </p:txBody>
      </p:sp>
    </p:spTree>
  </p:cSld>
  <p:clrMapOvr xmlns:c="http://schemas.openxmlformats.org/drawingml/2006/chart" xmlns:pic="http://schemas.openxmlformats.org/drawingml/2006/picture" xmlns:dgm="http://schemas.openxmlformats.org/drawingml/2006/diagram">
    <a:masterClrMapping/>
  </p:clrMapOvr>
  <p:transition spd="slow">
    <p:fade/>
  </p:transition>
</p:sld>
</file>

<file path=ppt/slides/slide6.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75"/>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76" name="Shape 76"/>
          <p:cNvSpPr xmlns:c="http://schemas.openxmlformats.org/drawingml/2006/chart" xmlns:pic="http://schemas.openxmlformats.org/drawingml/2006/picture" xmlns:dgm="http://schemas.openxmlformats.org/drawingml/2006/diagram" txBox="1">
            <a:spLocks noGrp="1"/>
          </p:cNvSpPr>
          <p:nvPr>
            <p:ph type="ctrTitle"/>
          </p:nvPr>
        </p:nvSpPr>
        <p:spPr xmlns:c="http://schemas.openxmlformats.org/drawingml/2006/chart" xmlns:pic="http://schemas.openxmlformats.org/drawingml/2006/picture" xmlns:dgm="http://schemas.openxmlformats.org/drawingml/2006/diagram">
          <a:prstGeom prst="rect">
            <a:avLst/>
          </a:prstGeom>
        </p:spPr>
        <p:txBody xmlns:c="http://schemas.openxmlformats.org/drawingml/2006/chart" xmlns:pic="http://schemas.openxmlformats.org/drawingml/2006/picture" xmlns:dgm="http://schemas.openxmlformats.org/drawingml/2006/diagram">
          <a:bodyPr anchor="b" anchorCtr="0" bIns="91425" lIns="91425" rIns="91425" tIns="91425">
            <a:noAutofit/>
          </a:bodyPr>
          <a:lstStyle/>
          <a:p>
            <a:pPr lvl="0" rtl="0">
              <a:spcBef>
                <a:spcPts val="0"/>
              </a:spcBef>
              <a:buNone/>
            </a:pPr>
            <a:r>
              <a:rPr dirty="0" lang="en-US">
                <a:uFillTx/>
              </a:rPr>
              <a:t>Course Objectives</a:t>
            </a:r>
            <a:endParaRPr dirty="0" lang="en">
              <a:uFillTx/>
            </a:endParaRPr>
          </a:p>
        </p:txBody>
      </p:sp>
      <p:sp>
        <p:nvSpPr>
          <p:cNvPr xmlns:c="http://schemas.openxmlformats.org/drawingml/2006/chart" xmlns:pic="http://schemas.openxmlformats.org/drawingml/2006/picture" xmlns:dgm="http://schemas.openxmlformats.org/drawingml/2006/diagram" id="77" name="Shape 77"/>
          <p:cNvSpPr xmlns:c="http://schemas.openxmlformats.org/drawingml/2006/chart" xmlns:pic="http://schemas.openxmlformats.org/drawingml/2006/picture" xmlns:dgm="http://schemas.openxmlformats.org/drawingml/2006/diagram" txBox="1">
            <a:spLocks noGrp="1"/>
          </p:cNvSpPr>
          <p:nvPr>
            <p:ph idx="1" type="subTitle"/>
          </p:nvPr>
        </p:nvSpPr>
        <p:spPr xmlns:c="http://schemas.openxmlformats.org/drawingml/2006/chart" xmlns:pic="http://schemas.openxmlformats.org/drawingml/2006/picture" xmlns:dgm="http://schemas.openxmlformats.org/drawingml/2006/diagram">
          <a:xfrm>
            <a:off x="5718961" y="0"/>
            <a:ext cx="3425039" cy="6052457"/>
          </a:xfrm>
          <a:prstGeom prst="rect">
            <a:avLst/>
          </a:prstGeom>
        </p:spPr>
        <p:txBody xmlns:c="http://schemas.openxmlformats.org/drawingml/2006/chart" xmlns:pic="http://schemas.openxmlformats.org/drawingml/2006/picture" xmlns:dgm="http://schemas.openxmlformats.org/drawingml/2006/diagram">
          <a:bodyPr anchor="b" anchorCtr="0" bIns="91425" lIns="91425" rIns="91425" tIns="91425">
            <a:noAutofit/>
          </a:bodyPr>
          <a:lstStyle/>
          <a:p>
            <a:pPr indent="-342900" marL="342900">
              <a:buFont charset="2" typeface="Wingdings"/>
              <a:buChar char="ü"/>
            </a:pPr>
            <a:r>
              <a:rPr altLang="en-US" dirty="0" lang="en-US">
                <a:uFillTx/>
              </a:rPr>
              <a:t>Get the basic knowledge of Computer aided graphics</a:t>
            </a:r>
          </a:p>
          <a:p>
            <a:pPr indent="-342900" marL="342900">
              <a:buFont charset="2" typeface="Wingdings"/>
              <a:buChar char="ü"/>
            </a:pPr>
            <a:r>
              <a:rPr altLang="en-US" dirty="0" lang="en-US">
                <a:uFillTx/>
              </a:rPr>
              <a:t>Primitives of graphics processing</a:t>
            </a:r>
          </a:p>
          <a:p>
            <a:pPr indent="-342900" marL="342900">
              <a:buFont charset="2" typeface="Wingdings"/>
              <a:buChar char="ü"/>
            </a:pPr>
            <a:r>
              <a:rPr altLang="en-US" dirty="0" lang="en-US">
                <a:uFillTx/>
              </a:rPr>
              <a:t>Elementary Game development</a:t>
            </a:r>
          </a:p>
          <a:p>
            <a:pPr indent="-342900" marL="342900">
              <a:buFont charset="2" typeface="Wingdings"/>
              <a:buChar char="ü"/>
            </a:pPr>
            <a:r>
              <a:rPr altLang="en-US" dirty="0" lang="en-US" smtClean="0">
                <a:uFillTx/>
              </a:rPr>
              <a:t>Preliminary </a:t>
            </a:r>
            <a:r>
              <a:rPr altLang="en-US" dirty="0" lang="en-US">
                <a:uFillTx/>
              </a:rPr>
              <a:t>concepts of image processing</a:t>
            </a:r>
          </a:p>
        </p:txBody>
      </p:sp>
    </p:spTree>
  </p:cSld>
  <p:clrMapOvr xmlns:c="http://schemas.openxmlformats.org/drawingml/2006/chart" xmlns:pic="http://schemas.openxmlformats.org/drawingml/2006/picture" xmlns:dgm="http://schemas.openxmlformats.org/drawingml/2006/diagram">
    <a:masterClrMapping/>
  </p:clrMapOvr>
  <p:transition spd="slow">
    <p:fade/>
  </p:transition>
</p:sld>
</file>

<file path=ppt/slides/slide7.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75"/>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76" name="Shape 76"/>
          <p:cNvSpPr xmlns:c="http://schemas.openxmlformats.org/drawingml/2006/chart" xmlns:pic="http://schemas.openxmlformats.org/drawingml/2006/picture" xmlns:dgm="http://schemas.openxmlformats.org/drawingml/2006/diagram" txBox="1">
            <a:spLocks noGrp="1"/>
          </p:cNvSpPr>
          <p:nvPr>
            <p:ph type="ctrTitle"/>
          </p:nvPr>
        </p:nvSpPr>
        <p:spPr xmlns:c="http://schemas.openxmlformats.org/drawingml/2006/chart" xmlns:pic="http://schemas.openxmlformats.org/drawingml/2006/picture" xmlns:dgm="http://schemas.openxmlformats.org/drawingml/2006/diagram">
          <a:prstGeom prst="rect">
            <a:avLst/>
          </a:prstGeom>
        </p:spPr>
        <p:txBody xmlns:c="http://schemas.openxmlformats.org/drawingml/2006/chart" xmlns:pic="http://schemas.openxmlformats.org/drawingml/2006/picture" xmlns:dgm="http://schemas.openxmlformats.org/drawingml/2006/diagram">
          <a:bodyPr anchor="b" anchorCtr="0" bIns="91425" lIns="91425" rIns="91425" tIns="91425">
            <a:noAutofit/>
          </a:bodyPr>
          <a:lstStyle/>
          <a:p>
            <a:pPr lvl="0" rtl="0">
              <a:spcBef>
                <a:spcPts val="0"/>
              </a:spcBef>
              <a:buNone/>
            </a:pPr>
            <a:r>
              <a:rPr dirty="0" lang="en-US">
                <a:uFillTx/>
              </a:rPr>
              <a:t>Course Prerequisite</a:t>
            </a:r>
            <a:endParaRPr dirty="0" lang="en">
              <a:uFillTx/>
            </a:endParaRPr>
          </a:p>
        </p:txBody>
      </p:sp>
      <p:sp>
        <p:nvSpPr>
          <p:cNvPr xmlns:c="http://schemas.openxmlformats.org/drawingml/2006/chart" xmlns:pic="http://schemas.openxmlformats.org/drawingml/2006/picture" xmlns:dgm="http://schemas.openxmlformats.org/drawingml/2006/diagram" id="77" name="Shape 77"/>
          <p:cNvSpPr xmlns:c="http://schemas.openxmlformats.org/drawingml/2006/chart" xmlns:pic="http://schemas.openxmlformats.org/drawingml/2006/picture" xmlns:dgm="http://schemas.openxmlformats.org/drawingml/2006/diagram" txBox="1">
            <a:spLocks noGrp="1"/>
          </p:cNvSpPr>
          <p:nvPr>
            <p:ph idx="1" type="subTitle"/>
          </p:nvPr>
        </p:nvSpPr>
        <p:spPr xmlns:c="http://schemas.openxmlformats.org/drawingml/2006/chart" xmlns:pic="http://schemas.openxmlformats.org/drawingml/2006/picture" xmlns:dgm="http://schemas.openxmlformats.org/drawingml/2006/diagram">
          <a:xfrm>
            <a:off x="5718961" y="1"/>
            <a:ext cx="3425039" cy="5987142"/>
          </a:xfrm>
          <a:prstGeom prst="rect">
            <a:avLst/>
          </a:prstGeom>
        </p:spPr>
        <p:txBody xmlns:c="http://schemas.openxmlformats.org/drawingml/2006/chart" xmlns:pic="http://schemas.openxmlformats.org/drawingml/2006/picture" xmlns:dgm="http://schemas.openxmlformats.org/drawingml/2006/diagram">
          <a:bodyPr anchor="b" anchorCtr="0" bIns="91425" lIns="91425" rIns="91425" tIns="91425">
            <a:noAutofit/>
          </a:bodyPr>
          <a:lstStyle/>
          <a:p>
            <a:pPr indent="-342900" marL="342900">
              <a:buFont charset="2" typeface="Wingdings"/>
              <a:buChar char="ü"/>
            </a:pPr>
            <a:r>
              <a:rPr altLang="en-US" dirty="0" lang="en-US">
                <a:uFillTx/>
              </a:rPr>
              <a:t>MAT 2202 (Matrices, Vectors &amp; Fourier Analysis )</a:t>
            </a:r>
          </a:p>
          <a:p>
            <a:pPr indent="-342900" marL="342900">
              <a:buFont charset="2" typeface="Wingdings"/>
              <a:buChar char="ü"/>
            </a:pPr>
            <a:r>
              <a:rPr altLang="en-US" dirty="0" lang="en-US">
                <a:uFillTx/>
              </a:rPr>
              <a:t>CSC 2211 (Algorithms)</a:t>
            </a:r>
          </a:p>
          <a:p>
            <a:pPr indent="-342900" marL="342900">
              <a:buFont charset="2" typeface="Wingdings"/>
              <a:buChar char="ü"/>
            </a:pPr>
            <a:r>
              <a:rPr altLang="en-US" dirty="0" lang="en-US">
                <a:uFillTx/>
              </a:rPr>
              <a:t>Basic Knowledge of Coordinate Geometry</a:t>
            </a:r>
          </a:p>
          <a:p>
            <a:pPr indent="-342900" marL="342900">
              <a:buFont charset="2" typeface="Wingdings"/>
              <a:buChar char="ü"/>
            </a:pPr>
            <a:r>
              <a:rPr altLang="en-US" dirty="0" lang="en-US">
                <a:uFillTx/>
              </a:rPr>
              <a:t>Basics of Trigonometry</a:t>
            </a:r>
          </a:p>
          <a:p>
            <a:pPr indent="-342900" marL="342900">
              <a:buFont charset="2" typeface="Wingdings"/>
              <a:buChar char="ü"/>
            </a:pPr>
            <a:r>
              <a:rPr altLang="en-US" dirty="0" lang="en-US">
                <a:uFillTx/>
              </a:rPr>
              <a:t>Good knowledge of Data Structure</a:t>
            </a:r>
          </a:p>
          <a:p>
            <a:pPr indent="-342900" marL="342900">
              <a:buFont charset="2" typeface="Wingdings"/>
              <a:buChar char="ü"/>
            </a:pPr>
            <a:r>
              <a:rPr altLang="en-US" dirty="0" lang="en-US">
                <a:uFillTx/>
              </a:rPr>
              <a:t>Linux OS </a:t>
            </a:r>
            <a:r>
              <a:rPr altLang="en-US" dirty="0" lang="en-US" smtClean="0">
                <a:uFillTx/>
              </a:rPr>
              <a:t>knowledge (opt)</a:t>
            </a:r>
            <a:endParaRPr altLang="en-US" dirty="0" lang="en-US">
              <a:uFillTx/>
            </a:endParaRPr>
          </a:p>
          <a:p>
            <a:pPr indent="-342900" marL="342900">
              <a:buFont charset="2" typeface="Wingdings"/>
              <a:buChar char="ü"/>
            </a:pPr>
            <a:r>
              <a:rPr altLang="en-US" dirty="0" lang="en-US">
                <a:uFillTx/>
              </a:rPr>
              <a:t>Working knowledge of C/C++</a:t>
            </a:r>
          </a:p>
        </p:txBody>
      </p:sp>
    </p:spTree>
  </p:cSld>
  <p:clrMapOvr xmlns:c="http://schemas.openxmlformats.org/drawingml/2006/chart" xmlns:pic="http://schemas.openxmlformats.org/drawingml/2006/picture" xmlns:dgm="http://schemas.openxmlformats.org/drawingml/2006/diagram">
    <a:masterClrMapping/>
  </p:clrMapOvr>
  <p:transition spd="slow">
    <p:fade/>
  </p:transition>
</p:sld>
</file>

<file path=ppt/slides/slide8.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180"/>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181" name="Shape 18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0" y="0"/>
            <a:ext cx="9144000" cy="1523998"/>
          </a:xfrm>
          <a:prstGeom prst="rect">
            <a:avLst/>
          </a:prstGeom>
          <a:solidFill>
            <a:srgbClr val="454F5B"/>
          </a:solidFill>
          <a:ln>
            <a:noFill/>
          </a:ln>
        </p:spPr>
        <p:txBody xmlns:c="http://schemas.openxmlformats.org/drawingml/2006/chart" xmlns:pic="http://schemas.openxmlformats.org/drawingml/2006/picture" xmlns:dgm="http://schemas.openxmlformats.org/drawingml/2006/diagram">
          <a:bodyPr anchor="ctr" anchorCtr="0" bIns="91425" lIns="91425" rIns="91425" tIns="91425">
            <a:noAutofit/>
          </a:bodyPr>
          <a:lstStyle/>
          <a:p>
            <a:pPr lvl="0">
              <a:spcBef>
                <a:spcPts val="0"/>
              </a:spcBef>
              <a:buNone/>
            </a:pPr>
            <a:endParaRPr>
              <a:solidFill>
                <a:srgbClr val="454F5B"/>
              </a:solidFill>
              <a:uFillTx/>
            </a:endParaRPr>
          </a:p>
        </p:txBody>
      </p:sp>
      <p:sp>
        <p:nvSpPr>
          <p:cNvPr xmlns:c="http://schemas.openxmlformats.org/drawingml/2006/chart" xmlns:pic="http://schemas.openxmlformats.org/drawingml/2006/picture" xmlns:dgm="http://schemas.openxmlformats.org/drawingml/2006/diagram" id="183" name="Shape 183"/>
          <p:cNvSpPr xmlns:c="http://schemas.openxmlformats.org/drawingml/2006/chart" xmlns:pic="http://schemas.openxmlformats.org/drawingml/2006/picture" xmlns:dgm="http://schemas.openxmlformats.org/drawingml/2006/diagram" txBox="1">
            <a:spLocks noGrp="1"/>
          </p:cNvSpPr>
          <p:nvPr>
            <p:ph idx="4294967295" type="ctrTitle"/>
          </p:nvPr>
        </p:nvSpPr>
        <p:spPr xmlns:c="http://schemas.openxmlformats.org/drawingml/2006/chart" xmlns:pic="http://schemas.openxmlformats.org/drawingml/2006/picture" xmlns:dgm="http://schemas.openxmlformats.org/drawingml/2006/diagram">
          <a:xfrm>
            <a:off x="0" y="165100"/>
            <a:ext cx="7772400" cy="1193800"/>
          </a:xfrm>
          <a:prstGeom prst="rect">
            <a:avLst/>
          </a:prstGeom>
        </p:spPr>
        <p:txBody xmlns:c="http://schemas.openxmlformats.org/drawingml/2006/chart" xmlns:pic="http://schemas.openxmlformats.org/drawingml/2006/picture" xmlns:dgm="http://schemas.openxmlformats.org/drawingml/2006/diagram">
          <a:bodyPr anchor="b" anchorCtr="0" bIns="91425" lIns="91425" rIns="91425" tIns="91425">
            <a:noAutofit/>
          </a:bodyPr>
          <a:lstStyle/>
          <a:p>
            <a:pPr algn="l" lvl="0" rtl="0">
              <a:spcBef>
                <a:spcPts val="0"/>
              </a:spcBef>
              <a:buNone/>
            </a:pPr>
            <a:r>
              <a:rPr dirty="0" lang="en-US" sz="7200">
                <a:solidFill>
                  <a:srgbClr val="92D050"/>
                </a:solidFill>
                <a:uFillTx/>
              </a:rPr>
              <a:t>Why Study CG?</a:t>
            </a:r>
            <a:endParaRPr dirty="0" lang="en" sz="7200">
              <a:solidFill>
                <a:srgbClr val="92D050"/>
              </a:solidFill>
              <a:uFillTx/>
            </a:endParaRPr>
          </a:p>
        </p:txBody>
      </p:sp>
      <p:sp>
        <p:nvSpPr>
          <p:cNvPr xmlns:c="http://schemas.openxmlformats.org/drawingml/2006/chart" xmlns:pic="http://schemas.openxmlformats.org/drawingml/2006/picture" xmlns:dgm="http://schemas.openxmlformats.org/drawingml/2006/diagram" id="12" name="Shape 88"/>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0" y="1689297"/>
            <a:ext cx="9021170" cy="4534605"/>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tIns="91425">
            <a:noAutofit/>
          </a:bodyPr>
          <a:lstStyle>
            <a:defPPr algn="l" lvl="0" marR="0" rtl="0">
              <a:lnSpc>
                <a:spcPct val="100000"/>
              </a:lnSpc>
              <a:spcBef>
                <a:spcPts val="0"/>
              </a:spcBef>
              <a:spcAft>
                <a:spcPts val="0"/>
              </a:spcAft>
            </a:defPPr>
            <a:lvl1pPr algn="l" eaLnBrk="1" hangingPunct="1" lvl="0" marR="0" rtl="0">
              <a:lnSpc>
                <a:spcPct val="100000"/>
              </a:lnSpc>
              <a:spcBef>
                <a:spcPts val="0"/>
              </a:spcBef>
              <a:spcAft>
                <a:spcPts val="0"/>
              </a:spcAft>
              <a:buNone/>
              <a:defRPr b="0" cap="none" i="0" strike="noStrike" sz="1400" u="none">
                <a:solidFill>
                  <a:srgbClr val="000000"/>
                </a:solidFill>
                <a:uFillTx/>
                <a:latin typeface="Arial"/>
                <a:ea typeface="Arial"/>
                <a:cs typeface="Arial"/>
                <a:sym typeface="Arial"/>
              </a:defRPr>
            </a:lvl1pPr>
            <a:lvl2pPr algn="l" eaLnBrk="1" hangingPunct="1" lvl="1" marR="0" rtl="0">
              <a:lnSpc>
                <a:spcPct val="100000"/>
              </a:lnSpc>
              <a:spcBef>
                <a:spcPts val="0"/>
              </a:spcBef>
              <a:spcAft>
                <a:spcPts val="0"/>
              </a:spcAft>
              <a:buNone/>
              <a:defRPr b="0" cap="none" i="0" strike="noStrike" sz="1400" u="none">
                <a:solidFill>
                  <a:srgbClr val="000000"/>
                </a:solidFill>
                <a:uFillTx/>
                <a:latin typeface="Arial"/>
                <a:ea typeface="Arial"/>
                <a:cs typeface="Arial"/>
                <a:sym typeface="Arial"/>
              </a:defRPr>
            </a:lvl2pPr>
            <a:lvl3pPr algn="l" eaLnBrk="1" hangingPunct="1" lvl="2" marR="0" rtl="0">
              <a:lnSpc>
                <a:spcPct val="100000"/>
              </a:lnSpc>
              <a:spcBef>
                <a:spcPts val="0"/>
              </a:spcBef>
              <a:spcAft>
                <a:spcPts val="0"/>
              </a:spcAft>
              <a:buNone/>
              <a:defRPr b="0" cap="none" i="0" strike="noStrike" sz="1400" u="none">
                <a:solidFill>
                  <a:srgbClr val="000000"/>
                </a:solidFill>
                <a:uFillTx/>
                <a:latin typeface="Arial"/>
                <a:ea typeface="Arial"/>
                <a:cs typeface="Arial"/>
                <a:sym typeface="Arial"/>
              </a:defRPr>
            </a:lvl3pPr>
            <a:lvl4pPr algn="l" eaLnBrk="1" hangingPunct="1" lvl="3" marR="0" rtl="0">
              <a:lnSpc>
                <a:spcPct val="100000"/>
              </a:lnSpc>
              <a:spcBef>
                <a:spcPts val="0"/>
              </a:spcBef>
              <a:spcAft>
                <a:spcPts val="0"/>
              </a:spcAft>
              <a:buNone/>
              <a:defRPr b="0" cap="none" i="0" strike="noStrike" sz="1400" u="none">
                <a:solidFill>
                  <a:srgbClr val="000000"/>
                </a:solidFill>
                <a:uFillTx/>
                <a:latin typeface="Arial"/>
                <a:ea typeface="Arial"/>
                <a:cs typeface="Arial"/>
                <a:sym typeface="Arial"/>
              </a:defRPr>
            </a:lvl4pPr>
            <a:lvl5pPr algn="l" eaLnBrk="1" hangingPunct="1" lvl="4" marR="0" rtl="0">
              <a:lnSpc>
                <a:spcPct val="100000"/>
              </a:lnSpc>
              <a:spcBef>
                <a:spcPts val="0"/>
              </a:spcBef>
              <a:spcAft>
                <a:spcPts val="0"/>
              </a:spcAft>
              <a:buNone/>
              <a:defRPr b="0" cap="none" i="0" strike="noStrike" sz="1400" u="none">
                <a:solidFill>
                  <a:srgbClr val="000000"/>
                </a:solidFill>
                <a:uFillTx/>
                <a:latin typeface="Arial"/>
                <a:ea typeface="Arial"/>
                <a:cs typeface="Arial"/>
                <a:sym typeface="Arial"/>
              </a:defRPr>
            </a:lvl5pPr>
            <a:lvl6pPr algn="l" eaLnBrk="1" hangingPunct="1" lvl="5" marR="0" rtl="0">
              <a:lnSpc>
                <a:spcPct val="100000"/>
              </a:lnSpc>
              <a:spcBef>
                <a:spcPts val="0"/>
              </a:spcBef>
              <a:spcAft>
                <a:spcPts val="0"/>
              </a:spcAft>
              <a:buNone/>
              <a:defRPr b="0" cap="none" i="0" strike="noStrike" sz="1400" u="none">
                <a:solidFill>
                  <a:srgbClr val="000000"/>
                </a:solidFill>
                <a:uFillTx/>
                <a:latin typeface="Arial"/>
                <a:ea typeface="Arial"/>
                <a:cs typeface="Arial"/>
                <a:sym typeface="Arial"/>
              </a:defRPr>
            </a:lvl6pPr>
            <a:lvl7pPr algn="l" eaLnBrk="1" hangingPunct="1" lvl="6" marR="0" rtl="0">
              <a:lnSpc>
                <a:spcPct val="100000"/>
              </a:lnSpc>
              <a:spcBef>
                <a:spcPts val="0"/>
              </a:spcBef>
              <a:spcAft>
                <a:spcPts val="0"/>
              </a:spcAft>
              <a:buNone/>
              <a:defRPr b="0" cap="none" i="0" strike="noStrike" sz="1400" u="none">
                <a:solidFill>
                  <a:srgbClr val="000000"/>
                </a:solidFill>
                <a:uFillTx/>
                <a:latin typeface="Arial"/>
                <a:ea typeface="Arial"/>
                <a:cs typeface="Arial"/>
                <a:sym typeface="Arial"/>
              </a:defRPr>
            </a:lvl7pPr>
            <a:lvl8pPr algn="l" eaLnBrk="1" hangingPunct="1" lvl="7" marR="0" rtl="0">
              <a:lnSpc>
                <a:spcPct val="100000"/>
              </a:lnSpc>
              <a:spcBef>
                <a:spcPts val="0"/>
              </a:spcBef>
              <a:spcAft>
                <a:spcPts val="0"/>
              </a:spcAft>
              <a:buNone/>
              <a:defRPr b="0" cap="none" i="0" strike="noStrike" sz="1400" u="none">
                <a:solidFill>
                  <a:srgbClr val="000000"/>
                </a:solidFill>
                <a:uFillTx/>
                <a:latin typeface="Arial"/>
                <a:ea typeface="Arial"/>
                <a:cs typeface="Arial"/>
                <a:sym typeface="Arial"/>
              </a:defRPr>
            </a:lvl8pPr>
            <a:lvl9pPr algn="l" eaLnBrk="1" hangingPunct="1" lvl="8" marR="0" rtl="0">
              <a:lnSpc>
                <a:spcPct val="100000"/>
              </a:lnSpc>
              <a:spcBef>
                <a:spcPts val="0"/>
              </a:spcBef>
              <a:spcAft>
                <a:spcPts val="0"/>
              </a:spcAft>
              <a:buNone/>
              <a:defRPr b="0" cap="none" i="0" strike="noStrike" sz="1400" u="none">
                <a:solidFill>
                  <a:srgbClr val="000000"/>
                </a:solidFill>
                <a:uFillTx/>
                <a:latin typeface="Arial"/>
                <a:ea typeface="Arial"/>
                <a:cs typeface="Arial"/>
                <a:sym typeface="Arial"/>
              </a:defRPr>
            </a:lvl9pPr>
          </a:lstStyle>
          <a:p>
            <a:pPr marL="228600"/>
            <a:r>
              <a:rPr altLang="en-US" b="1" dirty="0" lang="en-US" sz="3200">
                <a:uFillTx/>
              </a:rPr>
              <a:t>Fields of Application</a:t>
            </a:r>
          </a:p>
          <a:p>
            <a:pPr marL="228600"/>
            <a:endParaRPr altLang="en-US" dirty="0" lang="en-US" sz="2000">
              <a:uFillTx/>
            </a:endParaRPr>
          </a:p>
          <a:p>
            <a:pPr marL="228600"/>
            <a:r>
              <a:rPr altLang="en-US" dirty="0" lang="en-US" sz="2000">
                <a:uFillTx/>
              </a:rPr>
              <a:t>	1. </a:t>
            </a:r>
            <a:r>
              <a:rPr dirty="0" lang="en-US" sz="2000">
                <a:uFillTx/>
              </a:rPr>
              <a:t>Scientific Visualization</a:t>
            </a:r>
          </a:p>
          <a:p>
            <a:pPr marL="228600"/>
            <a:r>
              <a:rPr altLang="en-US" dirty="0" lang="en-US" sz="2000">
                <a:uFillTx/>
              </a:rPr>
              <a:t>	2. </a:t>
            </a:r>
            <a:r>
              <a:rPr dirty="0" lang="en-US" sz="2000">
                <a:uFillTx/>
              </a:rPr>
              <a:t>Entertainment and Advertising</a:t>
            </a:r>
          </a:p>
          <a:p>
            <a:pPr marL="228600"/>
            <a:r>
              <a:rPr altLang="en-US" dirty="0" lang="en-US" sz="2000">
                <a:uFillTx/>
              </a:rPr>
              <a:t>	3. </a:t>
            </a:r>
            <a:r>
              <a:rPr dirty="0" lang="en-US" sz="2000">
                <a:uFillTx/>
              </a:rPr>
              <a:t>Industrial Design</a:t>
            </a:r>
          </a:p>
          <a:p>
            <a:pPr marL="228600"/>
            <a:r>
              <a:rPr dirty="0" lang="en-US" sz="2000">
                <a:uFillTx/>
              </a:rPr>
              <a:t>	4. Material Science</a:t>
            </a:r>
          </a:p>
          <a:p>
            <a:pPr lvl="0" marL="228600"/>
            <a:endParaRPr altLang="en-US" b="1" dirty="0" lang="en-US" sz="3200">
              <a:uFillTx/>
            </a:endParaRPr>
          </a:p>
          <a:p>
            <a:pPr lvl="0" marL="228600"/>
            <a:r>
              <a:rPr altLang="en-US" b="1" dirty="0" lang="en-US" sz="3200">
                <a:uFillTx/>
              </a:rPr>
              <a:t>Examples</a:t>
            </a:r>
          </a:p>
          <a:p>
            <a:pPr indent="-457200" marL="685800">
              <a:buAutoNum type="arabicPeriod"/>
            </a:pPr>
            <a:r>
              <a:rPr altLang="en-US" dirty="0" lang="en-US" sz="2000">
                <a:uFillTx/>
                <a:hlinkClick r:id="rId3"/>
              </a:rPr>
              <a:t>https://www.disneyresearch.com/research-areas/computer-graphics/</a:t>
            </a:r>
            <a:endParaRPr altLang="en-US" dirty="0" lang="en-US" sz="2000">
              <a:uFillTx/>
            </a:endParaRPr>
          </a:p>
          <a:p>
            <a:pPr indent="-457200" marL="685800">
              <a:buAutoNum type="arabicPeriod"/>
            </a:pPr>
            <a:r>
              <a:rPr altLang="en-US" dirty="0" lang="en-US" sz="2000">
                <a:uFillTx/>
                <a:hlinkClick r:id="rId4"/>
              </a:rPr>
              <a:t>https://en.wikipedia.org/wiki/Computer-generated_imagery</a:t>
            </a:r>
            <a:endParaRPr altLang="en-US" dirty="0" lang="en-US" sz="2000">
              <a:uFillTx/>
            </a:endParaRPr>
          </a:p>
          <a:p>
            <a:pPr indent="-457200" marL="685800">
              <a:buAutoNum type="arabicPeriod"/>
            </a:pPr>
            <a:r>
              <a:rPr altLang="en-US" dirty="0" lang="en-US" sz="2000">
                <a:uFillTx/>
                <a:hlinkClick r:id="rId5"/>
              </a:rPr>
              <a:t>https://en.wikipedia.org/wiki/Computer_graphics</a:t>
            </a:r>
            <a:endParaRPr altLang="en-US" dirty="0" lang="en-US" sz="2000">
              <a:uFillTx/>
            </a:endParaRPr>
          </a:p>
          <a:p>
            <a:pPr marL="228600"/>
            <a:endParaRPr altLang="en-US" dirty="0" lang="en-US" sz="2000">
              <a:uFillTx/>
            </a:endParaRPr>
          </a:p>
          <a:p>
            <a:pPr marL="228600"/>
            <a:endParaRPr b="1" dirty="0" lang="en-US" sz="2000">
              <a:uFillTx/>
            </a:endParaRPr>
          </a:p>
        </p:txBody>
      </p:sp>
    </p:spTree>
  </p:cSld>
  <p:clrMapOvr xmlns:c="http://schemas.openxmlformats.org/drawingml/2006/chart" xmlns:pic="http://schemas.openxmlformats.org/drawingml/2006/picture" xmlns:dgm="http://schemas.openxmlformats.org/drawingml/2006/diagram">
    <a:masterClrMapping/>
  </p:clrMapOvr>
  <p:transition spd="slow">
    <p:fade/>
  </p:transition>
</p:sld>
</file>

<file path=ppt/slides/slide9.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92"/>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93" name="Shape 93"/>
          <p:cNvSpPr xmlns:c="http://schemas.openxmlformats.org/drawingml/2006/chart" xmlns:pic="http://schemas.openxmlformats.org/drawingml/2006/picture" xmlns:dgm="http://schemas.openxmlformats.org/drawingml/2006/diagram" txBox="1">
            <a:spLocks noGrp="1"/>
          </p:cNvSpPr>
          <p:nvPr>
            <p:ph idx="4294967295" type="ctrTitle"/>
          </p:nvPr>
        </p:nvSpPr>
        <p:spPr xmlns:c="http://schemas.openxmlformats.org/drawingml/2006/chart" xmlns:pic="http://schemas.openxmlformats.org/drawingml/2006/picture" xmlns:dgm="http://schemas.openxmlformats.org/drawingml/2006/diagram">
          <a:xfrm>
            <a:off x="910635" y="3111146"/>
            <a:ext cx="7197725" cy="1546225"/>
          </a:xfrm>
          <a:prstGeom prst="rect">
            <a:avLst/>
          </a:prstGeom>
        </p:spPr>
        <p:txBody xmlns:c="http://schemas.openxmlformats.org/drawingml/2006/chart" xmlns:pic="http://schemas.openxmlformats.org/drawingml/2006/picture" xmlns:dgm="http://schemas.openxmlformats.org/drawingml/2006/diagram">
          <a:bodyPr anchor="b" anchorCtr="0" bIns="91425" lIns="91425" rIns="91425" tIns="91425">
            <a:noAutofit/>
          </a:bodyPr>
          <a:lstStyle/>
          <a:p>
            <a:pPr algn="ctr" lvl="0" rtl="0">
              <a:spcBef>
                <a:spcPts val="0"/>
              </a:spcBef>
              <a:buNone/>
            </a:pPr>
            <a:r>
              <a:rPr dirty="0" lang="en-US" sz="7200">
                <a:solidFill>
                  <a:srgbClr val="FFFFFF"/>
                </a:solidFill>
                <a:uFillTx/>
              </a:rPr>
              <a:t>Course Outline</a:t>
            </a:r>
            <a:endParaRPr dirty="0" lang="en" sz="7200">
              <a:solidFill>
                <a:srgbClr val="FFFFFF"/>
              </a:solidFill>
              <a:uFillTx/>
            </a:endParaRPr>
          </a:p>
        </p:txBody>
      </p:sp>
      <p:sp>
        <p:nvSpPr>
          <p:cNvPr xmlns:c="http://schemas.openxmlformats.org/drawingml/2006/chart" xmlns:pic="http://schemas.openxmlformats.org/drawingml/2006/picture" xmlns:dgm="http://schemas.openxmlformats.org/drawingml/2006/diagram" id="94" name="Shape 94"/>
          <p:cNvSpPr xmlns:c="http://schemas.openxmlformats.org/drawingml/2006/chart" xmlns:pic="http://schemas.openxmlformats.org/drawingml/2006/picture" xmlns:dgm="http://schemas.openxmlformats.org/drawingml/2006/diagram" txBox="1">
            <a:spLocks noGrp="1"/>
          </p:cNvSpPr>
          <p:nvPr>
            <p:ph idx="4294967295" type="subTitle"/>
          </p:nvPr>
        </p:nvSpPr>
        <p:spPr xmlns:c="http://schemas.openxmlformats.org/drawingml/2006/chart" xmlns:pic="http://schemas.openxmlformats.org/drawingml/2006/picture" xmlns:dgm="http://schemas.openxmlformats.org/drawingml/2006/diagram">
          <a:xfrm>
            <a:off x="468086" y="4590221"/>
            <a:ext cx="8098971" cy="104775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tIns="91425">
            <a:noAutofit/>
          </a:bodyPr>
          <a:lstStyle/>
          <a:p>
            <a:pPr algn="ctr" lvl="0" rtl="0">
              <a:spcBef>
                <a:spcPts val="0"/>
              </a:spcBef>
              <a:buNone/>
            </a:pPr>
            <a:r>
              <a:rPr dirty="0" lang="en-US">
                <a:uFillTx/>
              </a:rPr>
              <a:t>Formal course outline with scheduled exams, quizzes, lab tests will shortly be uploaded to VUES</a:t>
            </a:r>
            <a:endParaRPr dirty="0" lang="en">
              <a:uFillTx/>
            </a:endParaRPr>
          </a:p>
        </p:txBody>
      </p:sp>
      <p:grpSp>
        <p:nvGrpSpPr>
          <p:cNvPr xmlns:c="http://schemas.openxmlformats.org/drawingml/2006/chart" xmlns:pic="http://schemas.openxmlformats.org/drawingml/2006/picture" xmlns:dgm="http://schemas.openxmlformats.org/drawingml/2006/diagram" id="95" name="Shape 95"/>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3568955" y="1105062"/>
            <a:ext cx="2006084" cy="2006084"/>
            <a:chOff x="3782699" y="1538287"/>
            <a:chExt cx="1578600" cy="1578600"/>
          </a:xfrm>
        </p:grpSpPr>
        <p:sp>
          <p:nvSpPr>
            <p:cNvPr xmlns:c="http://schemas.openxmlformats.org/drawingml/2006/chart" xmlns:pic="http://schemas.openxmlformats.org/drawingml/2006/picture" xmlns:dgm="http://schemas.openxmlformats.org/drawingml/2006/diagram" id="96" name="Shape 9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3782700" y="2757487"/>
              <a:ext cx="359400" cy="359400"/>
            </a:xfrm>
            <a:prstGeom prst="corner">
              <a:avLst>
                <a:gd fmla="val 50000" name="adj1"/>
                <a:gd fmla="val 50000" name="adj2"/>
              </a:avLst>
            </a:prstGeom>
            <a:solidFill>
              <a:srgbClr val="C7F464"/>
            </a:solidFill>
            <a:ln>
              <a:noFill/>
            </a:ln>
          </p:spPr>
          <p:txBody xmlns:c="http://schemas.openxmlformats.org/drawingml/2006/chart" xmlns:pic="http://schemas.openxmlformats.org/drawingml/2006/picture" xmlns:dgm="http://schemas.openxmlformats.org/drawingml/2006/diagram">
            <a:bodyPr anchor="ctr" anchorCtr="0" bIns="91425" lIns="91425" rIns="91425" tIns="91425">
              <a:noAutofit/>
            </a:bodyPr>
            <a:lstStyle/>
            <a:p>
              <a:pPr lvl="0">
                <a:spcBef>
                  <a:spcPts val="0"/>
                </a:spcBef>
                <a:buNone/>
              </a:pPr>
              <a:endParaRPr>
                <a:uFillTx/>
              </a:endParaRPr>
            </a:p>
          </p:txBody>
        </p:sp>
        <p:sp>
          <p:nvSpPr>
            <p:cNvPr xmlns:c="http://schemas.openxmlformats.org/drawingml/2006/chart" xmlns:pic="http://schemas.openxmlformats.org/drawingml/2006/picture" xmlns:dgm="http://schemas.openxmlformats.org/drawingml/2006/diagram" id="97" name="Shape 9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5400000">
              <a:off x="5001900" y="2757487"/>
              <a:ext cx="359400" cy="359400"/>
            </a:xfrm>
            <a:prstGeom prst="corner">
              <a:avLst>
                <a:gd fmla="val 50000" name="adj1"/>
                <a:gd fmla="val 50000" name="adj2"/>
              </a:avLst>
            </a:prstGeom>
            <a:solidFill>
              <a:srgbClr val="C7F464"/>
            </a:solidFill>
            <a:ln>
              <a:noFill/>
            </a:ln>
          </p:spPr>
          <p:txBody xmlns:c="http://schemas.openxmlformats.org/drawingml/2006/chart" xmlns:pic="http://schemas.openxmlformats.org/drawingml/2006/picture" xmlns:dgm="http://schemas.openxmlformats.org/drawingml/2006/diagram">
            <a:bodyPr anchor="ctr" anchorCtr="0" bIns="91425" lIns="91425" rIns="91425" tIns="91425">
              <a:noAutofit/>
            </a:bodyPr>
            <a:lstStyle/>
            <a:p>
              <a:pPr lvl="0">
                <a:spcBef>
                  <a:spcPts val="0"/>
                </a:spcBef>
                <a:buNone/>
              </a:pPr>
              <a:endParaRPr>
                <a:uFillTx/>
              </a:endParaRPr>
            </a:p>
          </p:txBody>
        </p:sp>
        <p:sp>
          <p:nvSpPr>
            <p:cNvPr xmlns:c="http://schemas.openxmlformats.org/drawingml/2006/chart" xmlns:pic="http://schemas.openxmlformats.org/drawingml/2006/picture" xmlns:dgm="http://schemas.openxmlformats.org/drawingml/2006/diagram" id="98" name="Shape 9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5400000">
              <a:off x="3782699" y="1538287"/>
              <a:ext cx="359400" cy="359400"/>
            </a:xfrm>
            <a:prstGeom prst="corner">
              <a:avLst>
                <a:gd fmla="val 50000" name="adj1"/>
                <a:gd fmla="val 50000" name="adj2"/>
              </a:avLst>
            </a:prstGeom>
            <a:solidFill>
              <a:srgbClr val="C7F464"/>
            </a:solidFill>
            <a:ln>
              <a:noFill/>
            </a:ln>
          </p:spPr>
          <p:txBody xmlns:c="http://schemas.openxmlformats.org/drawingml/2006/chart" xmlns:pic="http://schemas.openxmlformats.org/drawingml/2006/picture" xmlns:dgm="http://schemas.openxmlformats.org/drawingml/2006/diagram">
            <a:bodyPr anchor="ctr" anchorCtr="0" bIns="91425" lIns="91425" rIns="91425" tIns="91425">
              <a:noAutofit/>
            </a:bodyPr>
            <a:lstStyle/>
            <a:p>
              <a:pPr lvl="0">
                <a:spcBef>
                  <a:spcPts val="0"/>
                </a:spcBef>
                <a:buNone/>
              </a:pPr>
              <a:endParaRPr>
                <a:uFillTx/>
              </a:endParaRPr>
            </a:p>
          </p:txBody>
        </p:sp>
        <p:sp>
          <p:nvSpPr>
            <p:cNvPr xmlns:c="http://schemas.openxmlformats.org/drawingml/2006/chart" xmlns:pic="http://schemas.openxmlformats.org/drawingml/2006/picture" xmlns:dgm="http://schemas.openxmlformats.org/drawingml/2006/diagram" id="99" name="Shape 9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10800000">
              <a:off x="5001899" y="1538287"/>
              <a:ext cx="359400" cy="359400"/>
            </a:xfrm>
            <a:prstGeom prst="corner">
              <a:avLst>
                <a:gd fmla="val 50000" name="adj1"/>
                <a:gd fmla="val 50000" name="adj2"/>
              </a:avLst>
            </a:prstGeom>
            <a:solidFill>
              <a:srgbClr val="C7F464"/>
            </a:solidFill>
            <a:ln>
              <a:noFill/>
            </a:ln>
          </p:spPr>
          <p:txBody xmlns:c="http://schemas.openxmlformats.org/drawingml/2006/chart" xmlns:pic="http://schemas.openxmlformats.org/drawingml/2006/picture" xmlns:dgm="http://schemas.openxmlformats.org/drawingml/2006/diagram">
            <a:bodyPr anchor="ctr" anchorCtr="0" bIns="91425" lIns="91425" rIns="91425" tIns="91425">
              <a:noAutofit/>
            </a:bodyPr>
            <a:lstStyle/>
            <a:p>
              <a:pPr lvl="0">
                <a:spcBef>
                  <a:spcPts val="0"/>
                </a:spcBef>
                <a:buNone/>
              </a:pPr>
              <a:endParaRPr>
                <a:uFillTx/>
              </a:endParaRPr>
            </a:p>
          </p:txBody>
        </p:sp>
      </p:grpSp>
      <p:pic>
        <p:nvPicPr>
          <p:cNvPr xmlns:c="http://schemas.openxmlformats.org/drawingml/2006/chart" xmlns:pic="http://schemas.openxmlformats.org/drawingml/2006/picture" xmlns:dgm="http://schemas.openxmlformats.org/drawingml/2006/diagram" id="3" name="Picture 2"/>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3987770" y="1605331"/>
            <a:ext cx="1217632" cy="1000197"/>
          </a:xfrm>
          <a:prstGeom prst="rect">
            <a:avLst/>
          </a:prstGeom>
        </p:spPr>
      </p:pic>
    </p:spTree>
  </p:cSld>
  <p:clrMapOvr xmlns:c="http://schemas.openxmlformats.org/drawingml/2006/chart" xmlns:pic="http://schemas.openxmlformats.org/drawingml/2006/picture" xmlns:dgm="http://schemas.openxmlformats.org/drawingml/2006/diagram">
    <a:masterClrMapping/>
  </p:clrMapOvr>
  <p:transition spd="slow">
    <p:fade/>
  </p:transition>
</p:sld>
</file>

<file path=ppt/theme/theme1.xml><?xml version="1.0" encoding="utf-8"?>
<a:theme xmlns:a="http://schemas.openxmlformats.org/drawingml/2006/main" xmlns:c="http://schemas.openxmlformats.org/drawingml/2006/chart" xmlns:pic="http://schemas.openxmlformats.org/drawingml/2006/picture" xmlns:dgm="http://schemas.openxmlformats.org/drawingml/2006/diagram" xmlns:p="http://schemas.openxmlformats.org/presentationml/2006/main" xmlns:s="http://schemas.openxmlformats.org/officeDocument/2006/sharedTypes" xmlns:r="http://schemas.openxmlformats.org/officeDocument/2006/relationships" name="Desdemon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xmlns:c="http://schemas.openxmlformats.org/drawingml/2006/chart" xmlns:pic="http://schemas.openxmlformats.org/drawingml/2006/picture" xmlns:dgm="http://schemas.openxmlformats.org/drawingml/2006/diagram" xmlns:p="http://schemas.openxmlformats.org/presentationml/2006/main" xmlns:s="http://schemas.openxmlformats.org/officeDocument/2006/sharedTypes"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emplate/>
  <TotalTime>191</TotalTime>
  <Words>1164</Words>
  <Application>Microsoft Macintosh PowerPoint</Application>
  <PresentationFormat>On-screen Show (4:3)</PresentationFormat>
  <Paragraphs>126</Paragraphs>
  <Slides>23</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Corbel</vt:lpstr>
      <vt:lpstr>Montserrat</vt:lpstr>
      <vt:lpstr>Times New Roman</vt:lpstr>
      <vt:lpstr>Wingdings</vt:lpstr>
      <vt:lpstr>Wingdings 2</vt:lpstr>
      <vt:lpstr>Arial</vt:lpstr>
      <vt:lpstr>Desdemona template</vt:lpstr>
      <vt:lpstr>Computer Graphics </vt:lpstr>
      <vt:lpstr>Class Timings</vt:lpstr>
      <vt:lpstr>Hello!</vt:lpstr>
      <vt:lpstr>Vision and Mission of AIUB</vt:lpstr>
      <vt:lpstr>Vision and Mission of CS department</vt:lpstr>
      <vt:lpstr>Course Objectives</vt:lpstr>
      <vt:lpstr>Course Prerequisite</vt:lpstr>
      <vt:lpstr>Why Study CG?</vt:lpstr>
      <vt:lpstr>Course Outline</vt:lpstr>
      <vt:lpstr>Course Outline - Summary </vt:lpstr>
      <vt:lpstr>Course Materials</vt:lpstr>
      <vt:lpstr>Evaluation Structure (MID TERM)</vt:lpstr>
      <vt:lpstr>Evaluation Structure (FINAL TERM)</vt:lpstr>
      <vt:lpstr>Classroom Policy [Attendance] </vt:lpstr>
      <vt:lpstr>Classroom Policy [Missing Evaluations] </vt:lpstr>
      <vt:lpstr>I &amp; UW Grades</vt:lpstr>
      <vt:lpstr>I &amp; UW Grades</vt:lpstr>
      <vt:lpstr>Consultation</vt:lpstr>
      <vt:lpstr>Consulting Hour</vt:lpstr>
      <vt:lpstr>Important things to remember</vt:lpstr>
      <vt:lpstr>Classroom Manners</vt:lpstr>
      <vt:lpstr>Students with special needs</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Graphics C &amp; D</dc:title>
  <dc:creator>Md. Saef Ullah Miah</dc:creator>
  <cp:lastModifiedBy>Mohammad Saef Ullah Miah</cp:lastModifiedBy>
  <cp:revision>21</cp:revision>
  <dcterms:created xsi:type="dcterms:W3CDTF">2016-05-23T12:52:37Z</dcterms:created>
  <dcterms:modified xsi:type="dcterms:W3CDTF">2017-10-01T15:12:43Z</dcterms:modified>
</cp:coreProperties>
</file>