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06970-5730-F748-9717-110CD09B9688}" v="8" dt="2025-06-15T20:00:33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/>
    <p:restoredTop sz="94658"/>
  </p:normalViewPr>
  <p:slideViewPr>
    <p:cSldViewPr snapToGrid="0">
      <p:cViewPr>
        <p:scale>
          <a:sx n="105" d="100"/>
          <a:sy n="105" d="100"/>
        </p:scale>
        <p:origin x="3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ma Remy" userId="c954169d63947249" providerId="LiveId" clId="{BC206970-5730-F748-9717-110CD09B9688}"/>
    <pc:docChg chg="undo custSel modSld">
      <pc:chgData name="Shayma Remy" userId="c954169d63947249" providerId="LiveId" clId="{BC206970-5730-F748-9717-110CD09B9688}" dt="2025-06-15T20:07:46.614" v="227" actId="26606"/>
      <pc:docMkLst>
        <pc:docMk/>
      </pc:docMkLst>
      <pc:sldChg chg="addSp delSp modSp mod addAnim delAnim">
        <pc:chgData name="Shayma Remy" userId="c954169d63947249" providerId="LiveId" clId="{BC206970-5730-F748-9717-110CD09B9688}" dt="2025-06-15T19:59:16.810" v="121" actId="26606"/>
        <pc:sldMkLst>
          <pc:docMk/>
          <pc:sldMk cId="3027264843" sldId="256"/>
        </pc:sldMkLst>
        <pc:spChg chg="mod">
          <ac:chgData name="Shayma Remy" userId="c954169d63947249" providerId="LiveId" clId="{BC206970-5730-F748-9717-110CD09B9688}" dt="2025-06-15T19:59:09.860" v="120" actId="26606"/>
          <ac:spMkLst>
            <pc:docMk/>
            <pc:sldMk cId="3027264843" sldId="256"/>
            <ac:spMk id="2" creationId="{96DDCEB3-0BC4-9E76-9C03-F8AF88DB1D9C}"/>
          </ac:spMkLst>
        </pc:spChg>
        <pc:spChg chg="mod">
          <ac:chgData name="Shayma Remy" userId="c954169d63947249" providerId="LiveId" clId="{BC206970-5730-F748-9717-110CD09B9688}" dt="2025-06-15T19:59:09.860" v="120" actId="26606"/>
          <ac:spMkLst>
            <pc:docMk/>
            <pc:sldMk cId="3027264843" sldId="256"/>
            <ac:spMk id="3" creationId="{12C91743-D326-1AC3-64BD-141662DE4C1D}"/>
          </ac:spMkLst>
        </pc:spChg>
        <pc:spChg chg="add del">
          <ac:chgData name="Shayma Remy" userId="c954169d63947249" providerId="LiveId" clId="{BC206970-5730-F748-9717-110CD09B9688}" dt="2025-06-15T19:59:16.810" v="121" actId="26606"/>
          <ac:spMkLst>
            <pc:docMk/>
            <pc:sldMk cId="3027264843" sldId="256"/>
            <ac:spMk id="113" creationId="{1B057C70-1B97-42CE-9C74-A2B72760F9A3}"/>
          </ac:spMkLst>
        </pc:spChg>
        <pc:spChg chg="add">
          <ac:chgData name="Shayma Remy" userId="c954169d63947249" providerId="LiveId" clId="{BC206970-5730-F748-9717-110CD09B9688}" dt="2025-06-15T19:59:16.810" v="121" actId="26606"/>
          <ac:spMkLst>
            <pc:docMk/>
            <pc:sldMk cId="3027264843" sldId="256"/>
            <ac:spMk id="132" creationId="{1B057C70-1B97-42CE-9C74-A2B72760F9A3}"/>
          </ac:spMkLst>
        </pc:spChg>
        <pc:spChg chg="add del">
          <ac:chgData name="Shayma Remy" userId="c954169d63947249" providerId="LiveId" clId="{BC206970-5730-F748-9717-110CD09B9688}" dt="2025-06-15T19:58:59.037" v="108" actId="26606"/>
          <ac:spMkLst>
            <pc:docMk/>
            <pc:sldMk cId="3027264843" sldId="256"/>
            <ac:spMk id="133" creationId="{1B057C70-1B97-42CE-9C74-A2B72760F9A3}"/>
          </ac:spMkLst>
        </pc:spChg>
        <pc:spChg chg="add del">
          <ac:chgData name="Shayma Remy" userId="c954169d63947249" providerId="LiveId" clId="{BC206970-5730-F748-9717-110CD09B9688}" dt="2025-06-15T19:59:04.120" v="112" actId="26606"/>
          <ac:spMkLst>
            <pc:docMk/>
            <pc:sldMk cId="3027264843" sldId="256"/>
            <ac:spMk id="143" creationId="{6C4BC600-0AE0-41C9-BE5F-6001D8DA6922}"/>
          </ac:spMkLst>
        </pc:spChg>
        <pc:spChg chg="add del">
          <ac:chgData name="Shayma Remy" userId="c954169d63947249" providerId="LiveId" clId="{BC206970-5730-F748-9717-110CD09B9688}" dt="2025-06-15T19:59:05.310" v="114" actId="26606"/>
          <ac:spMkLst>
            <pc:docMk/>
            <pc:sldMk cId="3027264843" sldId="256"/>
            <ac:spMk id="146" creationId="{9B1CD154-9334-4B9D-A09B-3DC06DBF19A4}"/>
          </ac:spMkLst>
        </pc:spChg>
        <pc:spChg chg="add del">
          <ac:chgData name="Shayma Remy" userId="c954169d63947249" providerId="LiveId" clId="{BC206970-5730-F748-9717-110CD09B9688}" dt="2025-06-15T19:59:07.206" v="116" actId="26606"/>
          <ac:spMkLst>
            <pc:docMk/>
            <pc:sldMk cId="3027264843" sldId="256"/>
            <ac:spMk id="152" creationId="{01D74287-F315-4FF2-B600-9623C134FDC7}"/>
          </ac:spMkLst>
        </pc:spChg>
        <pc:grpChg chg="add del">
          <ac:chgData name="Shayma Remy" userId="c954169d63947249" providerId="LiveId" clId="{BC206970-5730-F748-9717-110CD09B9688}" dt="2025-06-15T19:59:16.810" v="121" actId="26606"/>
          <ac:grpSpMkLst>
            <pc:docMk/>
            <pc:sldMk cId="3027264843" sldId="256"/>
            <ac:grpSpMk id="106" creationId="{87A84A88-56D8-46EF-B003-C467C54DDC04}"/>
          </ac:grpSpMkLst>
        </pc:grpChg>
        <pc:grpChg chg="add">
          <ac:chgData name="Shayma Remy" userId="c954169d63947249" providerId="LiveId" clId="{BC206970-5730-F748-9717-110CD09B9688}" dt="2025-06-15T19:59:16.810" v="121" actId="26606"/>
          <ac:grpSpMkLst>
            <pc:docMk/>
            <pc:sldMk cId="3027264843" sldId="256"/>
            <ac:grpSpMk id="116" creationId="{87A84A88-56D8-46EF-B003-C467C54DDC04}"/>
          </ac:grpSpMkLst>
        </pc:grpChg>
        <pc:grpChg chg="add del">
          <ac:chgData name="Shayma Remy" userId="c954169d63947249" providerId="LiveId" clId="{BC206970-5730-F748-9717-110CD09B9688}" dt="2025-06-15T19:58:56.554" v="106" actId="26606"/>
          <ac:grpSpMkLst>
            <pc:docMk/>
            <pc:sldMk cId="3027264843" sldId="256"/>
            <ac:grpSpMk id="119" creationId="{CB0D58E2-01A9-4E70-BA51-69B197F1AE44}"/>
          </ac:grpSpMkLst>
        </pc:grpChg>
        <pc:grpChg chg="add del">
          <ac:chgData name="Shayma Remy" userId="c954169d63947249" providerId="LiveId" clId="{BC206970-5730-F748-9717-110CD09B9688}" dt="2025-06-15T19:58:59.037" v="108" actId="26606"/>
          <ac:grpSpMkLst>
            <pc:docMk/>
            <pc:sldMk cId="3027264843" sldId="256"/>
            <ac:grpSpMk id="130" creationId="{87A84A88-56D8-46EF-B003-C467C54DDC04}"/>
          </ac:grpSpMkLst>
        </pc:grpChg>
        <pc:grpChg chg="add del">
          <ac:chgData name="Shayma Remy" userId="c954169d63947249" providerId="LiveId" clId="{BC206970-5730-F748-9717-110CD09B9688}" dt="2025-06-15T19:59:00.902" v="110" actId="26606"/>
          <ac:grpSpMkLst>
            <pc:docMk/>
            <pc:sldMk cId="3027264843" sldId="256"/>
            <ac:grpSpMk id="135" creationId="{C050D255-4F06-4813-9BF2-785B48E8CBCA}"/>
          </ac:grpSpMkLst>
        </pc:grpChg>
        <pc:grpChg chg="add del">
          <ac:chgData name="Shayma Remy" userId="c954169d63947249" providerId="LiveId" clId="{BC206970-5730-F748-9717-110CD09B9688}" dt="2025-06-15T19:59:04.120" v="112" actId="26606"/>
          <ac:grpSpMkLst>
            <pc:docMk/>
            <pc:sldMk cId="3027264843" sldId="256"/>
            <ac:grpSpMk id="137" creationId="{162BBE41-3095-49CE-89C1-7419C2AE7460}"/>
          </ac:grpSpMkLst>
        </pc:grpChg>
        <pc:grpChg chg="add del">
          <ac:chgData name="Shayma Remy" userId="c954169d63947249" providerId="LiveId" clId="{BC206970-5730-F748-9717-110CD09B9688}" dt="2025-06-15T19:59:05.310" v="114" actId="26606"/>
          <ac:grpSpMkLst>
            <pc:docMk/>
            <pc:sldMk cId="3027264843" sldId="256"/>
            <ac:grpSpMk id="145" creationId="{F0A94C21-1E55-4619-A9CE-5AD790B1D278}"/>
          </ac:grpSpMkLst>
        </pc:grpChg>
        <pc:grpChg chg="add del">
          <ac:chgData name="Shayma Remy" userId="c954169d63947249" providerId="LiveId" clId="{BC206970-5730-F748-9717-110CD09B9688}" dt="2025-06-15T19:59:07.206" v="116" actId="26606"/>
          <ac:grpSpMkLst>
            <pc:docMk/>
            <pc:sldMk cId="3027264843" sldId="256"/>
            <ac:grpSpMk id="149" creationId="{A4C6ACE3-6F9A-4917-AE2A-177F7DCE4681}"/>
          </ac:grpSpMkLst>
        </pc:grpChg>
        <pc:grpChg chg="add del">
          <ac:chgData name="Shayma Remy" userId="c954169d63947249" providerId="LiveId" clId="{BC206970-5730-F748-9717-110CD09B9688}" dt="2025-06-15T19:59:09.860" v="120" actId="26606"/>
          <ac:grpSpMkLst>
            <pc:docMk/>
            <pc:sldMk cId="3027264843" sldId="256"/>
            <ac:grpSpMk id="155" creationId="{8583DFEB-5151-4660-89D5-CFF22B7D3373}"/>
          </ac:grpSpMkLst>
        </pc:grpChg>
        <pc:picChg chg="mod ord">
          <ac:chgData name="Shayma Remy" userId="c954169d63947249" providerId="LiveId" clId="{BC206970-5730-F748-9717-110CD09B9688}" dt="2025-06-15T19:59:09.860" v="120" actId="26606"/>
          <ac:picMkLst>
            <pc:docMk/>
            <pc:sldMk cId="3027264843" sldId="256"/>
            <ac:picMk id="4" creationId="{6E9FA4B6-A44D-6605-57B6-3996DE6A07A7}"/>
          </ac:picMkLst>
        </pc:picChg>
        <pc:cxnChg chg="add del">
          <ac:chgData name="Shayma Remy" userId="c954169d63947249" providerId="LiveId" clId="{BC206970-5730-F748-9717-110CD09B9688}" dt="2025-06-15T19:59:16.810" v="121" actId="26606"/>
          <ac:cxnSpMkLst>
            <pc:docMk/>
            <pc:sldMk cId="3027264843" sldId="256"/>
            <ac:cxnSpMk id="114" creationId="{0EC6C006-F859-490E-A780-57D4CC53064F}"/>
          </ac:cxnSpMkLst>
        </pc:cxnChg>
        <pc:cxnChg chg="add del">
          <ac:chgData name="Shayma Remy" userId="c954169d63947249" providerId="LiveId" clId="{BC206970-5730-F748-9717-110CD09B9688}" dt="2025-06-15T19:58:56.554" v="106" actId="26606"/>
          <ac:cxnSpMkLst>
            <pc:docMk/>
            <pc:sldMk cId="3027264843" sldId="256"/>
            <ac:cxnSpMk id="127" creationId="{40F81308-B8E6-4D5D-B72F-86A7ABA8D263}"/>
          </ac:cxnSpMkLst>
        </pc:cxnChg>
        <pc:cxnChg chg="add del">
          <ac:chgData name="Shayma Remy" userId="c954169d63947249" providerId="LiveId" clId="{BC206970-5730-F748-9717-110CD09B9688}" dt="2025-06-15T19:59:00.902" v="110" actId="26606"/>
          <ac:cxnSpMkLst>
            <pc:docMk/>
            <pc:sldMk cId="3027264843" sldId="256"/>
            <ac:cxnSpMk id="128" creationId="{0EAC6674-3540-412D-910F-E5BD94AF2251}"/>
          </ac:cxnSpMkLst>
        </pc:cxnChg>
        <pc:cxnChg chg="add del">
          <ac:chgData name="Shayma Remy" userId="c954169d63947249" providerId="LiveId" clId="{BC206970-5730-F748-9717-110CD09B9688}" dt="2025-06-15T19:58:59.037" v="108" actId="26606"/>
          <ac:cxnSpMkLst>
            <pc:docMk/>
            <pc:sldMk cId="3027264843" sldId="256"/>
            <ac:cxnSpMk id="129" creationId="{0EC6C006-F859-490E-A780-57D4CC53064F}"/>
          </ac:cxnSpMkLst>
        </pc:cxnChg>
        <pc:cxnChg chg="add">
          <ac:chgData name="Shayma Remy" userId="c954169d63947249" providerId="LiveId" clId="{BC206970-5730-F748-9717-110CD09B9688}" dt="2025-06-15T19:59:16.810" v="121" actId="26606"/>
          <ac:cxnSpMkLst>
            <pc:docMk/>
            <pc:sldMk cId="3027264843" sldId="256"/>
            <ac:cxnSpMk id="134" creationId="{0EC6C006-F859-490E-A780-57D4CC53064F}"/>
          </ac:cxnSpMkLst>
        </pc:cxnChg>
        <pc:cxnChg chg="add del">
          <ac:chgData name="Shayma Remy" userId="c954169d63947249" providerId="LiveId" clId="{BC206970-5730-F748-9717-110CD09B9688}" dt="2025-06-15T19:59:04.120" v="112" actId="26606"/>
          <ac:cxnSpMkLst>
            <pc:docMk/>
            <pc:sldMk cId="3027264843" sldId="256"/>
            <ac:cxnSpMk id="142" creationId="{1C517F68-D05B-49EE-AC4A-4FA30812DEAE}"/>
          </ac:cxnSpMkLst>
        </pc:cxnChg>
        <pc:cxnChg chg="add del">
          <ac:chgData name="Shayma Remy" userId="c954169d63947249" providerId="LiveId" clId="{BC206970-5730-F748-9717-110CD09B9688}" dt="2025-06-15T19:59:05.310" v="114" actId="26606"/>
          <ac:cxnSpMkLst>
            <pc:docMk/>
            <pc:sldMk cId="3027264843" sldId="256"/>
            <ac:cxnSpMk id="147" creationId="{5B910CC1-7811-4162-9B0D-34002409EB9A}"/>
          </ac:cxnSpMkLst>
        </pc:cxnChg>
        <pc:cxnChg chg="add del">
          <ac:chgData name="Shayma Remy" userId="c954169d63947249" providerId="LiveId" clId="{BC206970-5730-F748-9717-110CD09B9688}" dt="2025-06-15T19:59:07.206" v="116" actId="26606"/>
          <ac:cxnSpMkLst>
            <pc:docMk/>
            <pc:sldMk cId="3027264843" sldId="256"/>
            <ac:cxnSpMk id="153" creationId="{1BCA112A-FFD8-4829-BAD7-F01D267584F0}"/>
          </ac:cxnSpMkLst>
        </pc:cxnChg>
        <pc:cxnChg chg="add del">
          <ac:chgData name="Shayma Remy" userId="c954169d63947249" providerId="LiveId" clId="{BC206970-5730-F748-9717-110CD09B9688}" dt="2025-06-15T19:59:09.860" v="120" actId="26606"/>
          <ac:cxnSpMkLst>
            <pc:docMk/>
            <pc:sldMk cId="3027264843" sldId="256"/>
            <ac:cxnSpMk id="156" creationId="{A2791DF4-D04C-49C1-8B91-E745F20463D1}"/>
          </ac:cxnSpMkLst>
        </pc:cxnChg>
      </pc:sldChg>
      <pc:sldChg chg="modSp mod">
        <pc:chgData name="Shayma Remy" userId="c954169d63947249" providerId="LiveId" clId="{BC206970-5730-F748-9717-110CD09B9688}" dt="2025-06-15T20:00:31.004" v="127" actId="14100"/>
        <pc:sldMkLst>
          <pc:docMk/>
          <pc:sldMk cId="1589367442" sldId="260"/>
        </pc:sldMkLst>
        <pc:graphicFrameChg chg="mod">
          <ac:chgData name="Shayma Remy" userId="c954169d63947249" providerId="LiveId" clId="{BC206970-5730-F748-9717-110CD09B9688}" dt="2025-06-15T20:00:31.004" v="127" actId="14100"/>
          <ac:graphicFrameMkLst>
            <pc:docMk/>
            <pc:sldMk cId="1589367442" sldId="260"/>
            <ac:graphicFrameMk id="24" creationId="{8745DD96-1F74-D20C-6F9F-0B2578190593}"/>
          </ac:graphicFrameMkLst>
        </pc:graphicFrameChg>
      </pc:sldChg>
      <pc:sldChg chg="addSp delSp modSp mod">
        <pc:chgData name="Shayma Remy" userId="c954169d63947249" providerId="LiveId" clId="{BC206970-5730-F748-9717-110CD09B9688}" dt="2025-06-15T20:01:48.050" v="154" actId="27636"/>
        <pc:sldMkLst>
          <pc:docMk/>
          <pc:sldMk cId="3407280702" sldId="262"/>
        </pc:sldMkLst>
        <pc:spChg chg="mod">
          <ac:chgData name="Shayma Remy" userId="c954169d63947249" providerId="LiveId" clId="{BC206970-5730-F748-9717-110CD09B9688}" dt="2025-06-15T20:01:14.224" v="135" actId="26606"/>
          <ac:spMkLst>
            <pc:docMk/>
            <pc:sldMk cId="3407280702" sldId="262"/>
            <ac:spMk id="2" creationId="{F80AAF65-C854-7A80-F599-01D02DBB767B}"/>
          </ac:spMkLst>
        </pc:spChg>
        <pc:spChg chg="mod">
          <ac:chgData name="Shayma Remy" userId="c954169d63947249" providerId="LiveId" clId="{BC206970-5730-F748-9717-110CD09B9688}" dt="2025-06-15T20:01:48.050" v="154" actId="27636"/>
          <ac:spMkLst>
            <pc:docMk/>
            <pc:sldMk cId="3407280702" sldId="262"/>
            <ac:spMk id="3" creationId="{13D0BA12-D121-91B9-F4BF-844B73E94DBC}"/>
          </ac:spMkLst>
        </pc:spChg>
        <pc:spChg chg="add del">
          <ac:chgData name="Shayma Remy" userId="c954169d63947249" providerId="LiveId" clId="{BC206970-5730-F748-9717-110CD09B9688}" dt="2025-06-15T20:01:14.224" v="135" actId="26606"/>
          <ac:spMkLst>
            <pc:docMk/>
            <pc:sldMk cId="3407280702" sldId="262"/>
            <ac:spMk id="7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1:00.363" v="129" actId="26606"/>
          <ac:spMkLst>
            <pc:docMk/>
            <pc:sldMk cId="3407280702" sldId="262"/>
            <ac:spMk id="28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1:09.792" v="133" actId="26606"/>
          <ac:spMkLst>
            <pc:docMk/>
            <pc:sldMk cId="3407280702" sldId="262"/>
            <ac:spMk id="38" creationId="{64D0FF6F-093D-47AB-9CBA-8BBEF7F733FF}"/>
          </ac:spMkLst>
        </pc:spChg>
        <pc:grpChg chg="add del">
          <ac:chgData name="Shayma Remy" userId="c954169d63947249" providerId="LiveId" clId="{BC206970-5730-F748-9717-110CD09B9688}" dt="2025-06-15T20:01:14.224" v="135" actId="26606"/>
          <ac:grpSpMkLst>
            <pc:docMk/>
            <pc:sldMk cId="3407280702" sldId="262"/>
            <ac:grpSpMk id="6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1:00.363" v="129" actId="26606"/>
          <ac:grpSpMkLst>
            <pc:docMk/>
            <pc:sldMk cId="3407280702" sldId="262"/>
            <ac:grpSpMk id="20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1:01.081" v="131" actId="26606"/>
          <ac:grpSpMkLst>
            <pc:docMk/>
            <pc:sldMk cId="3407280702" sldId="262"/>
            <ac:grpSpMk id="32" creationId="{247C940C-BCEA-4B94-ADAB-E5DF93AD2501}"/>
          </ac:grpSpMkLst>
        </pc:grpChg>
        <pc:grpChg chg="add del">
          <ac:chgData name="Shayma Remy" userId="c954169d63947249" providerId="LiveId" clId="{BC206970-5730-F748-9717-110CD09B9688}" dt="2025-06-15T20:01:09.792" v="133" actId="26606"/>
          <ac:grpSpMkLst>
            <pc:docMk/>
            <pc:sldMk cId="3407280702" sldId="262"/>
            <ac:grpSpMk id="37" creationId="{5E6E1520-2FF6-4854-9AF4-AEF2311B5834}"/>
          </ac:grpSpMkLst>
        </pc:grpChg>
        <pc:picChg chg="mod ord">
          <ac:chgData name="Shayma Remy" userId="c954169d63947249" providerId="LiveId" clId="{BC206970-5730-F748-9717-110CD09B9688}" dt="2025-06-15T20:01:14.224" v="135" actId="26606"/>
          <ac:picMkLst>
            <pc:docMk/>
            <pc:sldMk cId="3407280702" sldId="262"/>
            <ac:picMk id="4" creationId="{8B22699C-7118-1F04-F799-7D3AE3CEC6B5}"/>
          </ac:picMkLst>
        </pc:picChg>
        <pc:cxnChg chg="add del">
          <ac:chgData name="Shayma Remy" userId="c954169d63947249" providerId="LiveId" clId="{BC206970-5730-F748-9717-110CD09B9688}" dt="2025-06-15T20:01:14.224" v="135" actId="26606"/>
          <ac:cxnSpMkLst>
            <pc:docMk/>
            <pc:sldMk cId="3407280702" sldId="262"/>
            <ac:cxnSpMk id="8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1:00.363" v="129" actId="26606"/>
          <ac:cxnSpMkLst>
            <pc:docMk/>
            <pc:sldMk cId="3407280702" sldId="262"/>
            <ac:cxnSpMk id="30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1:01.081" v="131" actId="26606"/>
          <ac:cxnSpMkLst>
            <pc:docMk/>
            <pc:sldMk cId="3407280702" sldId="262"/>
            <ac:cxnSpMk id="35" creationId="{E59A63C7-BCAC-464C-B7D5-9A713B4CAC34}"/>
          </ac:cxnSpMkLst>
        </pc:cxnChg>
        <pc:cxnChg chg="add del">
          <ac:chgData name="Shayma Remy" userId="c954169d63947249" providerId="LiveId" clId="{BC206970-5730-F748-9717-110CD09B9688}" dt="2025-06-15T20:01:09.792" v="133" actId="26606"/>
          <ac:cxnSpMkLst>
            <pc:docMk/>
            <pc:sldMk cId="3407280702" sldId="262"/>
            <ac:cxnSpMk id="39" creationId="{1163510C-FF2B-41B2-AEFC-A952A7507402}"/>
          </ac:cxnSpMkLst>
        </pc:cxnChg>
      </pc:sldChg>
      <pc:sldChg chg="addSp delSp modSp mod">
        <pc:chgData name="Shayma Remy" userId="c954169d63947249" providerId="LiveId" clId="{BC206970-5730-F748-9717-110CD09B9688}" dt="2025-06-15T20:02:54.942" v="160" actId="27636"/>
        <pc:sldMkLst>
          <pc:docMk/>
          <pc:sldMk cId="1295852327" sldId="264"/>
        </pc:sldMkLst>
        <pc:spChg chg="mod">
          <ac:chgData name="Shayma Remy" userId="c954169d63947249" providerId="LiveId" clId="{BC206970-5730-F748-9717-110CD09B9688}" dt="2025-06-15T20:02:54.942" v="160" actId="27636"/>
          <ac:spMkLst>
            <pc:docMk/>
            <pc:sldMk cId="1295852327" sldId="264"/>
            <ac:spMk id="2" creationId="{8EF15F1C-B3E5-0CDB-88CC-5F03BFFDFB42}"/>
          </ac:spMkLst>
        </pc:spChg>
        <pc:spChg chg="add del">
          <ac:chgData name="Shayma Remy" userId="c954169d63947249" providerId="LiveId" clId="{BC206970-5730-F748-9717-110CD09B9688}" dt="2025-06-15T20:02:48.263" v="158" actId="26606"/>
          <ac:spMkLst>
            <pc:docMk/>
            <pc:sldMk cId="1295852327" sldId="264"/>
            <ac:spMk id="18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2:48.263" v="158" actId="26606"/>
          <ac:spMkLst>
            <pc:docMk/>
            <pc:sldMk cId="1295852327" sldId="264"/>
            <ac:spMk id="36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2:44.737" v="156" actId="26606"/>
          <ac:spMkLst>
            <pc:docMk/>
            <pc:sldMk cId="1295852327" sldId="264"/>
            <ac:spMk id="37" creationId="{E336C991-AA99-423E-8FE1-5BA9C97F2C77}"/>
          </ac:spMkLst>
        </pc:spChg>
        <pc:grpChg chg="add del">
          <ac:chgData name="Shayma Remy" userId="c954169d63947249" providerId="LiveId" clId="{BC206970-5730-F748-9717-110CD09B9688}" dt="2025-06-15T20:02:48.263" v="158" actId="26606"/>
          <ac:grpSpMkLst>
            <pc:docMk/>
            <pc:sldMk cId="1295852327" sldId="264"/>
            <ac:grpSpMk id="16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2:48.263" v="158" actId="26606"/>
          <ac:grpSpMkLst>
            <pc:docMk/>
            <pc:sldMk cId="1295852327" sldId="264"/>
            <ac:grpSpMk id="26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2:44.737" v="156" actId="26606"/>
          <ac:grpSpMkLst>
            <pc:docMk/>
            <pc:sldMk cId="1295852327" sldId="264"/>
            <ac:grpSpMk id="29" creationId="{71315106-A7B3-4730-9E6C-5A878C46681B}"/>
          </ac:grpSpMkLst>
        </pc:grpChg>
        <pc:picChg chg="mod">
          <ac:chgData name="Shayma Remy" userId="c954169d63947249" providerId="LiveId" clId="{BC206970-5730-F748-9717-110CD09B9688}" dt="2025-06-15T20:02:44.737" v="156" actId="26606"/>
          <ac:picMkLst>
            <pc:docMk/>
            <pc:sldMk cId="1295852327" sldId="264"/>
            <ac:picMk id="4" creationId="{571AD9C5-2DCF-4A0B-7FCF-4CDA973B55D4}"/>
          </ac:picMkLst>
        </pc:picChg>
        <pc:cxnChg chg="add del">
          <ac:chgData name="Shayma Remy" userId="c954169d63947249" providerId="LiveId" clId="{BC206970-5730-F748-9717-110CD09B9688}" dt="2025-06-15T20:02:48.263" v="158" actId="26606"/>
          <ac:cxnSpMkLst>
            <pc:docMk/>
            <pc:sldMk cId="1295852327" sldId="264"/>
            <ac:cxnSpMk id="24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2:48.263" v="158" actId="26606"/>
          <ac:cxnSpMkLst>
            <pc:docMk/>
            <pc:sldMk cId="1295852327" sldId="264"/>
            <ac:cxnSpMk id="38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2:44.737" v="156" actId="26606"/>
          <ac:cxnSpMkLst>
            <pc:docMk/>
            <pc:sldMk cId="1295852327" sldId="264"/>
            <ac:cxnSpMk id="39" creationId="{D2B860ED-0E27-4D8E-B5F4-C8C3F33C7234}"/>
          </ac:cxnSpMkLst>
        </pc:cxnChg>
      </pc:sldChg>
      <pc:sldChg chg="modSp mod">
        <pc:chgData name="Shayma Remy" userId="c954169d63947249" providerId="LiveId" clId="{BC206970-5730-F748-9717-110CD09B9688}" dt="2025-06-15T20:03:55.718" v="182" actId="27636"/>
        <pc:sldMkLst>
          <pc:docMk/>
          <pc:sldMk cId="4235209544" sldId="265"/>
        </pc:sldMkLst>
        <pc:spChg chg="mod">
          <ac:chgData name="Shayma Remy" userId="c954169d63947249" providerId="LiveId" clId="{BC206970-5730-F748-9717-110CD09B9688}" dt="2025-06-15T20:03:33.520" v="173" actId="27636"/>
          <ac:spMkLst>
            <pc:docMk/>
            <pc:sldMk cId="4235209544" sldId="265"/>
            <ac:spMk id="2" creationId="{9A4B9A94-141A-BD52-14EF-8286740EC9C9}"/>
          </ac:spMkLst>
        </pc:spChg>
        <pc:spChg chg="mod">
          <ac:chgData name="Shayma Remy" userId="c954169d63947249" providerId="LiveId" clId="{BC206970-5730-F748-9717-110CD09B9688}" dt="2025-06-15T20:03:55.718" v="182" actId="27636"/>
          <ac:spMkLst>
            <pc:docMk/>
            <pc:sldMk cId="4235209544" sldId="265"/>
            <ac:spMk id="3" creationId="{00BCEB2D-2C34-1588-7258-A481D1D6B79C}"/>
          </ac:spMkLst>
        </pc:spChg>
      </pc:sldChg>
      <pc:sldChg chg="addSp delSp modSp mod">
        <pc:chgData name="Shayma Remy" userId="c954169d63947249" providerId="LiveId" clId="{BC206970-5730-F748-9717-110CD09B9688}" dt="2025-06-15T20:03:38.516" v="174" actId="26606"/>
        <pc:sldMkLst>
          <pc:docMk/>
          <pc:sldMk cId="149022542" sldId="266"/>
        </pc:sldMkLst>
        <pc:spChg chg="mod">
          <ac:chgData name="Shayma Remy" userId="c954169d63947249" providerId="LiveId" clId="{BC206970-5730-F748-9717-110CD09B9688}" dt="2025-06-15T20:03:27.100" v="168" actId="26606"/>
          <ac:spMkLst>
            <pc:docMk/>
            <pc:sldMk cId="149022542" sldId="266"/>
            <ac:spMk id="2" creationId="{C634271A-D46F-AEF0-90AD-F9882C1B82B3}"/>
          </ac:spMkLst>
        </pc:spChg>
        <pc:spChg chg="mod">
          <ac:chgData name="Shayma Remy" userId="c954169d63947249" providerId="LiveId" clId="{BC206970-5730-F748-9717-110CD09B9688}" dt="2025-06-15T20:03:27.100" v="168" actId="26606"/>
          <ac:spMkLst>
            <pc:docMk/>
            <pc:sldMk cId="149022542" sldId="266"/>
            <ac:spMk id="3" creationId="{9BDEBC0D-8FC9-55A8-E6D2-48193EDB4E34}"/>
          </ac:spMkLst>
        </pc:spChg>
        <pc:spChg chg="add del">
          <ac:chgData name="Shayma Remy" userId="c954169d63947249" providerId="LiveId" clId="{BC206970-5730-F748-9717-110CD09B9688}" dt="2025-06-15T20:03:38.516" v="174" actId="26606"/>
          <ac:spMkLst>
            <pc:docMk/>
            <pc:sldMk cId="149022542" sldId="266"/>
            <ac:spMk id="2133" creationId="{709F2443-DD0F-4A1A-95D9-3D09C9910195}"/>
          </ac:spMkLst>
        </pc:spChg>
        <pc:spChg chg="add del">
          <ac:chgData name="Shayma Remy" userId="c954169d63947249" providerId="LiveId" clId="{BC206970-5730-F748-9717-110CD09B9688}" dt="2025-06-15T20:03:38.516" v="174" actId="26606"/>
          <ac:spMkLst>
            <pc:docMk/>
            <pc:sldMk cId="149022542" sldId="266"/>
            <ac:spMk id="2136" creationId="{0D505DEE-DDD0-497D-BE32-EC510B88E917}"/>
          </ac:spMkLst>
        </pc:spChg>
        <pc:spChg chg="add">
          <ac:chgData name="Shayma Remy" userId="c954169d63947249" providerId="LiveId" clId="{BC206970-5730-F748-9717-110CD09B9688}" dt="2025-06-15T20:03:38.516" v="174" actId="26606"/>
          <ac:spMkLst>
            <pc:docMk/>
            <pc:sldMk cId="149022542" sldId="266"/>
            <ac:spMk id="2139" creationId="{709F2443-DD0F-4A1A-95D9-3D09C9910195}"/>
          </ac:spMkLst>
        </pc:spChg>
        <pc:spChg chg="add">
          <ac:chgData name="Shayma Remy" userId="c954169d63947249" providerId="LiveId" clId="{BC206970-5730-F748-9717-110CD09B9688}" dt="2025-06-15T20:03:38.516" v="174" actId="26606"/>
          <ac:spMkLst>
            <pc:docMk/>
            <pc:sldMk cId="149022542" sldId="266"/>
            <ac:spMk id="2141" creationId="{0D505DEE-DDD0-497D-BE32-EC510B88E917}"/>
          </ac:spMkLst>
        </pc:spChg>
        <pc:spChg chg="add del">
          <ac:chgData name="Shayma Remy" userId="c954169d63947249" providerId="LiveId" clId="{BC206970-5730-F748-9717-110CD09B9688}" dt="2025-06-15T20:03:24.501" v="166" actId="26606"/>
          <ac:spMkLst>
            <pc:docMk/>
            <pc:sldMk cId="149022542" sldId="266"/>
            <ac:spMk id="2142" creationId="{709F2443-DD0F-4A1A-95D9-3D09C9910195}"/>
          </ac:spMkLst>
        </pc:spChg>
        <pc:spChg chg="add del">
          <ac:chgData name="Shayma Remy" userId="c954169d63947249" providerId="LiveId" clId="{BC206970-5730-F748-9717-110CD09B9688}" dt="2025-06-15T20:03:24.501" v="166" actId="26606"/>
          <ac:spMkLst>
            <pc:docMk/>
            <pc:sldMk cId="149022542" sldId="266"/>
            <ac:spMk id="2150" creationId="{0D505DEE-DDD0-497D-BE32-EC510B88E917}"/>
          </ac:spMkLst>
        </pc:spChg>
        <pc:spChg chg="add del">
          <ac:chgData name="Shayma Remy" userId="c954169d63947249" providerId="LiveId" clId="{BC206970-5730-F748-9717-110CD09B9688}" dt="2025-06-15T20:03:27.100" v="168" actId="26606"/>
          <ac:spMkLst>
            <pc:docMk/>
            <pc:sldMk cId="149022542" sldId="266"/>
            <ac:spMk id="2154" creationId="{900C6C00-42E5-447D-9F92-80902F79A505}"/>
          </ac:spMkLst>
        </pc:spChg>
        <pc:spChg chg="add del">
          <ac:chgData name="Shayma Remy" userId="c954169d63947249" providerId="LiveId" clId="{BC206970-5730-F748-9717-110CD09B9688}" dt="2025-06-15T20:03:28.568" v="170" actId="26606"/>
          <ac:spMkLst>
            <pc:docMk/>
            <pc:sldMk cId="149022542" sldId="266"/>
            <ac:spMk id="2159" creationId="{709F2443-DD0F-4A1A-95D9-3D09C9910195}"/>
          </ac:spMkLst>
        </pc:spChg>
        <pc:spChg chg="add del">
          <ac:chgData name="Shayma Remy" userId="c954169d63947249" providerId="LiveId" clId="{BC206970-5730-F748-9717-110CD09B9688}" dt="2025-06-15T20:03:28.568" v="170" actId="26606"/>
          <ac:spMkLst>
            <pc:docMk/>
            <pc:sldMk cId="149022542" sldId="266"/>
            <ac:spMk id="2161" creationId="{0D505DEE-DDD0-497D-BE32-EC510B88E917}"/>
          </ac:spMkLst>
        </pc:spChg>
        <pc:grpChg chg="add del">
          <ac:chgData name="Shayma Remy" userId="c954169d63947249" providerId="LiveId" clId="{BC206970-5730-F748-9717-110CD09B9688}" dt="2025-06-15T20:03:38.516" v="174" actId="26606"/>
          <ac:grpSpMkLst>
            <pc:docMk/>
            <pc:sldMk cId="149022542" sldId="266"/>
            <ac:grpSpMk id="2134" creationId="{E257BDEF-8960-4E5E-9B66-CEEB747D36D3}"/>
          </ac:grpSpMkLst>
        </pc:grpChg>
        <pc:grpChg chg="add">
          <ac:chgData name="Shayma Remy" userId="c954169d63947249" providerId="LiveId" clId="{BC206970-5730-F748-9717-110CD09B9688}" dt="2025-06-15T20:03:38.516" v="174" actId="26606"/>
          <ac:grpSpMkLst>
            <pc:docMk/>
            <pc:sldMk cId="149022542" sldId="266"/>
            <ac:grpSpMk id="2140" creationId="{E257BDEF-8960-4E5E-9B66-CEEB747D36D3}"/>
          </ac:grpSpMkLst>
        </pc:grpChg>
        <pc:grpChg chg="add del">
          <ac:chgData name="Shayma Remy" userId="c954169d63947249" providerId="LiveId" clId="{BC206970-5730-F748-9717-110CD09B9688}" dt="2025-06-15T20:03:24.501" v="166" actId="26606"/>
          <ac:grpSpMkLst>
            <pc:docMk/>
            <pc:sldMk cId="149022542" sldId="266"/>
            <ac:grpSpMk id="2144" creationId="{E257BDEF-8960-4E5E-9B66-CEEB747D36D3}"/>
          </ac:grpSpMkLst>
        </pc:grpChg>
        <pc:grpChg chg="add del">
          <ac:chgData name="Shayma Remy" userId="c954169d63947249" providerId="LiveId" clId="{BC206970-5730-F748-9717-110CD09B9688}" dt="2025-06-15T20:03:27.100" v="168" actId="26606"/>
          <ac:grpSpMkLst>
            <pc:docMk/>
            <pc:sldMk cId="149022542" sldId="266"/>
            <ac:grpSpMk id="2155" creationId="{84855EC0-3D66-4292-8763-25464D02B4F5}"/>
          </ac:grpSpMkLst>
        </pc:grpChg>
        <pc:grpChg chg="add del">
          <ac:chgData name="Shayma Remy" userId="c954169d63947249" providerId="LiveId" clId="{BC206970-5730-F748-9717-110CD09B9688}" dt="2025-06-15T20:03:28.568" v="170" actId="26606"/>
          <ac:grpSpMkLst>
            <pc:docMk/>
            <pc:sldMk cId="149022542" sldId="266"/>
            <ac:grpSpMk id="2160" creationId="{E257BDEF-8960-4E5E-9B66-CEEB747D36D3}"/>
          </ac:grpSpMkLst>
        </pc:grpChg>
        <pc:picChg chg="mod">
          <ac:chgData name="Shayma Remy" userId="c954169d63947249" providerId="LiveId" clId="{BC206970-5730-F748-9717-110CD09B9688}" dt="2025-06-15T20:03:27.100" v="168" actId="26606"/>
          <ac:picMkLst>
            <pc:docMk/>
            <pc:sldMk cId="149022542" sldId="266"/>
            <ac:picMk id="2050" creationId="{AEB5B88C-862C-2126-8E2B-1AFA333A0A4F}"/>
          </ac:picMkLst>
        </pc:picChg>
        <pc:picChg chg="mod">
          <ac:chgData name="Shayma Remy" userId="c954169d63947249" providerId="LiveId" clId="{BC206970-5730-F748-9717-110CD09B9688}" dt="2025-06-15T20:03:27.100" v="168" actId="26606"/>
          <ac:picMkLst>
            <pc:docMk/>
            <pc:sldMk cId="149022542" sldId="266"/>
            <ac:picMk id="2052" creationId="{23478AB1-21E9-D583-3A6F-CA1FBCBA53AE}"/>
          </ac:picMkLst>
        </pc:picChg>
        <pc:cxnChg chg="add del">
          <ac:chgData name="Shayma Remy" userId="c954169d63947249" providerId="LiveId" clId="{BC206970-5730-F748-9717-110CD09B9688}" dt="2025-06-15T20:03:38.516" v="174" actId="26606"/>
          <ac:cxnSpMkLst>
            <pc:docMk/>
            <pc:sldMk cId="149022542" sldId="266"/>
            <ac:cxnSpMk id="2137" creationId="{8FC07C82-4DEC-4196-AD7A-1CF3901488B2}"/>
          </ac:cxnSpMkLst>
        </pc:cxnChg>
        <pc:cxnChg chg="add">
          <ac:chgData name="Shayma Remy" userId="c954169d63947249" providerId="LiveId" clId="{BC206970-5730-F748-9717-110CD09B9688}" dt="2025-06-15T20:03:38.516" v="174" actId="26606"/>
          <ac:cxnSpMkLst>
            <pc:docMk/>
            <pc:sldMk cId="149022542" sldId="266"/>
            <ac:cxnSpMk id="2143" creationId="{8FC07C82-4DEC-4196-AD7A-1CF3901488B2}"/>
          </ac:cxnSpMkLst>
        </pc:cxnChg>
        <pc:cxnChg chg="add del">
          <ac:chgData name="Shayma Remy" userId="c954169d63947249" providerId="LiveId" clId="{BC206970-5730-F748-9717-110CD09B9688}" dt="2025-06-15T20:03:24.501" v="166" actId="26606"/>
          <ac:cxnSpMkLst>
            <pc:docMk/>
            <pc:sldMk cId="149022542" sldId="266"/>
            <ac:cxnSpMk id="2152" creationId="{8FC07C82-4DEC-4196-AD7A-1CF3901488B2}"/>
          </ac:cxnSpMkLst>
        </pc:cxnChg>
        <pc:cxnChg chg="add del">
          <ac:chgData name="Shayma Remy" userId="c954169d63947249" providerId="LiveId" clId="{BC206970-5730-F748-9717-110CD09B9688}" dt="2025-06-15T20:03:27.100" v="168" actId="26606"/>
          <ac:cxnSpMkLst>
            <pc:docMk/>
            <pc:sldMk cId="149022542" sldId="266"/>
            <ac:cxnSpMk id="2157" creationId="{0994F6D8-121D-4757-BDA3-36A6CC456995}"/>
          </ac:cxnSpMkLst>
        </pc:cxnChg>
        <pc:cxnChg chg="add del">
          <ac:chgData name="Shayma Remy" userId="c954169d63947249" providerId="LiveId" clId="{BC206970-5730-F748-9717-110CD09B9688}" dt="2025-06-15T20:03:28.568" v="170" actId="26606"/>
          <ac:cxnSpMkLst>
            <pc:docMk/>
            <pc:sldMk cId="149022542" sldId="266"/>
            <ac:cxnSpMk id="2162" creationId="{8FC07C82-4DEC-4196-AD7A-1CF3901488B2}"/>
          </ac:cxnSpMkLst>
        </pc:cxnChg>
      </pc:sldChg>
      <pc:sldChg chg="addSp delSp modSp mod">
        <pc:chgData name="Shayma Remy" userId="c954169d63947249" providerId="LiveId" clId="{BC206970-5730-F748-9717-110CD09B9688}" dt="2025-06-15T20:04:18.392" v="191" actId="27636"/>
        <pc:sldMkLst>
          <pc:docMk/>
          <pc:sldMk cId="2482984962" sldId="267"/>
        </pc:sldMkLst>
        <pc:spChg chg="mod">
          <ac:chgData name="Shayma Remy" userId="c954169d63947249" providerId="LiveId" clId="{BC206970-5730-F748-9717-110CD09B9688}" dt="2025-06-15T19:52:54.177" v="9" actId="26606"/>
          <ac:spMkLst>
            <pc:docMk/>
            <pc:sldMk cId="2482984962" sldId="267"/>
            <ac:spMk id="2" creationId="{F14A1612-9EE9-CA96-FD84-BE2DE80B6472}"/>
          </ac:spMkLst>
        </pc:spChg>
        <pc:spChg chg="mod">
          <ac:chgData name="Shayma Remy" userId="c954169d63947249" providerId="LiveId" clId="{BC206970-5730-F748-9717-110CD09B9688}" dt="2025-06-15T20:04:18.392" v="191" actId="27636"/>
          <ac:spMkLst>
            <pc:docMk/>
            <pc:sldMk cId="2482984962" sldId="267"/>
            <ac:spMk id="3" creationId="{67C8F5B3-B170-BABF-6302-2DF195F43186}"/>
          </ac:spMkLst>
        </pc:spChg>
        <pc:spChg chg="add del">
          <ac:chgData name="Shayma Remy" userId="c954169d63947249" providerId="LiveId" clId="{BC206970-5730-F748-9717-110CD09B9688}" dt="2025-06-15T19:52:57.582" v="12" actId="26606"/>
          <ac:spMkLst>
            <pc:docMk/>
            <pc:sldMk cId="2482984962" sldId="267"/>
            <ac:spMk id="3098" creationId="{E336C991-AA99-423E-8FE1-5BA9C97F2C77}"/>
          </ac:spMkLst>
        </pc:spChg>
        <pc:spChg chg="add del">
          <ac:chgData name="Shayma Remy" userId="c954169d63947249" providerId="LiveId" clId="{BC206970-5730-F748-9717-110CD09B9688}" dt="2025-06-15T19:52:46.391" v="1" actId="26606"/>
          <ac:spMkLst>
            <pc:docMk/>
            <pc:sldMk cId="2482984962" sldId="267"/>
            <ac:spMk id="3112" creationId="{E336C991-AA99-423E-8FE1-5BA9C97F2C77}"/>
          </ac:spMkLst>
        </pc:spChg>
        <pc:spChg chg="add del">
          <ac:chgData name="Shayma Remy" userId="c954169d63947249" providerId="LiveId" clId="{BC206970-5730-F748-9717-110CD09B9688}" dt="2025-06-15T19:52:48.460" v="3" actId="26606"/>
          <ac:spMkLst>
            <pc:docMk/>
            <pc:sldMk cId="2482984962" sldId="267"/>
            <ac:spMk id="3119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19:52:50.280" v="5" actId="26606"/>
          <ac:spMkLst>
            <pc:docMk/>
            <pc:sldMk cId="2482984962" sldId="267"/>
            <ac:spMk id="3123" creationId="{9B796F99-70AC-4221-AB20-DFE9599613B9}"/>
          </ac:spMkLst>
        </pc:spChg>
        <pc:spChg chg="add del">
          <ac:chgData name="Shayma Remy" userId="c954169d63947249" providerId="LiveId" clId="{BC206970-5730-F748-9717-110CD09B9688}" dt="2025-06-15T19:52:52.442" v="7" actId="26606"/>
          <ac:spMkLst>
            <pc:docMk/>
            <pc:sldMk cId="2482984962" sldId="267"/>
            <ac:spMk id="3129" creationId="{E336C991-AA99-423E-8FE1-5BA9C97F2C77}"/>
          </ac:spMkLst>
        </pc:spChg>
        <pc:spChg chg="add del">
          <ac:chgData name="Shayma Remy" userId="c954169d63947249" providerId="LiveId" clId="{BC206970-5730-F748-9717-110CD09B9688}" dt="2025-06-15T19:52:54.177" v="9" actId="26606"/>
          <ac:spMkLst>
            <pc:docMk/>
            <pc:sldMk cId="2482984962" sldId="267"/>
            <ac:spMk id="3133" creationId="{9B796F99-70AC-4221-AB20-DFE9599613B9}"/>
          </ac:spMkLst>
        </pc:spChg>
        <pc:spChg chg="add del">
          <ac:chgData name="Shayma Remy" userId="c954169d63947249" providerId="LiveId" clId="{BC206970-5730-F748-9717-110CD09B9688}" dt="2025-06-15T19:52:57.559" v="11" actId="26606"/>
          <ac:spMkLst>
            <pc:docMk/>
            <pc:sldMk cId="2482984962" sldId="267"/>
            <ac:spMk id="3139" creationId="{E336C991-AA99-423E-8FE1-5BA9C97F2C77}"/>
          </ac:spMkLst>
        </pc:spChg>
        <pc:spChg chg="add">
          <ac:chgData name="Shayma Remy" userId="c954169d63947249" providerId="LiveId" clId="{BC206970-5730-F748-9717-110CD09B9688}" dt="2025-06-15T19:52:57.582" v="12" actId="26606"/>
          <ac:spMkLst>
            <pc:docMk/>
            <pc:sldMk cId="2482984962" sldId="267"/>
            <ac:spMk id="3143" creationId="{64D0FF6F-093D-47AB-9CBA-8BBEF7F733FF}"/>
          </ac:spMkLst>
        </pc:spChg>
        <pc:grpChg chg="add del">
          <ac:chgData name="Shayma Remy" userId="c954169d63947249" providerId="LiveId" clId="{BC206970-5730-F748-9717-110CD09B9688}" dt="2025-06-15T19:52:57.582" v="12" actId="26606"/>
          <ac:grpSpMkLst>
            <pc:docMk/>
            <pc:sldMk cId="2482984962" sldId="267"/>
            <ac:grpSpMk id="3097" creationId="{71315106-A7B3-4730-9E6C-5A878C46681B}"/>
          </ac:grpSpMkLst>
        </pc:grpChg>
        <pc:grpChg chg="add del">
          <ac:chgData name="Shayma Remy" userId="c954169d63947249" providerId="LiveId" clId="{BC206970-5730-F748-9717-110CD09B9688}" dt="2025-06-15T19:52:46.391" v="1" actId="26606"/>
          <ac:grpSpMkLst>
            <pc:docMk/>
            <pc:sldMk cId="2482984962" sldId="267"/>
            <ac:grpSpMk id="3104" creationId="{71315106-A7B3-4730-9E6C-5A878C46681B}"/>
          </ac:grpSpMkLst>
        </pc:grpChg>
        <pc:grpChg chg="add del">
          <ac:chgData name="Shayma Remy" userId="c954169d63947249" providerId="LiveId" clId="{BC206970-5730-F748-9717-110CD09B9688}" dt="2025-06-15T19:52:48.460" v="3" actId="26606"/>
          <ac:grpSpMkLst>
            <pc:docMk/>
            <pc:sldMk cId="2482984962" sldId="267"/>
            <ac:grpSpMk id="3116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19:52:50.280" v="5" actId="26606"/>
          <ac:grpSpMkLst>
            <pc:docMk/>
            <pc:sldMk cId="2482984962" sldId="267"/>
            <ac:grpSpMk id="3122" creationId="{1488DB6F-238F-4BEF-B28F-87D9F674A343}"/>
          </ac:grpSpMkLst>
        </pc:grpChg>
        <pc:grpChg chg="add del">
          <ac:chgData name="Shayma Remy" userId="c954169d63947249" providerId="LiveId" clId="{BC206970-5730-F748-9717-110CD09B9688}" dt="2025-06-15T19:52:52.442" v="7" actId="26606"/>
          <ac:grpSpMkLst>
            <pc:docMk/>
            <pc:sldMk cId="2482984962" sldId="267"/>
            <ac:grpSpMk id="3126" creationId="{71315106-A7B3-4730-9E6C-5A878C46681B}"/>
          </ac:grpSpMkLst>
        </pc:grpChg>
        <pc:grpChg chg="add del">
          <ac:chgData name="Shayma Remy" userId="c954169d63947249" providerId="LiveId" clId="{BC206970-5730-F748-9717-110CD09B9688}" dt="2025-06-15T19:52:54.177" v="9" actId="26606"/>
          <ac:grpSpMkLst>
            <pc:docMk/>
            <pc:sldMk cId="2482984962" sldId="267"/>
            <ac:grpSpMk id="3132" creationId="{1488DB6F-238F-4BEF-B28F-87D9F674A343}"/>
          </ac:grpSpMkLst>
        </pc:grpChg>
        <pc:grpChg chg="add del">
          <ac:chgData name="Shayma Remy" userId="c954169d63947249" providerId="LiveId" clId="{BC206970-5730-F748-9717-110CD09B9688}" dt="2025-06-15T19:52:57.559" v="11" actId="26606"/>
          <ac:grpSpMkLst>
            <pc:docMk/>
            <pc:sldMk cId="2482984962" sldId="267"/>
            <ac:grpSpMk id="3136" creationId="{71315106-A7B3-4730-9E6C-5A878C46681B}"/>
          </ac:grpSpMkLst>
        </pc:grpChg>
        <pc:grpChg chg="add">
          <ac:chgData name="Shayma Remy" userId="c954169d63947249" providerId="LiveId" clId="{BC206970-5730-F748-9717-110CD09B9688}" dt="2025-06-15T19:52:57.582" v="12" actId="26606"/>
          <ac:grpSpMkLst>
            <pc:docMk/>
            <pc:sldMk cId="2482984962" sldId="267"/>
            <ac:grpSpMk id="3142" creationId="{5E6E1520-2FF6-4854-9AF4-AEF2311B5834}"/>
          </ac:grpSpMkLst>
        </pc:grpChg>
        <pc:picChg chg="mod">
          <ac:chgData name="Shayma Remy" userId="c954169d63947249" providerId="LiveId" clId="{BC206970-5730-F748-9717-110CD09B9688}" dt="2025-06-15T19:52:57.582" v="12" actId="26606"/>
          <ac:picMkLst>
            <pc:docMk/>
            <pc:sldMk cId="2482984962" sldId="267"/>
            <ac:picMk id="3074" creationId="{1EDC0F37-E9BE-8ED1-365E-0F4F18FE3EB0}"/>
          </ac:picMkLst>
        </pc:picChg>
        <pc:cxnChg chg="add del">
          <ac:chgData name="Shayma Remy" userId="c954169d63947249" providerId="LiveId" clId="{BC206970-5730-F748-9717-110CD09B9688}" dt="2025-06-15T19:52:57.582" v="12" actId="26606"/>
          <ac:cxnSpMkLst>
            <pc:docMk/>
            <pc:sldMk cId="2482984962" sldId="267"/>
            <ac:cxnSpMk id="3099" creationId="{D2B860ED-0E27-4D8E-B5F4-C8C3F33C7234}"/>
          </ac:cxnSpMkLst>
        </pc:cxnChg>
        <pc:cxnChg chg="add del">
          <ac:chgData name="Shayma Remy" userId="c954169d63947249" providerId="LiveId" clId="{BC206970-5730-F748-9717-110CD09B9688}" dt="2025-06-15T19:52:46.391" v="1" actId="26606"/>
          <ac:cxnSpMkLst>
            <pc:docMk/>
            <pc:sldMk cId="2482984962" sldId="267"/>
            <ac:cxnSpMk id="3114" creationId="{D2B860ED-0E27-4D8E-B5F4-C8C3F33C7234}"/>
          </ac:cxnSpMkLst>
        </pc:cxnChg>
        <pc:cxnChg chg="add del">
          <ac:chgData name="Shayma Remy" userId="c954169d63947249" providerId="LiveId" clId="{BC206970-5730-F748-9717-110CD09B9688}" dt="2025-06-15T19:52:48.460" v="3" actId="26606"/>
          <ac:cxnSpMkLst>
            <pc:docMk/>
            <pc:sldMk cId="2482984962" sldId="267"/>
            <ac:cxnSpMk id="3120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19:52:50.280" v="5" actId="26606"/>
          <ac:cxnSpMkLst>
            <pc:docMk/>
            <pc:sldMk cId="2482984962" sldId="267"/>
            <ac:cxnSpMk id="3124" creationId="{3017F138-68A9-4F3F-B240-D26602C26CB7}"/>
          </ac:cxnSpMkLst>
        </pc:cxnChg>
        <pc:cxnChg chg="add del">
          <ac:chgData name="Shayma Remy" userId="c954169d63947249" providerId="LiveId" clId="{BC206970-5730-F748-9717-110CD09B9688}" dt="2025-06-15T19:52:52.442" v="7" actId="26606"/>
          <ac:cxnSpMkLst>
            <pc:docMk/>
            <pc:sldMk cId="2482984962" sldId="267"/>
            <ac:cxnSpMk id="3130" creationId="{D2B860ED-0E27-4D8E-B5F4-C8C3F33C7234}"/>
          </ac:cxnSpMkLst>
        </pc:cxnChg>
        <pc:cxnChg chg="add del">
          <ac:chgData name="Shayma Remy" userId="c954169d63947249" providerId="LiveId" clId="{BC206970-5730-F748-9717-110CD09B9688}" dt="2025-06-15T19:52:54.177" v="9" actId="26606"/>
          <ac:cxnSpMkLst>
            <pc:docMk/>
            <pc:sldMk cId="2482984962" sldId="267"/>
            <ac:cxnSpMk id="3134" creationId="{3017F138-68A9-4F3F-B240-D26602C26CB7}"/>
          </ac:cxnSpMkLst>
        </pc:cxnChg>
        <pc:cxnChg chg="add del">
          <ac:chgData name="Shayma Remy" userId="c954169d63947249" providerId="LiveId" clId="{BC206970-5730-F748-9717-110CD09B9688}" dt="2025-06-15T19:52:57.559" v="11" actId="26606"/>
          <ac:cxnSpMkLst>
            <pc:docMk/>
            <pc:sldMk cId="2482984962" sldId="267"/>
            <ac:cxnSpMk id="3140" creationId="{D2B860ED-0E27-4D8E-B5F4-C8C3F33C7234}"/>
          </ac:cxnSpMkLst>
        </pc:cxnChg>
        <pc:cxnChg chg="add">
          <ac:chgData name="Shayma Remy" userId="c954169d63947249" providerId="LiveId" clId="{BC206970-5730-F748-9717-110CD09B9688}" dt="2025-06-15T19:52:57.582" v="12" actId="26606"/>
          <ac:cxnSpMkLst>
            <pc:docMk/>
            <pc:sldMk cId="2482984962" sldId="267"/>
            <ac:cxnSpMk id="3144" creationId="{1163510C-FF2B-41B2-AEFC-A952A7507402}"/>
          </ac:cxnSpMkLst>
        </pc:cxnChg>
      </pc:sldChg>
      <pc:sldChg chg="modSp mod">
        <pc:chgData name="Shayma Remy" userId="c954169d63947249" providerId="LiveId" clId="{BC206970-5730-F748-9717-110CD09B9688}" dt="2025-06-15T20:03:03.374" v="162" actId="27636"/>
        <pc:sldMkLst>
          <pc:docMk/>
          <pc:sldMk cId="882659225" sldId="268"/>
        </pc:sldMkLst>
        <pc:spChg chg="mod">
          <ac:chgData name="Shayma Remy" userId="c954169d63947249" providerId="LiveId" clId="{BC206970-5730-F748-9717-110CD09B9688}" dt="2025-06-15T20:03:03.374" v="162" actId="27636"/>
          <ac:spMkLst>
            <pc:docMk/>
            <pc:sldMk cId="882659225" sldId="268"/>
            <ac:spMk id="2" creationId="{18FD184F-4DEC-B4B8-9169-9ACBF25D2C15}"/>
          </ac:spMkLst>
        </pc:spChg>
      </pc:sldChg>
      <pc:sldChg chg="addSp delSp modSp mod setBg setClrOvrMap">
        <pc:chgData name="Shayma Remy" userId="c954169d63947249" providerId="LiveId" clId="{BC206970-5730-F748-9717-110CD09B9688}" dt="2025-06-15T20:07:40.243" v="225" actId="26606"/>
        <pc:sldMkLst>
          <pc:docMk/>
          <pc:sldMk cId="3115740917" sldId="269"/>
        </pc:sldMkLst>
        <pc:spChg chg="mod">
          <ac:chgData name="Shayma Remy" userId="c954169d63947249" providerId="LiveId" clId="{BC206970-5730-F748-9717-110CD09B9688}" dt="2025-06-15T19:53:41.806" v="27" actId="26606"/>
          <ac:spMkLst>
            <pc:docMk/>
            <pc:sldMk cId="3115740917" sldId="269"/>
            <ac:spMk id="2" creationId="{49CD7F74-BBD3-61CA-B388-FCE9CF34915F}"/>
          </ac:spMkLst>
        </pc:spChg>
        <pc:spChg chg="add del">
          <ac:chgData name="Shayma Remy" userId="c954169d63947249" providerId="LiveId" clId="{BC206970-5730-F748-9717-110CD09B9688}" dt="2025-06-15T19:53:14.593" v="19" actId="26606"/>
          <ac:spMkLst>
            <pc:docMk/>
            <pc:sldMk cId="3115740917" sldId="269"/>
            <ac:spMk id="37" creationId="{A7CA9E50-B76A-428A-92C9-9BAC41446DEA}"/>
          </ac:spMkLst>
        </pc:spChg>
        <pc:spChg chg="add del">
          <ac:chgData name="Shayma Remy" userId="c954169d63947249" providerId="LiveId" clId="{BC206970-5730-F748-9717-110CD09B9688}" dt="2025-06-15T19:53:14.593" v="19" actId="26606"/>
          <ac:spMkLst>
            <pc:docMk/>
            <pc:sldMk cId="3115740917" sldId="269"/>
            <ac:spMk id="38" creationId="{C85E3F79-81BB-4454-A267-DDCA4282462A}"/>
          </ac:spMkLst>
        </pc:spChg>
        <pc:spChg chg="add del">
          <ac:chgData name="Shayma Remy" userId="c954169d63947249" providerId="LiveId" clId="{BC206970-5730-F748-9717-110CD09B9688}" dt="2025-06-15T19:53:14.593" v="19" actId="26606"/>
          <ac:spMkLst>
            <pc:docMk/>
            <pc:sldMk cId="3115740917" sldId="269"/>
            <ac:spMk id="39" creationId="{A1F375A4-17F0-4BA7-B751-68BFAAEC4F7F}"/>
          </ac:spMkLst>
        </pc:spChg>
        <pc:spChg chg="add del">
          <ac:chgData name="Shayma Remy" userId="c954169d63947249" providerId="LiveId" clId="{BC206970-5730-F748-9717-110CD09B9688}" dt="2025-06-15T19:53:28.679" v="21" actId="26606"/>
          <ac:spMkLst>
            <pc:docMk/>
            <pc:sldMk cId="3115740917" sldId="269"/>
            <ac:spMk id="40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3:14.593" v="19" actId="26606"/>
          <ac:spMkLst>
            <pc:docMk/>
            <pc:sldMk cId="3115740917" sldId="269"/>
            <ac:spMk id="41" creationId="{5D2122D3-4056-4C50-B4AC-74BB2940E216}"/>
          </ac:spMkLst>
        </pc:spChg>
        <pc:spChg chg="add del">
          <ac:chgData name="Shayma Remy" userId="c954169d63947249" providerId="LiveId" clId="{BC206970-5730-F748-9717-110CD09B9688}" dt="2025-06-15T19:53:14.451" v="18" actId="26606"/>
          <ac:spMkLst>
            <pc:docMk/>
            <pc:sldMk cId="3115740917" sldId="269"/>
            <ac:spMk id="43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3:41.806" v="27" actId="26606"/>
          <ac:spMkLst>
            <pc:docMk/>
            <pc:sldMk cId="3115740917" sldId="269"/>
            <ac:spMk id="45" creationId="{4D987424-EDAA-4EEC-9E86-C5E8D779B841}"/>
          </ac:spMkLst>
        </pc:spChg>
        <pc:spChg chg="add del">
          <ac:chgData name="Shayma Remy" userId="c954169d63947249" providerId="LiveId" clId="{BC206970-5730-F748-9717-110CD09B9688}" dt="2025-06-15T19:53:11.529" v="14" actId="26606"/>
          <ac:spMkLst>
            <pc:docMk/>
            <pc:sldMk cId="3115740917" sldId="269"/>
            <ac:spMk id="46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3:41.806" v="27" actId="26606"/>
          <ac:spMkLst>
            <pc:docMk/>
            <pc:sldMk cId="3115740917" sldId="269"/>
            <ac:spMk id="47" creationId="{E9392845-A960-4F6A-8C12-52ABAF52FCB0}"/>
          </ac:spMkLst>
        </pc:spChg>
        <pc:spChg chg="add del">
          <ac:chgData name="Shayma Remy" userId="c954169d63947249" providerId="LiveId" clId="{BC206970-5730-F748-9717-110CD09B9688}" dt="2025-06-15T19:53:41.806" v="27" actId="26606"/>
          <ac:spMkLst>
            <pc:docMk/>
            <pc:sldMk cId="3115740917" sldId="269"/>
            <ac:spMk id="49" creationId="{7F1EC8A7-B6D9-4838-BC20-4850771ADD9D}"/>
          </ac:spMkLst>
        </pc:spChg>
        <pc:spChg chg="add del">
          <ac:chgData name="Shayma Remy" userId="c954169d63947249" providerId="LiveId" clId="{BC206970-5730-F748-9717-110CD09B9688}" dt="2025-06-15T19:53:41.806" v="27" actId="26606"/>
          <ac:spMkLst>
            <pc:docMk/>
            <pc:sldMk cId="3115740917" sldId="269"/>
            <ac:spMk id="50" creationId="{6306D721-45C9-45D4-B83C-24E723F4A9AA}"/>
          </ac:spMkLst>
        </pc:spChg>
        <pc:spChg chg="add del">
          <ac:chgData name="Shayma Remy" userId="c954169d63947249" providerId="LiveId" clId="{BC206970-5730-F748-9717-110CD09B9688}" dt="2025-06-15T20:07:40.243" v="225" actId="26606"/>
          <ac:spMkLst>
            <pc:docMk/>
            <pc:sldMk cId="3115740917" sldId="269"/>
            <ac:spMk id="51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20:04:41.318" v="194" actId="26606"/>
          <ac:spMkLst>
            <pc:docMk/>
            <pc:sldMk cId="3115740917" sldId="269"/>
            <ac:spMk id="52" creationId="{95F11533-723E-420D-A991-D376E739358E}"/>
          </ac:spMkLst>
        </pc:spChg>
        <pc:grpChg chg="add del">
          <ac:chgData name="Shayma Remy" userId="c954169d63947249" providerId="LiveId" clId="{BC206970-5730-F748-9717-110CD09B9688}" dt="2025-06-15T19:53:28.679" v="21" actId="26606"/>
          <ac:grpSpMkLst>
            <pc:docMk/>
            <pc:sldMk cId="3115740917" sldId="269"/>
            <ac:grpSpMk id="42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19:53:14.451" v="18" actId="26606"/>
          <ac:grpSpMkLst>
            <pc:docMk/>
            <pc:sldMk cId="3115740917" sldId="269"/>
            <ac:grpSpMk id="44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19:53:11.529" v="14" actId="26606"/>
          <ac:grpSpMkLst>
            <pc:docMk/>
            <pc:sldMk cId="3115740917" sldId="269"/>
            <ac:grpSpMk id="48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20:04:41.318" v="194" actId="26606"/>
          <ac:grpSpMkLst>
            <pc:docMk/>
            <pc:sldMk cId="3115740917" sldId="269"/>
            <ac:grpSpMk id="53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20:07:40.243" v="225" actId="26606"/>
          <ac:grpSpMkLst>
            <pc:docMk/>
            <pc:sldMk cId="3115740917" sldId="269"/>
            <ac:grpSpMk id="54" creationId="{C60393DE-86F5-4639-9D54-85E166A84348}"/>
          </ac:grpSpMkLst>
        </pc:grpChg>
        <pc:graphicFrameChg chg="mod modGraphic">
          <ac:chgData name="Shayma Remy" userId="c954169d63947249" providerId="LiveId" clId="{BC206970-5730-F748-9717-110CD09B9688}" dt="2025-06-15T20:07:40.243" v="225" actId="26606"/>
          <ac:graphicFrameMkLst>
            <pc:docMk/>
            <pc:sldMk cId="3115740917" sldId="269"/>
            <ac:graphicFrameMk id="35" creationId="{4315C80D-B1CB-2715-FC53-BE16808ED54E}"/>
          </ac:graphicFrameMkLst>
        </pc:graphicFrameChg>
      </pc:sldChg>
      <pc:sldChg chg="addSp delSp modSp mod">
        <pc:chgData name="Shayma Remy" userId="c954169d63947249" providerId="LiveId" clId="{BC206970-5730-F748-9717-110CD09B9688}" dt="2025-06-15T20:07:46.614" v="227" actId="26606"/>
        <pc:sldMkLst>
          <pc:docMk/>
          <pc:sldMk cId="960743204" sldId="270"/>
        </pc:sldMkLst>
        <pc:spChg chg="mod">
          <ac:chgData name="Shayma Remy" userId="c954169d63947249" providerId="LiveId" clId="{BC206970-5730-F748-9717-110CD09B9688}" dt="2025-06-15T20:05:58.069" v="206" actId="26606"/>
          <ac:spMkLst>
            <pc:docMk/>
            <pc:sldMk cId="960743204" sldId="270"/>
            <ac:spMk id="2" creationId="{82AECE90-FC0B-2D2E-8340-6B5BFB0ADABD}"/>
          </ac:spMkLst>
        </pc:spChg>
        <pc:spChg chg="mod">
          <ac:chgData name="Shayma Remy" userId="c954169d63947249" providerId="LiveId" clId="{BC206970-5730-F748-9717-110CD09B9688}" dt="2025-06-15T20:05:58.069" v="206" actId="26606"/>
          <ac:spMkLst>
            <pc:docMk/>
            <pc:sldMk cId="960743204" sldId="270"/>
            <ac:spMk id="3" creationId="{68ED1925-D908-501D-5A84-7C8923207730}"/>
          </ac:spMkLst>
        </pc:spChg>
        <pc:spChg chg="add del">
          <ac:chgData name="Shayma Remy" userId="c954169d63947249" providerId="LiveId" clId="{BC206970-5730-F748-9717-110CD09B9688}" dt="2025-06-15T20:07:46.614" v="227" actId="26606"/>
          <ac:spMkLst>
            <pc:docMk/>
            <pc:sldMk cId="960743204" sldId="270"/>
            <ac:spMk id="4173" creationId="{56202298-0030-4CC3-9BE1-94DE4227FA5F}"/>
          </ac:spMkLst>
        </pc:spChg>
        <pc:spChg chg="add del">
          <ac:chgData name="Shayma Remy" userId="c954169d63947249" providerId="LiveId" clId="{BC206970-5730-F748-9717-110CD09B9688}" dt="2025-06-15T20:07:46.614" v="227" actId="26606"/>
          <ac:spMkLst>
            <pc:docMk/>
            <pc:sldMk cId="960743204" sldId="270"/>
            <ac:spMk id="4178" creationId="{9B796F99-70AC-4221-AB20-DFE9599613B9}"/>
          </ac:spMkLst>
        </pc:spChg>
        <pc:spChg chg="add del">
          <ac:chgData name="Shayma Remy" userId="c954169d63947249" providerId="LiveId" clId="{BC206970-5730-F748-9717-110CD09B9688}" dt="2025-06-15T20:05:56.168" v="204" actId="26606"/>
          <ac:spMkLst>
            <pc:docMk/>
            <pc:sldMk cId="960743204" sldId="270"/>
            <ac:spMk id="4186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5:37.812" v="197" actId="26606"/>
          <ac:spMkLst>
            <pc:docMk/>
            <pc:sldMk cId="960743204" sldId="270"/>
            <ac:spMk id="4187" creationId="{E336C991-AA99-423E-8FE1-5BA9C97F2C77}"/>
          </ac:spMkLst>
        </pc:spChg>
        <pc:spChg chg="add del">
          <ac:chgData name="Shayma Remy" userId="c954169d63947249" providerId="LiveId" clId="{BC206970-5730-F748-9717-110CD09B9688}" dt="2025-06-15T20:05:58.069" v="206" actId="26606"/>
          <ac:spMkLst>
            <pc:docMk/>
            <pc:sldMk cId="960743204" sldId="270"/>
            <ac:spMk id="4192" creationId="{E336C991-AA99-423E-8FE1-5BA9C97F2C77}"/>
          </ac:spMkLst>
        </pc:spChg>
        <pc:spChg chg="add del">
          <ac:chgData name="Shayma Remy" userId="c954169d63947249" providerId="LiveId" clId="{BC206970-5730-F748-9717-110CD09B9688}" dt="2025-06-15T20:05:39.614" v="199" actId="26606"/>
          <ac:spMkLst>
            <pc:docMk/>
            <pc:sldMk cId="960743204" sldId="270"/>
            <ac:spMk id="4194" creationId="{56202298-0030-4CC3-9BE1-94DE4227FA5F}"/>
          </ac:spMkLst>
        </pc:spChg>
        <pc:grpChg chg="add del">
          <ac:chgData name="Shayma Remy" userId="c954169d63947249" providerId="LiveId" clId="{BC206970-5730-F748-9717-110CD09B9688}" dt="2025-06-15T20:07:46.614" v="227" actId="26606"/>
          <ac:grpSpMkLst>
            <pc:docMk/>
            <pc:sldMk cId="960743204" sldId="270"/>
            <ac:grpSpMk id="4170" creationId="{4CD981C6-3EC5-4C3F-97F0-FE195DDA341D}"/>
          </ac:grpSpMkLst>
        </pc:grpChg>
        <pc:grpChg chg="add del">
          <ac:chgData name="Shayma Remy" userId="c954169d63947249" providerId="LiveId" clId="{BC206970-5730-F748-9717-110CD09B9688}" dt="2025-06-15T20:05:56.168" v="204" actId="26606"/>
          <ac:grpSpMkLst>
            <pc:docMk/>
            <pc:sldMk cId="960743204" sldId="270"/>
            <ac:grpSpMk id="4176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7:46.614" v="227" actId="26606"/>
          <ac:grpSpMkLst>
            <pc:docMk/>
            <pc:sldMk cId="960743204" sldId="270"/>
            <ac:grpSpMk id="4177" creationId="{1488DB6F-238F-4BEF-B28F-87D9F674A343}"/>
          </ac:grpSpMkLst>
        </pc:grpChg>
        <pc:grpChg chg="add del">
          <ac:chgData name="Shayma Remy" userId="c954169d63947249" providerId="LiveId" clId="{BC206970-5730-F748-9717-110CD09B9688}" dt="2025-06-15T20:05:37.812" v="197" actId="26606"/>
          <ac:grpSpMkLst>
            <pc:docMk/>
            <pc:sldMk cId="960743204" sldId="270"/>
            <ac:grpSpMk id="4179" creationId="{71315106-A7B3-4730-9E6C-5A878C46681B}"/>
          </ac:grpSpMkLst>
        </pc:grpChg>
        <pc:grpChg chg="add del">
          <ac:chgData name="Shayma Remy" userId="c954169d63947249" providerId="LiveId" clId="{BC206970-5730-F748-9717-110CD09B9688}" dt="2025-06-15T20:05:58.069" v="206" actId="26606"/>
          <ac:grpSpMkLst>
            <pc:docMk/>
            <pc:sldMk cId="960743204" sldId="270"/>
            <ac:grpSpMk id="4190" creationId="{71315106-A7B3-4730-9E6C-5A878C46681B}"/>
          </ac:grpSpMkLst>
        </pc:grpChg>
        <pc:grpChg chg="add del">
          <ac:chgData name="Shayma Remy" userId="c954169d63947249" providerId="LiveId" clId="{BC206970-5730-F748-9717-110CD09B9688}" dt="2025-06-15T20:05:39.614" v="199" actId="26606"/>
          <ac:grpSpMkLst>
            <pc:docMk/>
            <pc:sldMk cId="960743204" sldId="270"/>
            <ac:grpSpMk id="4191" creationId="{4CD981C6-3EC5-4C3F-97F0-FE195DDA341D}"/>
          </ac:grpSpMkLst>
        </pc:grpChg>
        <pc:grpChg chg="add del">
          <ac:chgData name="Shayma Remy" userId="c954169d63947249" providerId="LiveId" clId="{BC206970-5730-F748-9717-110CD09B9688}" dt="2025-06-15T20:05:41.322" v="201" actId="26606"/>
          <ac:grpSpMkLst>
            <pc:docMk/>
            <pc:sldMk cId="960743204" sldId="270"/>
            <ac:grpSpMk id="4197" creationId="{247C940C-BCEA-4B94-ADAB-E5DF93AD2501}"/>
          </ac:grpSpMkLst>
        </pc:grpChg>
        <pc:picChg chg="mod ord">
          <ac:chgData name="Shayma Remy" userId="c954169d63947249" providerId="LiveId" clId="{BC206970-5730-F748-9717-110CD09B9688}" dt="2025-06-15T20:07:46.614" v="227" actId="26606"/>
          <ac:picMkLst>
            <pc:docMk/>
            <pc:sldMk cId="960743204" sldId="270"/>
            <ac:picMk id="4098" creationId="{229EC1F4-8216-0A08-495B-3FDE84608788}"/>
          </ac:picMkLst>
        </pc:picChg>
        <pc:cxnChg chg="add del">
          <ac:chgData name="Shayma Remy" userId="c954169d63947249" providerId="LiveId" clId="{BC206970-5730-F748-9717-110CD09B9688}" dt="2025-06-15T20:07:46.614" v="227" actId="26606"/>
          <ac:cxnSpMkLst>
            <pc:docMk/>
            <pc:sldMk cId="960743204" sldId="270"/>
            <ac:cxnSpMk id="4174" creationId="{23E9AB96-F9B3-463D-BA23-961C1B0E6F8A}"/>
          </ac:cxnSpMkLst>
        </pc:cxnChg>
        <pc:cxnChg chg="add del">
          <ac:chgData name="Shayma Remy" userId="c954169d63947249" providerId="LiveId" clId="{BC206970-5730-F748-9717-110CD09B9688}" dt="2025-06-15T20:05:56.168" v="204" actId="26606"/>
          <ac:cxnSpMkLst>
            <pc:docMk/>
            <pc:sldMk cId="960743204" sldId="270"/>
            <ac:cxnSpMk id="4188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5:37.812" v="197" actId="26606"/>
          <ac:cxnSpMkLst>
            <pc:docMk/>
            <pc:sldMk cId="960743204" sldId="270"/>
            <ac:cxnSpMk id="4189" creationId="{D2B860ED-0E27-4D8E-B5F4-C8C3F33C7234}"/>
          </ac:cxnSpMkLst>
        </pc:cxnChg>
        <pc:cxnChg chg="add del">
          <ac:chgData name="Shayma Remy" userId="c954169d63947249" providerId="LiveId" clId="{BC206970-5730-F748-9717-110CD09B9688}" dt="2025-06-15T20:05:58.069" v="206" actId="26606"/>
          <ac:cxnSpMkLst>
            <pc:docMk/>
            <pc:sldMk cId="960743204" sldId="270"/>
            <ac:cxnSpMk id="4193" creationId="{D2B860ED-0E27-4D8E-B5F4-C8C3F33C7234}"/>
          </ac:cxnSpMkLst>
        </pc:cxnChg>
        <pc:cxnChg chg="add del">
          <ac:chgData name="Shayma Remy" userId="c954169d63947249" providerId="LiveId" clId="{BC206970-5730-F748-9717-110CD09B9688}" dt="2025-06-15T20:05:39.614" v="199" actId="26606"/>
          <ac:cxnSpMkLst>
            <pc:docMk/>
            <pc:sldMk cId="960743204" sldId="270"/>
            <ac:cxnSpMk id="4195" creationId="{23E9AB96-F9B3-463D-BA23-961C1B0E6F8A}"/>
          </ac:cxnSpMkLst>
        </pc:cxnChg>
        <pc:cxnChg chg="add del">
          <ac:chgData name="Shayma Remy" userId="c954169d63947249" providerId="LiveId" clId="{BC206970-5730-F748-9717-110CD09B9688}" dt="2025-06-15T20:07:46.614" v="227" actId="26606"/>
          <ac:cxnSpMkLst>
            <pc:docMk/>
            <pc:sldMk cId="960743204" sldId="270"/>
            <ac:cxnSpMk id="4196" creationId="{3017F138-68A9-4F3F-B240-D26602C26CB7}"/>
          </ac:cxnSpMkLst>
        </pc:cxnChg>
        <pc:cxnChg chg="add del">
          <ac:chgData name="Shayma Remy" userId="c954169d63947249" providerId="LiveId" clId="{BC206970-5730-F748-9717-110CD09B9688}" dt="2025-06-15T20:05:41.322" v="201" actId="26606"/>
          <ac:cxnSpMkLst>
            <pc:docMk/>
            <pc:sldMk cId="960743204" sldId="270"/>
            <ac:cxnSpMk id="4198" creationId="{E59A63C7-BCAC-464C-B7D5-9A713B4CAC34}"/>
          </ac:cxnSpMkLst>
        </pc:cxnChg>
      </pc:sldChg>
      <pc:sldChg chg="addSp delSp modSp mod">
        <pc:chgData name="Shayma Remy" userId="c954169d63947249" providerId="LiveId" clId="{BC206970-5730-F748-9717-110CD09B9688}" dt="2025-06-15T20:06:11.214" v="211" actId="26606"/>
        <pc:sldMkLst>
          <pc:docMk/>
          <pc:sldMk cId="437289207" sldId="271"/>
        </pc:sldMkLst>
        <pc:spChg chg="mod">
          <ac:chgData name="Shayma Remy" userId="c954169d63947249" providerId="LiveId" clId="{BC206970-5730-F748-9717-110CD09B9688}" dt="2025-06-15T20:06:11.192" v="210" actId="26606"/>
          <ac:spMkLst>
            <pc:docMk/>
            <pc:sldMk cId="437289207" sldId="271"/>
            <ac:spMk id="2" creationId="{336E5029-2962-B2B8-457E-3AF25B0B97B8}"/>
          </ac:spMkLst>
        </pc:spChg>
        <pc:spChg chg="mod">
          <ac:chgData name="Shayma Remy" userId="c954169d63947249" providerId="LiveId" clId="{BC206970-5730-F748-9717-110CD09B9688}" dt="2025-06-15T20:06:11.192" v="210" actId="26606"/>
          <ac:spMkLst>
            <pc:docMk/>
            <pc:sldMk cId="437289207" sldId="271"/>
            <ac:spMk id="3" creationId="{B7EA256E-C842-678C-51E9-0E779F03DE09}"/>
          </ac:spMkLst>
        </pc:spChg>
        <pc:spChg chg="add del">
          <ac:chgData name="Shayma Remy" userId="c954169d63947249" providerId="LiveId" clId="{BC206970-5730-F748-9717-110CD09B9688}" dt="2025-06-15T20:06:11.214" v="211" actId="26606"/>
          <ac:spMkLst>
            <pc:docMk/>
            <pc:sldMk cId="437289207" sldId="271"/>
            <ac:spMk id="47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6:10.109" v="208" actId="26606"/>
          <ac:spMkLst>
            <pc:docMk/>
            <pc:sldMk cId="437289207" sldId="271"/>
            <ac:spMk id="61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6:11.192" v="210" actId="26606"/>
          <ac:spMkLst>
            <pc:docMk/>
            <pc:sldMk cId="437289207" sldId="271"/>
            <ac:spMk id="68" creationId="{56202298-0030-4CC3-9BE1-94DE4227FA5F}"/>
          </ac:spMkLst>
        </pc:spChg>
        <pc:spChg chg="add">
          <ac:chgData name="Shayma Remy" userId="c954169d63947249" providerId="LiveId" clId="{BC206970-5730-F748-9717-110CD09B9688}" dt="2025-06-15T20:06:11.214" v="211" actId="26606"/>
          <ac:spMkLst>
            <pc:docMk/>
            <pc:sldMk cId="437289207" sldId="271"/>
            <ac:spMk id="72" creationId="{64D0FF6F-093D-47AB-9CBA-8BBEF7F733FF}"/>
          </ac:spMkLst>
        </pc:spChg>
        <pc:grpChg chg="add del">
          <ac:chgData name="Shayma Remy" userId="c954169d63947249" providerId="LiveId" clId="{BC206970-5730-F748-9717-110CD09B9688}" dt="2025-06-15T20:06:11.214" v="211" actId="26606"/>
          <ac:grpSpMkLst>
            <pc:docMk/>
            <pc:sldMk cId="437289207" sldId="271"/>
            <ac:grpSpMk id="44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6:10.109" v="208" actId="26606"/>
          <ac:grpSpMkLst>
            <pc:docMk/>
            <pc:sldMk cId="437289207" sldId="271"/>
            <ac:grpSpMk id="53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6:11.192" v="210" actId="26606"/>
          <ac:grpSpMkLst>
            <pc:docMk/>
            <pc:sldMk cId="437289207" sldId="271"/>
            <ac:grpSpMk id="65" creationId="{4CD981C6-3EC5-4C3F-97F0-FE195DDA341D}"/>
          </ac:grpSpMkLst>
        </pc:grpChg>
        <pc:grpChg chg="add">
          <ac:chgData name="Shayma Remy" userId="c954169d63947249" providerId="LiveId" clId="{BC206970-5730-F748-9717-110CD09B9688}" dt="2025-06-15T20:06:11.214" v="211" actId="26606"/>
          <ac:grpSpMkLst>
            <pc:docMk/>
            <pc:sldMk cId="437289207" sldId="271"/>
            <ac:grpSpMk id="71" creationId="{5E6E1520-2FF6-4854-9AF4-AEF2311B5834}"/>
          </ac:grpSpMkLst>
        </pc:grpChg>
        <pc:graphicFrameChg chg="mod modGraphic">
          <ac:chgData name="Shayma Remy" userId="c954169d63947249" providerId="LiveId" clId="{BC206970-5730-F748-9717-110CD09B9688}" dt="2025-06-15T20:06:11.214" v="211" actId="26606"/>
          <ac:graphicFrameMkLst>
            <pc:docMk/>
            <pc:sldMk cId="437289207" sldId="271"/>
            <ac:graphicFrameMk id="6" creationId="{3F1CD6EF-8610-4D3F-6FF1-FFD5189FCDF8}"/>
          </ac:graphicFrameMkLst>
        </pc:graphicFrameChg>
        <pc:cxnChg chg="add del">
          <ac:chgData name="Shayma Remy" userId="c954169d63947249" providerId="LiveId" clId="{BC206970-5730-F748-9717-110CD09B9688}" dt="2025-06-15T20:06:11.214" v="211" actId="26606"/>
          <ac:cxnSpMkLst>
            <pc:docMk/>
            <pc:sldMk cId="437289207" sldId="271"/>
            <ac:cxnSpMk id="48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6:10.109" v="208" actId="26606"/>
          <ac:cxnSpMkLst>
            <pc:docMk/>
            <pc:sldMk cId="437289207" sldId="271"/>
            <ac:cxnSpMk id="63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6:11.192" v="210" actId="26606"/>
          <ac:cxnSpMkLst>
            <pc:docMk/>
            <pc:sldMk cId="437289207" sldId="271"/>
            <ac:cxnSpMk id="69" creationId="{23E9AB96-F9B3-463D-BA23-961C1B0E6F8A}"/>
          </ac:cxnSpMkLst>
        </pc:cxnChg>
        <pc:cxnChg chg="add">
          <ac:chgData name="Shayma Remy" userId="c954169d63947249" providerId="LiveId" clId="{BC206970-5730-F748-9717-110CD09B9688}" dt="2025-06-15T20:06:11.214" v="211" actId="26606"/>
          <ac:cxnSpMkLst>
            <pc:docMk/>
            <pc:sldMk cId="437289207" sldId="271"/>
            <ac:cxnSpMk id="73" creationId="{1163510C-FF2B-41B2-AEFC-A952A7507402}"/>
          </ac:cxnSpMkLst>
        </pc:cxnChg>
      </pc:sldChg>
      <pc:sldChg chg="delSp modSp mod setBg">
        <pc:chgData name="Shayma Remy" userId="c954169d63947249" providerId="LiveId" clId="{BC206970-5730-F748-9717-110CD09B9688}" dt="2025-06-15T20:06:17.975" v="212" actId="26606"/>
        <pc:sldMkLst>
          <pc:docMk/>
          <pc:sldMk cId="2845992333" sldId="272"/>
        </pc:sldMkLst>
        <pc:spChg chg="mod">
          <ac:chgData name="Shayma Remy" userId="c954169d63947249" providerId="LiveId" clId="{BC206970-5730-F748-9717-110CD09B9688}" dt="2025-06-15T19:54:40.544" v="31" actId="26606"/>
          <ac:spMkLst>
            <pc:docMk/>
            <pc:sldMk cId="2845992333" sldId="272"/>
            <ac:spMk id="2" creationId="{583092C6-416C-AF7E-BFAB-1D33B636A5A1}"/>
          </ac:spMkLst>
        </pc:spChg>
        <pc:spChg chg="del">
          <ac:chgData name="Shayma Remy" userId="c954169d63947249" providerId="LiveId" clId="{BC206970-5730-F748-9717-110CD09B9688}" dt="2025-06-15T19:54:40.544" v="31" actId="26606"/>
          <ac:spMkLst>
            <pc:docMk/>
            <pc:sldMk cId="2845992333" sldId="272"/>
            <ac:spMk id="23" creationId="{A7CA9E50-B76A-428A-92C9-9BAC41446DEA}"/>
          </ac:spMkLst>
        </pc:spChg>
        <pc:spChg chg="del">
          <ac:chgData name="Shayma Remy" userId="c954169d63947249" providerId="LiveId" clId="{BC206970-5730-F748-9717-110CD09B9688}" dt="2025-06-15T19:54:40.544" v="31" actId="26606"/>
          <ac:spMkLst>
            <pc:docMk/>
            <pc:sldMk cId="2845992333" sldId="272"/>
            <ac:spMk id="24" creationId="{C85E3F79-81BB-4454-A267-DDCA4282462A}"/>
          </ac:spMkLst>
        </pc:spChg>
        <pc:spChg chg="del">
          <ac:chgData name="Shayma Remy" userId="c954169d63947249" providerId="LiveId" clId="{BC206970-5730-F748-9717-110CD09B9688}" dt="2025-06-15T19:54:40.544" v="31" actId="26606"/>
          <ac:spMkLst>
            <pc:docMk/>
            <pc:sldMk cId="2845992333" sldId="272"/>
            <ac:spMk id="25" creationId="{A1F375A4-17F0-4BA7-B751-68BFAAEC4F7F}"/>
          </ac:spMkLst>
        </pc:spChg>
        <pc:spChg chg="del">
          <ac:chgData name="Shayma Remy" userId="c954169d63947249" providerId="LiveId" clId="{BC206970-5730-F748-9717-110CD09B9688}" dt="2025-06-15T19:54:40.544" v="31" actId="26606"/>
          <ac:spMkLst>
            <pc:docMk/>
            <pc:sldMk cId="2845992333" sldId="272"/>
            <ac:spMk id="26" creationId="{5D2122D3-4056-4C50-B4AC-74BB2940E216}"/>
          </ac:spMkLst>
        </pc:spChg>
        <pc:graphicFrameChg chg="mod modGraphic">
          <ac:chgData name="Shayma Remy" userId="c954169d63947249" providerId="LiveId" clId="{BC206970-5730-F748-9717-110CD09B9688}" dt="2025-06-15T20:06:17.975" v="212" actId="26606"/>
          <ac:graphicFrameMkLst>
            <pc:docMk/>
            <pc:sldMk cId="2845992333" sldId="272"/>
            <ac:graphicFrameMk id="27" creationId="{4E3675C4-76A7-1943-0E85-ABAF304D766E}"/>
          </ac:graphicFrameMkLst>
        </pc:graphicFrameChg>
      </pc:sldChg>
      <pc:sldChg chg="addSp delSp modSp mod setBg setClrOvrMap">
        <pc:chgData name="Shayma Remy" userId="c954169d63947249" providerId="LiveId" clId="{BC206970-5730-F748-9717-110CD09B9688}" dt="2025-06-15T19:55:26.632" v="44" actId="26606"/>
        <pc:sldMkLst>
          <pc:docMk/>
          <pc:sldMk cId="2010563194" sldId="273"/>
        </pc:sldMkLst>
        <pc:spChg chg="mod">
          <ac:chgData name="Shayma Remy" userId="c954169d63947249" providerId="LiveId" clId="{BC206970-5730-F748-9717-110CD09B9688}" dt="2025-06-15T19:55:26.632" v="44" actId="26606"/>
          <ac:spMkLst>
            <pc:docMk/>
            <pc:sldMk cId="2010563194" sldId="273"/>
            <ac:spMk id="2" creationId="{BB1E46BE-AAB8-BD3C-CD30-7595632BC50A}"/>
          </ac:spMkLst>
        </pc:spChg>
        <pc:spChg chg="add del">
          <ac:chgData name="Shayma Remy" userId="c954169d63947249" providerId="LiveId" clId="{BC206970-5730-F748-9717-110CD09B9688}" dt="2025-06-15T19:55:26.632" v="44" actId="26606"/>
          <ac:spMkLst>
            <pc:docMk/>
            <pc:sldMk cId="2010563194" sldId="273"/>
            <ac:spMk id="47" creationId="{A7CA9E50-B76A-428A-92C9-9BAC41446DEA}"/>
          </ac:spMkLst>
        </pc:spChg>
        <pc:spChg chg="add del">
          <ac:chgData name="Shayma Remy" userId="c954169d63947249" providerId="LiveId" clId="{BC206970-5730-F748-9717-110CD09B9688}" dt="2025-06-15T19:55:26.632" v="44" actId="26606"/>
          <ac:spMkLst>
            <pc:docMk/>
            <pc:sldMk cId="2010563194" sldId="273"/>
            <ac:spMk id="48" creationId="{C85E3F79-81BB-4454-A267-DDCA4282462A}"/>
          </ac:spMkLst>
        </pc:spChg>
        <pc:spChg chg="add del">
          <ac:chgData name="Shayma Remy" userId="c954169d63947249" providerId="LiveId" clId="{BC206970-5730-F748-9717-110CD09B9688}" dt="2025-06-15T19:55:26.632" v="44" actId="26606"/>
          <ac:spMkLst>
            <pc:docMk/>
            <pc:sldMk cId="2010563194" sldId="273"/>
            <ac:spMk id="49" creationId="{A1F375A4-17F0-4BA7-B751-68BFAAEC4F7F}"/>
          </ac:spMkLst>
        </pc:spChg>
        <pc:spChg chg="add del">
          <ac:chgData name="Shayma Remy" userId="c954169d63947249" providerId="LiveId" clId="{BC206970-5730-F748-9717-110CD09B9688}" dt="2025-06-15T19:55:26.632" v="44" actId="26606"/>
          <ac:spMkLst>
            <pc:docMk/>
            <pc:sldMk cId="2010563194" sldId="273"/>
            <ac:spMk id="50" creationId="{5D2122D3-4056-4C50-B4AC-74BB2940E216}"/>
          </ac:spMkLst>
        </pc:spChg>
        <pc:spChg chg="add del">
          <ac:chgData name="Shayma Remy" userId="c954169d63947249" providerId="LiveId" clId="{BC206970-5730-F748-9717-110CD09B9688}" dt="2025-06-15T19:55:08.261" v="39" actId="26606"/>
          <ac:spMkLst>
            <pc:docMk/>
            <pc:sldMk cId="2010563194" sldId="273"/>
            <ac:spMk id="53" creationId="{06824FB2-0837-4FB5-BD83-F32303E59130}"/>
          </ac:spMkLst>
        </pc:spChg>
        <pc:spChg chg="add del">
          <ac:chgData name="Shayma Remy" userId="c954169d63947249" providerId="LiveId" clId="{BC206970-5730-F748-9717-110CD09B9688}" dt="2025-06-15T19:55:08.261" v="39" actId="26606"/>
          <ac:spMkLst>
            <pc:docMk/>
            <pc:sldMk cId="2010563194" sldId="273"/>
            <ac:spMk id="54" creationId="{26A90022-5417-4ECC-BC1A-3055E8A32928}"/>
          </ac:spMkLst>
        </pc:spChg>
        <pc:spChg chg="add del">
          <ac:chgData name="Shayma Remy" userId="c954169d63947249" providerId="LiveId" clId="{BC206970-5730-F748-9717-110CD09B9688}" dt="2025-06-15T19:55:24.163" v="41" actId="26606"/>
          <ac:spMkLst>
            <pc:docMk/>
            <pc:sldMk cId="2010563194" sldId="273"/>
            <ac:spMk id="55" creationId="{32C73C56-5D7A-4295-A358-28A652E98E6E}"/>
          </ac:spMkLst>
        </pc:spChg>
        <pc:spChg chg="add del">
          <ac:chgData name="Shayma Remy" userId="c954169d63947249" providerId="LiveId" clId="{BC206970-5730-F748-9717-110CD09B9688}" dt="2025-06-15T19:54:54.300" v="35" actId="26606"/>
          <ac:spMkLst>
            <pc:docMk/>
            <pc:sldMk cId="2010563194" sldId="273"/>
            <ac:spMk id="56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5:08.261" v="39" actId="26606"/>
          <ac:spMkLst>
            <pc:docMk/>
            <pc:sldMk cId="2010563194" sldId="273"/>
            <ac:spMk id="60" creationId="{E60E9E22-B18F-41BA-B265-B5EC4E88A918}"/>
          </ac:spMkLst>
        </pc:spChg>
        <pc:spChg chg="add del">
          <ac:chgData name="Shayma Remy" userId="c954169d63947249" providerId="LiveId" clId="{BC206970-5730-F748-9717-110CD09B9688}" dt="2025-06-15T19:55:26.570" v="43" actId="26606"/>
          <ac:spMkLst>
            <pc:docMk/>
            <pc:sldMk cId="2010563194" sldId="273"/>
            <ac:spMk id="73" creationId="{6D1A6905-E2A3-484F-B455-9590E3290BCB}"/>
          </ac:spMkLst>
        </pc:spChg>
        <pc:spChg chg="add del">
          <ac:chgData name="Shayma Remy" userId="c954169d63947249" providerId="LiveId" clId="{BC206970-5730-F748-9717-110CD09B9688}" dt="2025-06-15T19:55:26.570" v="43" actId="26606"/>
          <ac:spMkLst>
            <pc:docMk/>
            <pc:sldMk cId="2010563194" sldId="273"/>
            <ac:spMk id="74" creationId="{380DB908-51C0-4E3F-86A8-3467E4071F01}"/>
          </ac:spMkLst>
        </pc:spChg>
        <pc:spChg chg="add">
          <ac:chgData name="Shayma Remy" userId="c954169d63947249" providerId="LiveId" clId="{BC206970-5730-F748-9717-110CD09B9688}" dt="2025-06-15T19:55:26.632" v="44" actId="26606"/>
          <ac:spMkLst>
            <pc:docMk/>
            <pc:sldMk cId="2010563194" sldId="273"/>
            <ac:spMk id="80" creationId="{32C73C56-5D7A-4295-A358-28A652E98E6E}"/>
          </ac:spMkLst>
        </pc:spChg>
        <pc:grpChg chg="add del">
          <ac:chgData name="Shayma Remy" userId="c954169d63947249" providerId="LiveId" clId="{BC206970-5730-F748-9717-110CD09B9688}" dt="2025-06-15T19:55:24.163" v="41" actId="26606"/>
          <ac:grpSpMkLst>
            <pc:docMk/>
            <pc:sldMk cId="2010563194" sldId="273"/>
            <ac:grpSpMk id="57" creationId="{05C8B8A8-5B86-45F5-AFF1-8CDE97638645}"/>
          </ac:grpSpMkLst>
        </pc:grpChg>
        <pc:grpChg chg="add del">
          <ac:chgData name="Shayma Remy" userId="c954169d63947249" providerId="LiveId" clId="{BC206970-5730-F748-9717-110CD09B9688}" dt="2025-06-15T19:54:54.300" v="35" actId="26606"/>
          <ac:grpSpMkLst>
            <pc:docMk/>
            <pc:sldMk cId="2010563194" sldId="273"/>
            <ac:grpSpMk id="58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19:55:08.261" v="39" actId="26606"/>
          <ac:grpSpMkLst>
            <pc:docMk/>
            <pc:sldMk cId="2010563194" sldId="273"/>
            <ac:grpSpMk id="64" creationId="{8BB24324-5A4E-4C42-935B-753C3E59F305}"/>
          </ac:grpSpMkLst>
        </pc:grpChg>
        <pc:grpChg chg="add del">
          <ac:chgData name="Shayma Remy" userId="c954169d63947249" providerId="LiveId" clId="{BC206970-5730-F748-9717-110CD09B9688}" dt="2025-06-15T19:55:26.570" v="43" actId="26606"/>
          <ac:grpSpMkLst>
            <pc:docMk/>
            <pc:sldMk cId="2010563194" sldId="273"/>
            <ac:grpSpMk id="76" creationId="{C8844E6C-FFE6-4937-A7DC-0AD58882F014}"/>
          </ac:grpSpMkLst>
        </pc:grpChg>
        <pc:grpChg chg="add">
          <ac:chgData name="Shayma Remy" userId="c954169d63947249" providerId="LiveId" clId="{BC206970-5730-F748-9717-110CD09B9688}" dt="2025-06-15T19:55:26.632" v="44" actId="26606"/>
          <ac:grpSpMkLst>
            <pc:docMk/>
            <pc:sldMk cId="2010563194" sldId="273"/>
            <ac:grpSpMk id="81" creationId="{05C8B8A8-5B86-45F5-AFF1-8CDE97638645}"/>
          </ac:grpSpMkLst>
        </pc:grpChg>
        <pc:graphicFrameChg chg="mod modGraphic">
          <ac:chgData name="Shayma Remy" userId="c954169d63947249" providerId="LiveId" clId="{BC206970-5730-F748-9717-110CD09B9688}" dt="2025-06-15T19:55:26.632" v="44" actId="26606"/>
          <ac:graphicFrameMkLst>
            <pc:docMk/>
            <pc:sldMk cId="2010563194" sldId="273"/>
            <ac:graphicFrameMk id="51" creationId="{E9FFB427-8DDE-20F5-4F0E-56933526819B}"/>
          </ac:graphicFrameMkLst>
        </pc:graphicFrameChg>
        <pc:cxnChg chg="add">
          <ac:chgData name="Shayma Remy" userId="c954169d63947249" providerId="LiveId" clId="{BC206970-5730-F748-9717-110CD09B9688}" dt="2025-06-15T19:55:26.632" v="44" actId="26606"/>
          <ac:cxnSpMkLst>
            <pc:docMk/>
            <pc:sldMk cId="2010563194" sldId="273"/>
            <ac:cxnSpMk id="67" creationId="{62F5C8C5-5FD1-4685-87D6-BCDC0A01765D}"/>
          </ac:cxnSpMkLst>
        </pc:cxnChg>
        <pc:cxnChg chg="add del">
          <ac:chgData name="Shayma Remy" userId="c954169d63947249" providerId="LiveId" clId="{BC206970-5730-F748-9717-110CD09B9688}" dt="2025-06-15T19:55:24.163" v="41" actId="26606"/>
          <ac:cxnSpMkLst>
            <pc:docMk/>
            <pc:sldMk cId="2010563194" sldId="273"/>
            <ac:cxnSpMk id="71" creationId="{62F5C8C5-5FD1-4685-87D6-BCDC0A01765D}"/>
          </ac:cxnSpMkLst>
        </pc:cxnChg>
        <pc:cxnChg chg="add del">
          <ac:chgData name="Shayma Remy" userId="c954169d63947249" providerId="LiveId" clId="{BC206970-5730-F748-9717-110CD09B9688}" dt="2025-06-15T19:55:26.570" v="43" actId="26606"/>
          <ac:cxnSpMkLst>
            <pc:docMk/>
            <pc:sldMk cId="2010563194" sldId="273"/>
            <ac:cxnSpMk id="75" creationId="{1472F4D6-70C3-41D0-AFDF-921004940BC9}"/>
          </ac:cxnSpMkLst>
        </pc:cxnChg>
      </pc:sldChg>
      <pc:sldChg chg="addSp delSp modSp mod">
        <pc:chgData name="Shayma Remy" userId="c954169d63947249" providerId="LiveId" clId="{BC206970-5730-F748-9717-110CD09B9688}" dt="2025-06-15T20:06:30.743" v="217" actId="26606"/>
        <pc:sldMkLst>
          <pc:docMk/>
          <pc:sldMk cId="721513559" sldId="274"/>
        </pc:sldMkLst>
        <pc:spChg chg="mod">
          <ac:chgData name="Shayma Remy" userId="c954169d63947249" providerId="LiveId" clId="{BC206970-5730-F748-9717-110CD09B9688}" dt="2025-06-15T19:55:36.894" v="52" actId="26606"/>
          <ac:spMkLst>
            <pc:docMk/>
            <pc:sldMk cId="721513559" sldId="274"/>
            <ac:spMk id="2" creationId="{C292384B-70F7-AF60-2B2F-7D00E0068663}"/>
          </ac:spMkLst>
        </pc:spChg>
        <pc:spChg chg="mod">
          <ac:chgData name="Shayma Remy" userId="c954169d63947249" providerId="LiveId" clId="{BC206970-5730-F748-9717-110CD09B9688}" dt="2025-06-15T19:55:36.894" v="52" actId="26606"/>
          <ac:spMkLst>
            <pc:docMk/>
            <pc:sldMk cId="721513559" sldId="274"/>
            <ac:spMk id="3" creationId="{6DA79316-99DE-B485-C2A1-874082100D20}"/>
          </ac:spMkLst>
        </pc:spChg>
        <pc:spChg chg="add del">
          <ac:chgData name="Shayma Remy" userId="c954169d63947249" providerId="LiveId" clId="{BC206970-5730-F748-9717-110CD09B9688}" dt="2025-06-15T19:55:39.271" v="57" actId="26606"/>
          <ac:spMkLst>
            <pc:docMk/>
            <pc:sldMk cId="721513559" sldId="274"/>
            <ac:spMk id="114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19:55:31.985" v="46" actId="26606"/>
          <ac:spMkLst>
            <pc:docMk/>
            <pc:sldMk cId="721513559" sldId="274"/>
            <ac:spMk id="128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19:55:32.797" v="48" actId="26606"/>
          <ac:spMkLst>
            <pc:docMk/>
            <pc:sldMk cId="721513559" sldId="274"/>
            <ac:spMk id="135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19:55:35.737" v="50" actId="26606"/>
          <ac:spMkLst>
            <pc:docMk/>
            <pc:sldMk cId="721513559" sldId="274"/>
            <ac:spMk id="139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19:55:36.894" v="52" actId="26606"/>
          <ac:spMkLst>
            <pc:docMk/>
            <pc:sldMk cId="721513559" sldId="274"/>
            <ac:spMk id="145" creationId="{56202298-0030-4CC3-9BE1-94DE4227FA5F}"/>
          </ac:spMkLst>
        </pc:spChg>
        <pc:spChg chg="add del">
          <ac:chgData name="Shayma Remy" userId="c954169d63947249" providerId="LiveId" clId="{BC206970-5730-F748-9717-110CD09B9688}" dt="2025-06-15T19:55:38.039" v="54" actId="26606"/>
          <ac:spMkLst>
            <pc:docMk/>
            <pc:sldMk cId="721513559" sldId="274"/>
            <ac:spMk id="149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19:55:39.251" v="56" actId="26606"/>
          <ac:spMkLst>
            <pc:docMk/>
            <pc:sldMk cId="721513559" sldId="274"/>
            <ac:spMk id="155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6:30.743" v="217" actId="26606"/>
          <ac:spMkLst>
            <pc:docMk/>
            <pc:sldMk cId="721513559" sldId="274"/>
            <ac:spMk id="159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6:29.534" v="214" actId="26606"/>
          <ac:spMkLst>
            <pc:docMk/>
            <pc:sldMk cId="721513559" sldId="274"/>
            <ac:spMk id="173" creationId="{64D0FF6F-093D-47AB-9CBA-8BBEF7F733FF}"/>
          </ac:spMkLst>
        </pc:spChg>
        <pc:spChg chg="add del">
          <ac:chgData name="Shayma Remy" userId="c954169d63947249" providerId="LiveId" clId="{BC206970-5730-F748-9717-110CD09B9688}" dt="2025-06-15T20:06:30.718" v="216" actId="26606"/>
          <ac:spMkLst>
            <pc:docMk/>
            <pc:sldMk cId="721513559" sldId="274"/>
            <ac:spMk id="180" creationId="{64D0FF6F-093D-47AB-9CBA-8BBEF7F733FF}"/>
          </ac:spMkLst>
        </pc:spChg>
        <pc:spChg chg="add">
          <ac:chgData name="Shayma Remy" userId="c954169d63947249" providerId="LiveId" clId="{BC206970-5730-F748-9717-110CD09B9688}" dt="2025-06-15T20:06:30.743" v="217" actId="26606"/>
          <ac:spMkLst>
            <pc:docMk/>
            <pc:sldMk cId="721513559" sldId="274"/>
            <ac:spMk id="184" creationId="{64D0FF6F-093D-47AB-9CBA-8BBEF7F733FF}"/>
          </ac:spMkLst>
        </pc:spChg>
        <pc:grpChg chg="add del">
          <ac:chgData name="Shayma Remy" userId="c954169d63947249" providerId="LiveId" clId="{BC206970-5730-F748-9717-110CD09B9688}" dt="2025-06-15T19:55:39.271" v="57" actId="26606"/>
          <ac:grpSpMkLst>
            <pc:docMk/>
            <pc:sldMk cId="721513559" sldId="274"/>
            <ac:grpSpMk id="110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19:55:31.985" v="46" actId="26606"/>
          <ac:grpSpMkLst>
            <pc:docMk/>
            <pc:sldMk cId="721513559" sldId="274"/>
            <ac:grpSpMk id="120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19:55:32.797" v="48" actId="26606"/>
          <ac:grpSpMkLst>
            <pc:docMk/>
            <pc:sldMk cId="721513559" sldId="274"/>
            <ac:grpSpMk id="132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19:55:35.737" v="50" actId="26606"/>
          <ac:grpSpMkLst>
            <pc:docMk/>
            <pc:sldMk cId="721513559" sldId="274"/>
            <ac:grpSpMk id="138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19:55:36.894" v="52" actId="26606"/>
          <ac:grpSpMkLst>
            <pc:docMk/>
            <pc:sldMk cId="721513559" sldId="274"/>
            <ac:grpSpMk id="142" creationId="{4CD981C6-3EC5-4C3F-97F0-FE195DDA341D}"/>
          </ac:grpSpMkLst>
        </pc:grpChg>
        <pc:grpChg chg="add del">
          <ac:chgData name="Shayma Remy" userId="c954169d63947249" providerId="LiveId" clId="{BC206970-5730-F748-9717-110CD09B9688}" dt="2025-06-15T19:55:38.039" v="54" actId="26606"/>
          <ac:grpSpMkLst>
            <pc:docMk/>
            <pc:sldMk cId="721513559" sldId="274"/>
            <ac:grpSpMk id="148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19:55:39.251" v="56" actId="26606"/>
          <ac:grpSpMkLst>
            <pc:docMk/>
            <pc:sldMk cId="721513559" sldId="274"/>
            <ac:grpSpMk id="152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6:30.743" v="217" actId="26606"/>
          <ac:grpSpMkLst>
            <pc:docMk/>
            <pc:sldMk cId="721513559" sldId="274"/>
            <ac:grpSpMk id="158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6:29.534" v="214" actId="26606"/>
          <ac:grpSpMkLst>
            <pc:docMk/>
            <pc:sldMk cId="721513559" sldId="274"/>
            <ac:grpSpMk id="165" creationId="{5E6E1520-2FF6-4854-9AF4-AEF2311B5834}"/>
          </ac:grpSpMkLst>
        </pc:grpChg>
        <pc:grpChg chg="add del">
          <ac:chgData name="Shayma Remy" userId="c954169d63947249" providerId="LiveId" clId="{BC206970-5730-F748-9717-110CD09B9688}" dt="2025-06-15T20:06:30.718" v="216" actId="26606"/>
          <ac:grpSpMkLst>
            <pc:docMk/>
            <pc:sldMk cId="721513559" sldId="274"/>
            <ac:grpSpMk id="177" creationId="{5E6E1520-2FF6-4854-9AF4-AEF2311B5834}"/>
          </ac:grpSpMkLst>
        </pc:grpChg>
        <pc:grpChg chg="add">
          <ac:chgData name="Shayma Remy" userId="c954169d63947249" providerId="LiveId" clId="{BC206970-5730-F748-9717-110CD09B9688}" dt="2025-06-15T20:06:30.743" v="217" actId="26606"/>
          <ac:grpSpMkLst>
            <pc:docMk/>
            <pc:sldMk cId="721513559" sldId="274"/>
            <ac:grpSpMk id="183" creationId="{5E6E1520-2FF6-4854-9AF4-AEF2311B5834}"/>
          </ac:grpSpMkLst>
        </pc:grpChg>
        <pc:graphicFrameChg chg="mod modGraphic">
          <ac:chgData name="Shayma Remy" userId="c954169d63947249" providerId="LiveId" clId="{BC206970-5730-F748-9717-110CD09B9688}" dt="2025-06-15T20:06:30.743" v="217" actId="26606"/>
          <ac:graphicFrameMkLst>
            <pc:docMk/>
            <pc:sldMk cId="721513559" sldId="274"/>
            <ac:graphicFrameMk id="6" creationId="{930B3FB4-8B80-2946-2910-CAB82A94AB5B}"/>
          </ac:graphicFrameMkLst>
        </pc:graphicFrameChg>
        <pc:cxnChg chg="add del">
          <ac:chgData name="Shayma Remy" userId="c954169d63947249" providerId="LiveId" clId="{BC206970-5730-F748-9717-110CD09B9688}" dt="2025-06-15T19:55:39.271" v="57" actId="26606"/>
          <ac:cxnSpMkLst>
            <pc:docMk/>
            <pc:sldMk cId="721513559" sldId="274"/>
            <ac:cxnSpMk id="115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19:55:31.985" v="46" actId="26606"/>
          <ac:cxnSpMkLst>
            <pc:docMk/>
            <pc:sldMk cId="721513559" sldId="274"/>
            <ac:cxnSpMk id="130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19:55:32.797" v="48" actId="26606"/>
          <ac:cxnSpMkLst>
            <pc:docMk/>
            <pc:sldMk cId="721513559" sldId="274"/>
            <ac:cxnSpMk id="136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19:55:35.737" v="50" actId="26606"/>
          <ac:cxnSpMkLst>
            <pc:docMk/>
            <pc:sldMk cId="721513559" sldId="274"/>
            <ac:cxnSpMk id="140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19:55:36.894" v="52" actId="26606"/>
          <ac:cxnSpMkLst>
            <pc:docMk/>
            <pc:sldMk cId="721513559" sldId="274"/>
            <ac:cxnSpMk id="146" creationId="{23E9AB96-F9B3-463D-BA23-961C1B0E6F8A}"/>
          </ac:cxnSpMkLst>
        </pc:cxnChg>
        <pc:cxnChg chg="add del">
          <ac:chgData name="Shayma Remy" userId="c954169d63947249" providerId="LiveId" clId="{BC206970-5730-F748-9717-110CD09B9688}" dt="2025-06-15T19:55:38.039" v="54" actId="26606"/>
          <ac:cxnSpMkLst>
            <pc:docMk/>
            <pc:sldMk cId="721513559" sldId="274"/>
            <ac:cxnSpMk id="150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19:55:39.251" v="56" actId="26606"/>
          <ac:cxnSpMkLst>
            <pc:docMk/>
            <pc:sldMk cId="721513559" sldId="274"/>
            <ac:cxnSpMk id="156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6:30.743" v="217" actId="26606"/>
          <ac:cxnSpMkLst>
            <pc:docMk/>
            <pc:sldMk cId="721513559" sldId="274"/>
            <ac:cxnSpMk id="160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6:29.534" v="214" actId="26606"/>
          <ac:cxnSpMkLst>
            <pc:docMk/>
            <pc:sldMk cId="721513559" sldId="274"/>
            <ac:cxnSpMk id="175" creationId="{1163510C-FF2B-41B2-AEFC-A952A7507402}"/>
          </ac:cxnSpMkLst>
        </pc:cxnChg>
        <pc:cxnChg chg="add del">
          <ac:chgData name="Shayma Remy" userId="c954169d63947249" providerId="LiveId" clId="{BC206970-5730-F748-9717-110CD09B9688}" dt="2025-06-15T20:06:30.718" v="216" actId="26606"/>
          <ac:cxnSpMkLst>
            <pc:docMk/>
            <pc:sldMk cId="721513559" sldId="274"/>
            <ac:cxnSpMk id="181" creationId="{1163510C-FF2B-41B2-AEFC-A952A7507402}"/>
          </ac:cxnSpMkLst>
        </pc:cxnChg>
        <pc:cxnChg chg="add">
          <ac:chgData name="Shayma Remy" userId="c954169d63947249" providerId="LiveId" clId="{BC206970-5730-F748-9717-110CD09B9688}" dt="2025-06-15T20:06:30.743" v="217" actId="26606"/>
          <ac:cxnSpMkLst>
            <pc:docMk/>
            <pc:sldMk cId="721513559" sldId="274"/>
            <ac:cxnSpMk id="185" creationId="{1163510C-FF2B-41B2-AEFC-A952A7507402}"/>
          </ac:cxnSpMkLst>
        </pc:cxnChg>
      </pc:sldChg>
      <pc:sldChg chg="addSp delSp modSp mod setBg setClrOvrMap">
        <pc:chgData name="Shayma Remy" userId="c954169d63947249" providerId="LiveId" clId="{BC206970-5730-F748-9717-110CD09B9688}" dt="2025-06-15T19:56:26.120" v="75" actId="26606"/>
        <pc:sldMkLst>
          <pc:docMk/>
          <pc:sldMk cId="1278279615" sldId="275"/>
        </pc:sldMkLst>
        <pc:spChg chg="mod">
          <ac:chgData name="Shayma Remy" userId="c954169d63947249" providerId="LiveId" clId="{BC206970-5730-F748-9717-110CD09B9688}" dt="2025-06-15T19:56:14.268" v="70" actId="26606"/>
          <ac:spMkLst>
            <pc:docMk/>
            <pc:sldMk cId="1278279615" sldId="275"/>
            <ac:spMk id="2" creationId="{2BF41F6E-0D56-F3AD-988A-99DEF8527795}"/>
          </ac:spMkLst>
        </pc:spChg>
        <pc:spChg chg="add del">
          <ac:chgData name="Shayma Remy" userId="c954169d63947249" providerId="LiveId" clId="{BC206970-5730-F748-9717-110CD09B9688}" dt="2025-06-15T19:56:26.019" v="74" actId="26606"/>
          <ac:spMkLst>
            <pc:docMk/>
            <pc:sldMk cId="1278279615" sldId="275"/>
            <ac:spMk id="10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6:14.268" v="70" actId="26606"/>
          <ac:spMkLst>
            <pc:docMk/>
            <pc:sldMk cId="1278279615" sldId="275"/>
            <ac:spMk id="18" creationId="{A7CA9E50-B76A-428A-92C9-9BAC41446DEA}"/>
          </ac:spMkLst>
        </pc:spChg>
        <pc:spChg chg="add del">
          <ac:chgData name="Shayma Remy" userId="c954169d63947249" providerId="LiveId" clId="{BC206970-5730-F748-9717-110CD09B9688}" dt="2025-06-15T19:56:14.268" v="70" actId="26606"/>
          <ac:spMkLst>
            <pc:docMk/>
            <pc:sldMk cId="1278279615" sldId="275"/>
            <ac:spMk id="23" creationId="{C85E3F79-81BB-4454-A267-DDCA4282462A}"/>
          </ac:spMkLst>
        </pc:spChg>
        <pc:spChg chg="add del">
          <ac:chgData name="Shayma Remy" userId="c954169d63947249" providerId="LiveId" clId="{BC206970-5730-F748-9717-110CD09B9688}" dt="2025-06-15T19:56:14.268" v="70" actId="26606"/>
          <ac:spMkLst>
            <pc:docMk/>
            <pc:sldMk cId="1278279615" sldId="275"/>
            <ac:spMk id="24" creationId="{A1F375A4-17F0-4BA7-B751-68BFAAEC4F7F}"/>
          </ac:spMkLst>
        </pc:spChg>
        <pc:spChg chg="add del">
          <ac:chgData name="Shayma Remy" userId="c954169d63947249" providerId="LiveId" clId="{BC206970-5730-F748-9717-110CD09B9688}" dt="2025-06-15T19:56:14.268" v="70" actId="26606"/>
          <ac:spMkLst>
            <pc:docMk/>
            <pc:sldMk cId="1278279615" sldId="275"/>
            <ac:spMk id="25" creationId="{5D2122D3-4056-4C50-B4AC-74BB2940E216}"/>
          </ac:spMkLst>
        </pc:spChg>
        <pc:spChg chg="add del">
          <ac:chgData name="Shayma Remy" userId="c954169d63947249" providerId="LiveId" clId="{BC206970-5730-F748-9717-110CD09B9688}" dt="2025-06-15T19:55:55.628" v="63" actId="26606"/>
          <ac:spMkLst>
            <pc:docMk/>
            <pc:sldMk cId="1278279615" sldId="275"/>
            <ac:spMk id="27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6:14.135" v="69" actId="26606"/>
          <ac:spMkLst>
            <pc:docMk/>
            <pc:sldMk cId="1278279615" sldId="275"/>
            <ac:spMk id="29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5:48.086" v="59" actId="26606"/>
          <ac:spMkLst>
            <pc:docMk/>
            <pc:sldMk cId="1278279615" sldId="275"/>
            <ac:spMk id="30" creationId="{A7CA9E50-B76A-428A-92C9-9BAC41446DEA}"/>
          </ac:spMkLst>
        </pc:spChg>
        <pc:spChg chg="add del">
          <ac:chgData name="Shayma Remy" userId="c954169d63947249" providerId="LiveId" clId="{BC206970-5730-F748-9717-110CD09B9688}" dt="2025-06-15T19:55:48.086" v="59" actId="26606"/>
          <ac:spMkLst>
            <pc:docMk/>
            <pc:sldMk cId="1278279615" sldId="275"/>
            <ac:spMk id="32" creationId="{C85E3F79-81BB-4454-A267-DDCA4282462A}"/>
          </ac:spMkLst>
        </pc:spChg>
        <pc:spChg chg="add del">
          <ac:chgData name="Shayma Remy" userId="c954169d63947249" providerId="LiveId" clId="{BC206970-5730-F748-9717-110CD09B9688}" dt="2025-06-15T19:55:48.086" v="59" actId="26606"/>
          <ac:spMkLst>
            <pc:docMk/>
            <pc:sldMk cId="1278279615" sldId="275"/>
            <ac:spMk id="34" creationId="{A1F375A4-17F0-4BA7-B751-68BFAAEC4F7F}"/>
          </ac:spMkLst>
        </pc:spChg>
        <pc:spChg chg="add del">
          <ac:chgData name="Shayma Remy" userId="c954169d63947249" providerId="LiveId" clId="{BC206970-5730-F748-9717-110CD09B9688}" dt="2025-06-15T19:55:48.086" v="59" actId="26606"/>
          <ac:spMkLst>
            <pc:docMk/>
            <pc:sldMk cId="1278279615" sldId="275"/>
            <ac:spMk id="36" creationId="{5D2122D3-4056-4C50-B4AC-74BB2940E216}"/>
          </ac:spMkLst>
        </pc:spChg>
        <pc:grpChg chg="add del">
          <ac:chgData name="Shayma Remy" userId="c954169d63947249" providerId="LiveId" clId="{BC206970-5730-F748-9717-110CD09B9688}" dt="2025-06-15T19:56:26.019" v="74" actId="26606"/>
          <ac:grpSpMkLst>
            <pc:docMk/>
            <pc:sldMk cId="1278279615" sldId="275"/>
            <ac:grpSpMk id="12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19:55:55.628" v="63" actId="26606"/>
          <ac:grpSpMkLst>
            <pc:docMk/>
            <pc:sldMk cId="1278279615" sldId="275"/>
            <ac:grpSpMk id="28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19:56:14.135" v="69" actId="26606"/>
          <ac:grpSpMkLst>
            <pc:docMk/>
            <pc:sldMk cId="1278279615" sldId="275"/>
            <ac:grpSpMk id="31" creationId="{C60393DE-86F5-4639-9D54-85E166A84348}"/>
          </ac:grpSpMkLst>
        </pc:grpChg>
        <pc:graphicFrameChg chg="mod modGraphic">
          <ac:chgData name="Shayma Remy" userId="c954169d63947249" providerId="LiveId" clId="{BC206970-5730-F748-9717-110CD09B9688}" dt="2025-06-15T19:56:26.120" v="75" actId="26606"/>
          <ac:graphicFrameMkLst>
            <pc:docMk/>
            <pc:sldMk cId="1278279615" sldId="275"/>
            <ac:graphicFrameMk id="5" creationId="{F8AB6CDA-577A-9406-8155-14E9EAFF3245}"/>
          </ac:graphicFrameMkLst>
        </pc:graphicFrameChg>
      </pc:sldChg>
      <pc:sldChg chg="addSp delSp modSp mod setBg setClrOvrMap">
        <pc:chgData name="Shayma Remy" userId="c954169d63947249" providerId="LiveId" clId="{BC206970-5730-F748-9717-110CD09B9688}" dt="2025-06-15T20:06:45.071" v="221" actId="26606"/>
        <pc:sldMkLst>
          <pc:docMk/>
          <pc:sldMk cId="3564578228" sldId="276"/>
        </pc:sldMkLst>
        <pc:spChg chg="mod">
          <ac:chgData name="Shayma Remy" userId="c954169d63947249" providerId="LiveId" clId="{BC206970-5730-F748-9717-110CD09B9688}" dt="2025-06-15T19:56:41.773" v="80" actId="26606"/>
          <ac:spMkLst>
            <pc:docMk/>
            <pc:sldMk cId="3564578228" sldId="276"/>
            <ac:spMk id="2" creationId="{3BCEBE62-E5C9-BA62-01A6-875B1769CA29}"/>
          </ac:spMkLst>
        </pc:spChg>
        <pc:spChg chg="add del">
          <ac:chgData name="Shayma Remy" userId="c954169d63947249" providerId="LiveId" clId="{BC206970-5730-F748-9717-110CD09B9688}" dt="2025-06-15T20:06:41.183" v="219" actId="26606"/>
          <ac:spMkLst>
            <pc:docMk/>
            <pc:sldMk cId="3564578228" sldId="276"/>
            <ac:spMk id="50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6:41.773" v="80" actId="26606"/>
          <ac:spMkLst>
            <pc:docMk/>
            <pc:sldMk cId="3564578228" sldId="276"/>
            <ac:spMk id="63" creationId="{A7CA9E50-B76A-428A-92C9-9BAC41446DEA}"/>
          </ac:spMkLst>
        </pc:spChg>
        <pc:spChg chg="add del">
          <ac:chgData name="Shayma Remy" userId="c954169d63947249" providerId="LiveId" clId="{BC206970-5730-F748-9717-110CD09B9688}" dt="2025-06-15T19:56:41.773" v="80" actId="26606"/>
          <ac:spMkLst>
            <pc:docMk/>
            <pc:sldMk cId="3564578228" sldId="276"/>
            <ac:spMk id="64" creationId="{C85E3F79-81BB-4454-A267-DDCA4282462A}"/>
          </ac:spMkLst>
        </pc:spChg>
        <pc:spChg chg="add del">
          <ac:chgData name="Shayma Remy" userId="c954169d63947249" providerId="LiveId" clId="{BC206970-5730-F748-9717-110CD09B9688}" dt="2025-06-15T19:56:41.773" v="80" actId="26606"/>
          <ac:spMkLst>
            <pc:docMk/>
            <pc:sldMk cId="3564578228" sldId="276"/>
            <ac:spMk id="65" creationId="{A1F375A4-17F0-4BA7-B751-68BFAAEC4F7F}"/>
          </ac:spMkLst>
        </pc:spChg>
        <pc:spChg chg="add del">
          <ac:chgData name="Shayma Remy" userId="c954169d63947249" providerId="LiveId" clId="{BC206970-5730-F748-9717-110CD09B9688}" dt="2025-06-15T19:56:41.773" v="80" actId="26606"/>
          <ac:spMkLst>
            <pc:docMk/>
            <pc:sldMk cId="3564578228" sldId="276"/>
            <ac:spMk id="66" creationId="{5D2122D3-4056-4C50-B4AC-74BB2940E216}"/>
          </ac:spMkLst>
        </pc:spChg>
        <pc:grpChg chg="add del">
          <ac:chgData name="Shayma Remy" userId="c954169d63947249" providerId="LiveId" clId="{BC206970-5730-F748-9717-110CD09B9688}" dt="2025-06-15T20:06:41.183" v="219" actId="26606"/>
          <ac:grpSpMkLst>
            <pc:docMk/>
            <pc:sldMk cId="3564578228" sldId="276"/>
            <ac:grpSpMk id="52" creationId="{C60393DE-86F5-4639-9D54-85E166A84348}"/>
          </ac:grpSpMkLst>
        </pc:grpChg>
        <pc:graphicFrameChg chg="mod modGraphic">
          <ac:chgData name="Shayma Remy" userId="c954169d63947249" providerId="LiveId" clId="{BC206970-5730-F748-9717-110CD09B9688}" dt="2025-06-15T20:06:45.071" v="221" actId="26606"/>
          <ac:graphicFrameMkLst>
            <pc:docMk/>
            <pc:sldMk cId="3564578228" sldId="276"/>
            <ac:graphicFrameMk id="45" creationId="{1EE57812-40E6-26CA-A1E6-2C194EAD54E9}"/>
          </ac:graphicFrameMkLst>
        </pc:graphicFrameChg>
      </pc:sldChg>
      <pc:sldChg chg="addSp delSp modSp mod setBg setClrOvrMap">
        <pc:chgData name="Shayma Remy" userId="c954169d63947249" providerId="LiveId" clId="{BC206970-5730-F748-9717-110CD09B9688}" dt="2025-06-15T19:57:10.935" v="88" actId="26606"/>
        <pc:sldMkLst>
          <pc:docMk/>
          <pc:sldMk cId="219370634" sldId="277"/>
        </pc:sldMkLst>
        <pc:spChg chg="mod">
          <ac:chgData name="Shayma Remy" userId="c954169d63947249" providerId="LiveId" clId="{BC206970-5730-F748-9717-110CD09B9688}" dt="2025-06-15T19:57:10.935" v="88" actId="26606"/>
          <ac:spMkLst>
            <pc:docMk/>
            <pc:sldMk cId="219370634" sldId="277"/>
            <ac:spMk id="2" creationId="{6E09B594-3504-BD03-D314-7A4067694030}"/>
          </ac:spMkLst>
        </pc:spChg>
        <pc:spChg chg="add del">
          <ac:chgData name="Shayma Remy" userId="c954169d63947249" providerId="LiveId" clId="{BC206970-5730-F748-9717-110CD09B9688}" dt="2025-06-15T19:57:10.935" v="88" actId="26606"/>
          <ac:spMkLst>
            <pc:docMk/>
            <pc:sldMk cId="219370634" sldId="277"/>
            <ac:spMk id="32" creationId="{A7CA9E50-B76A-428A-92C9-9BAC41446DEA}"/>
          </ac:spMkLst>
        </pc:spChg>
        <pc:spChg chg="add del">
          <ac:chgData name="Shayma Remy" userId="c954169d63947249" providerId="LiveId" clId="{BC206970-5730-F748-9717-110CD09B9688}" dt="2025-06-15T19:57:10.935" v="88" actId="26606"/>
          <ac:spMkLst>
            <pc:docMk/>
            <pc:sldMk cId="219370634" sldId="277"/>
            <ac:spMk id="34" creationId="{C85E3F79-81BB-4454-A267-DDCA4282462A}"/>
          </ac:spMkLst>
        </pc:spChg>
        <pc:spChg chg="add del">
          <ac:chgData name="Shayma Remy" userId="c954169d63947249" providerId="LiveId" clId="{BC206970-5730-F748-9717-110CD09B9688}" dt="2025-06-15T19:57:10.935" v="88" actId="26606"/>
          <ac:spMkLst>
            <pc:docMk/>
            <pc:sldMk cId="219370634" sldId="277"/>
            <ac:spMk id="36" creationId="{A1F375A4-17F0-4BA7-B751-68BFAAEC4F7F}"/>
          </ac:spMkLst>
        </pc:spChg>
        <pc:spChg chg="add del">
          <ac:chgData name="Shayma Remy" userId="c954169d63947249" providerId="LiveId" clId="{BC206970-5730-F748-9717-110CD09B9688}" dt="2025-06-15T19:57:10.935" v="88" actId="26606"/>
          <ac:spMkLst>
            <pc:docMk/>
            <pc:sldMk cId="219370634" sldId="277"/>
            <ac:spMk id="38" creationId="{5D2122D3-4056-4C50-B4AC-74BB2940E216}"/>
          </ac:spMkLst>
        </pc:spChg>
        <pc:spChg chg="add del">
          <ac:chgData name="Shayma Remy" userId="c954169d63947249" providerId="LiveId" clId="{BC206970-5730-F748-9717-110CD09B9688}" dt="2025-06-15T19:57:10.870" v="87" actId="26606"/>
          <ac:spMkLst>
            <pc:docMk/>
            <pc:sldMk cId="219370634" sldId="277"/>
            <ac:spMk id="43" creationId="{E6FC2800-7025-4267-A796-6872C9C6E491}"/>
          </ac:spMkLst>
        </pc:spChg>
        <pc:spChg chg="add del">
          <ac:chgData name="Shayma Remy" userId="c954169d63947249" providerId="LiveId" clId="{BC206970-5730-F748-9717-110CD09B9688}" dt="2025-06-15T19:57:10.870" v="87" actId="26606"/>
          <ac:spMkLst>
            <pc:docMk/>
            <pc:sldMk cId="219370634" sldId="277"/>
            <ac:spMk id="45" creationId="{7456A153-3A4B-41A0-867A-F1B4AA890608}"/>
          </ac:spMkLst>
        </pc:spChg>
        <pc:spChg chg="add">
          <ac:chgData name="Shayma Remy" userId="c954169d63947249" providerId="LiveId" clId="{BC206970-5730-F748-9717-110CD09B9688}" dt="2025-06-15T19:57:10.935" v="88" actId="26606"/>
          <ac:spMkLst>
            <pc:docMk/>
            <pc:sldMk cId="219370634" sldId="277"/>
            <ac:spMk id="55" creationId="{0E888772-8C87-4D50-8EA3-F49978352AA9}"/>
          </ac:spMkLst>
        </pc:spChg>
        <pc:spChg chg="add">
          <ac:chgData name="Shayma Remy" userId="c954169d63947249" providerId="LiveId" clId="{BC206970-5730-F748-9717-110CD09B9688}" dt="2025-06-15T19:57:10.935" v="88" actId="26606"/>
          <ac:spMkLst>
            <pc:docMk/>
            <pc:sldMk cId="219370634" sldId="277"/>
            <ac:spMk id="57" creationId="{DC4D5D94-E53A-46D9-9B3F-42921560DCF3}"/>
          </ac:spMkLst>
        </pc:spChg>
        <pc:grpChg chg="add del">
          <ac:chgData name="Shayma Remy" userId="c954169d63947249" providerId="LiveId" clId="{BC206970-5730-F748-9717-110CD09B9688}" dt="2025-06-15T19:57:10.870" v="87" actId="26606"/>
          <ac:grpSpMkLst>
            <pc:docMk/>
            <pc:sldMk cId="219370634" sldId="277"/>
            <ac:grpSpMk id="49" creationId="{0B47538F-C5B6-465C-B36E-1703F93B5946}"/>
          </ac:grpSpMkLst>
        </pc:grpChg>
        <pc:grpChg chg="add">
          <ac:chgData name="Shayma Remy" userId="c954169d63947249" providerId="LiveId" clId="{BC206970-5730-F748-9717-110CD09B9688}" dt="2025-06-15T19:57:10.935" v="88" actId="26606"/>
          <ac:grpSpMkLst>
            <pc:docMk/>
            <pc:sldMk cId="219370634" sldId="277"/>
            <ac:grpSpMk id="51" creationId="{273CD2F0-0ED8-4B56-A4BE-B88CEB358DB5}"/>
          </ac:grpSpMkLst>
        </pc:grpChg>
        <pc:graphicFrameChg chg="mod modGraphic">
          <ac:chgData name="Shayma Remy" userId="c954169d63947249" providerId="LiveId" clId="{BC206970-5730-F748-9717-110CD09B9688}" dt="2025-06-15T19:57:10.935" v="88" actId="26606"/>
          <ac:graphicFrameMkLst>
            <pc:docMk/>
            <pc:sldMk cId="219370634" sldId="277"/>
            <ac:graphicFrameMk id="27" creationId="{C7F498B7-E90C-9286-0711-099C3DCC72B8}"/>
          </ac:graphicFrameMkLst>
        </pc:graphicFrameChg>
        <pc:picChg chg="add">
          <ac:chgData name="Shayma Remy" userId="c954169d63947249" providerId="LiveId" clId="{BC206970-5730-F748-9717-110CD09B9688}" dt="2025-06-15T19:57:10.935" v="88" actId="26606"/>
          <ac:picMkLst>
            <pc:docMk/>
            <pc:sldMk cId="219370634" sldId="277"/>
            <ac:picMk id="56" creationId="{38C07360-699C-467E-92A8-354DEB4CFB20}"/>
          </ac:picMkLst>
        </pc:picChg>
        <pc:cxnChg chg="add del">
          <ac:chgData name="Shayma Remy" userId="c954169d63947249" providerId="LiveId" clId="{BC206970-5730-F748-9717-110CD09B9688}" dt="2025-06-15T19:57:10.870" v="87" actId="26606"/>
          <ac:cxnSpMkLst>
            <pc:docMk/>
            <pc:sldMk cId="219370634" sldId="277"/>
            <ac:cxnSpMk id="47" creationId="{DF78EA67-C7E5-4705-A7E2-5CFFC22F594D}"/>
          </ac:cxnSpMkLst>
        </pc:cxnChg>
      </pc:sldChg>
      <pc:sldChg chg="addSp delSp modSp mod setBg setClrOvrMap">
        <pc:chgData name="Shayma Remy" userId="c954169d63947249" providerId="LiveId" clId="{BC206970-5730-F748-9717-110CD09B9688}" dt="2025-06-15T19:58:22.927" v="101" actId="26606"/>
        <pc:sldMkLst>
          <pc:docMk/>
          <pc:sldMk cId="588420730" sldId="279"/>
        </pc:sldMkLst>
        <pc:spChg chg="mod">
          <ac:chgData name="Shayma Remy" userId="c954169d63947249" providerId="LiveId" clId="{BC206970-5730-F748-9717-110CD09B9688}" dt="2025-06-15T19:57:24.789" v="93" actId="26606"/>
          <ac:spMkLst>
            <pc:docMk/>
            <pc:sldMk cId="588420730" sldId="279"/>
            <ac:spMk id="2" creationId="{30D2139F-9F81-660A-EC7D-E121626726D1}"/>
          </ac:spMkLst>
        </pc:spChg>
        <pc:spChg chg="add del">
          <ac:chgData name="Shayma Remy" userId="c954169d63947249" providerId="LiveId" clId="{BC206970-5730-F748-9717-110CD09B9688}" dt="2025-06-15T19:58:06.438" v="97" actId="26606"/>
          <ac:spMkLst>
            <pc:docMk/>
            <pc:sldMk cId="588420730" sldId="279"/>
            <ac:spMk id="24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7:24.789" v="93" actId="26606"/>
          <ac:spMkLst>
            <pc:docMk/>
            <pc:sldMk cId="588420730" sldId="279"/>
            <ac:spMk id="27" creationId="{A7CA9E50-B76A-428A-92C9-9BAC41446DEA}"/>
          </ac:spMkLst>
        </pc:spChg>
        <pc:spChg chg="add del">
          <ac:chgData name="Shayma Remy" userId="c954169d63947249" providerId="LiveId" clId="{BC206970-5730-F748-9717-110CD09B9688}" dt="2025-06-15T19:57:24.789" v="93" actId="26606"/>
          <ac:spMkLst>
            <pc:docMk/>
            <pc:sldMk cId="588420730" sldId="279"/>
            <ac:spMk id="29" creationId="{C85E3F79-81BB-4454-A267-DDCA4282462A}"/>
          </ac:spMkLst>
        </pc:spChg>
        <pc:spChg chg="add del">
          <ac:chgData name="Shayma Remy" userId="c954169d63947249" providerId="LiveId" clId="{BC206970-5730-F748-9717-110CD09B9688}" dt="2025-06-15T19:57:24.789" v="93" actId="26606"/>
          <ac:spMkLst>
            <pc:docMk/>
            <pc:sldMk cId="588420730" sldId="279"/>
            <ac:spMk id="31" creationId="{A1F375A4-17F0-4BA7-B751-68BFAAEC4F7F}"/>
          </ac:spMkLst>
        </pc:spChg>
        <pc:spChg chg="add del">
          <ac:chgData name="Shayma Remy" userId="c954169d63947249" providerId="LiveId" clId="{BC206970-5730-F748-9717-110CD09B9688}" dt="2025-06-15T19:57:24.789" v="93" actId="26606"/>
          <ac:spMkLst>
            <pc:docMk/>
            <pc:sldMk cId="588420730" sldId="279"/>
            <ac:spMk id="32" creationId="{5D2122D3-4056-4C50-B4AC-74BB2940E216}"/>
          </ac:spMkLst>
        </pc:spChg>
        <pc:spChg chg="add del">
          <ac:chgData name="Shayma Remy" userId="c954169d63947249" providerId="LiveId" clId="{BC206970-5730-F748-9717-110CD09B9688}" dt="2025-06-15T19:58:22.927" v="101" actId="26606"/>
          <ac:spMkLst>
            <pc:docMk/>
            <pc:sldMk cId="588420730" sldId="279"/>
            <ac:spMk id="35" creationId="{95F11533-723E-420D-A991-D376E739358E}"/>
          </ac:spMkLst>
        </pc:spChg>
        <pc:spChg chg="add del">
          <ac:chgData name="Shayma Remy" userId="c954169d63947249" providerId="LiveId" clId="{BC206970-5730-F748-9717-110CD09B9688}" dt="2025-06-15T19:58:15.563" v="99" actId="26606"/>
          <ac:spMkLst>
            <pc:docMk/>
            <pc:sldMk cId="588420730" sldId="279"/>
            <ac:spMk id="46" creationId="{95F11533-723E-420D-A991-D376E739358E}"/>
          </ac:spMkLst>
        </pc:spChg>
        <pc:grpChg chg="add del">
          <ac:chgData name="Shayma Remy" userId="c954169d63947249" providerId="LiveId" clId="{BC206970-5730-F748-9717-110CD09B9688}" dt="2025-06-15T19:58:06.438" v="97" actId="26606"/>
          <ac:grpSpMkLst>
            <pc:docMk/>
            <pc:sldMk cId="588420730" sldId="279"/>
            <ac:grpSpMk id="26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19:58:22.927" v="101" actId="26606"/>
          <ac:grpSpMkLst>
            <pc:docMk/>
            <pc:sldMk cId="588420730" sldId="279"/>
            <ac:grpSpMk id="37" creationId="{C60393DE-86F5-4639-9D54-85E166A84348}"/>
          </ac:grpSpMkLst>
        </pc:grpChg>
        <pc:grpChg chg="add del">
          <ac:chgData name="Shayma Remy" userId="c954169d63947249" providerId="LiveId" clId="{BC206970-5730-F748-9717-110CD09B9688}" dt="2025-06-15T19:58:15.563" v="99" actId="26606"/>
          <ac:grpSpMkLst>
            <pc:docMk/>
            <pc:sldMk cId="588420730" sldId="279"/>
            <ac:grpSpMk id="48" creationId="{C60393DE-86F5-4639-9D54-85E166A84348}"/>
          </ac:grpSpMkLst>
        </pc:grpChg>
        <pc:graphicFrameChg chg="mod modGraphic">
          <ac:chgData name="Shayma Remy" userId="c954169d63947249" providerId="LiveId" clId="{BC206970-5730-F748-9717-110CD09B9688}" dt="2025-06-15T19:58:22.927" v="101" actId="26606"/>
          <ac:graphicFrameMkLst>
            <pc:docMk/>
            <pc:sldMk cId="588420730" sldId="279"/>
            <ac:graphicFrameMk id="19" creationId="{F780684B-8E53-245E-0F28-81A087B75916}"/>
          </ac:graphicFrameMkLst>
        </pc:graphicFrameChg>
      </pc:sldChg>
      <pc:sldChg chg="addSp delSp modSp mod">
        <pc:chgData name="Shayma Remy" userId="c954169d63947249" providerId="LiveId" clId="{BC206970-5730-F748-9717-110CD09B9688}" dt="2025-06-15T20:06:51.021" v="222" actId="26606"/>
        <pc:sldMkLst>
          <pc:docMk/>
          <pc:sldMk cId="478462484" sldId="280"/>
        </pc:sldMkLst>
        <pc:spChg chg="mod">
          <ac:chgData name="Shayma Remy" userId="c954169d63947249" providerId="LiveId" clId="{BC206970-5730-F748-9717-110CD09B9688}" dt="2025-06-15T20:06:51.021" v="222" actId="26606"/>
          <ac:spMkLst>
            <pc:docMk/>
            <pc:sldMk cId="478462484" sldId="280"/>
            <ac:spMk id="2" creationId="{7630B685-F819-76EC-F612-545141C15450}"/>
          </ac:spMkLst>
        </pc:spChg>
        <pc:spChg chg="mod">
          <ac:chgData name="Shayma Remy" userId="c954169d63947249" providerId="LiveId" clId="{BC206970-5730-F748-9717-110CD09B9688}" dt="2025-06-15T20:06:51.021" v="222" actId="26606"/>
          <ac:spMkLst>
            <pc:docMk/>
            <pc:sldMk cId="478462484" sldId="280"/>
            <ac:spMk id="3" creationId="{DA02FA83-1A15-748A-9FE7-4FB02B6EAD6C}"/>
          </ac:spMkLst>
        </pc:spChg>
        <pc:spChg chg="add del">
          <ac:chgData name="Shayma Remy" userId="c954169d63947249" providerId="LiveId" clId="{BC206970-5730-F748-9717-110CD09B9688}" dt="2025-06-15T19:58:44.793" v="104" actId="26606"/>
          <ac:spMkLst>
            <pc:docMk/>
            <pc:sldMk cId="478462484" sldId="280"/>
            <ac:spMk id="39" creationId="{12A3A34B-F13A-40B6-99A9-41598F4401E9}"/>
          </ac:spMkLst>
        </pc:spChg>
        <pc:spChg chg="add del">
          <ac:chgData name="Shayma Remy" userId="c954169d63947249" providerId="LiveId" clId="{BC206970-5730-F748-9717-110CD09B9688}" dt="2025-06-15T20:06:51.021" v="222" actId="26606"/>
          <ac:spMkLst>
            <pc:docMk/>
            <pc:sldMk cId="478462484" sldId="280"/>
            <ac:spMk id="61" creationId="{2E2C404C-D4AE-4C1C-A675-EF7605842EA7}"/>
          </ac:spMkLst>
        </pc:spChg>
        <pc:spChg chg="add">
          <ac:chgData name="Shayma Remy" userId="c954169d63947249" providerId="LiveId" clId="{BC206970-5730-F748-9717-110CD09B9688}" dt="2025-06-15T20:06:51.021" v="222" actId="26606"/>
          <ac:spMkLst>
            <pc:docMk/>
            <pc:sldMk cId="478462484" sldId="280"/>
            <ac:spMk id="84" creationId="{1B057C70-1B97-42CE-9C74-A2B72760F9A3}"/>
          </ac:spMkLst>
        </pc:spChg>
        <pc:grpChg chg="add del">
          <ac:chgData name="Shayma Remy" userId="c954169d63947249" providerId="LiveId" clId="{BC206970-5730-F748-9717-110CD09B9688}" dt="2025-06-15T19:58:44.793" v="104" actId="26606"/>
          <ac:grpSpMkLst>
            <pc:docMk/>
            <pc:sldMk cId="478462484" sldId="280"/>
            <ac:grpSpMk id="32" creationId="{70F82E3E-E291-4077-9561-D03BD8817A6B}"/>
          </ac:grpSpMkLst>
        </pc:grpChg>
        <pc:grpChg chg="add del">
          <ac:chgData name="Shayma Remy" userId="c954169d63947249" providerId="LiveId" clId="{BC206970-5730-F748-9717-110CD09B9688}" dt="2025-06-15T19:58:44.793" v="104" actId="26606"/>
          <ac:grpSpMkLst>
            <pc:docMk/>
            <pc:sldMk cId="478462484" sldId="280"/>
            <ac:grpSpMk id="36" creationId="{17E54A9A-C353-44DE-A4F2-CB4451345A22}"/>
          </ac:grpSpMkLst>
        </pc:grpChg>
        <pc:grpChg chg="add del">
          <ac:chgData name="Shayma Remy" userId="c954169d63947249" providerId="LiveId" clId="{BC206970-5730-F748-9717-110CD09B9688}" dt="2025-06-15T20:06:51.021" v="222" actId="26606"/>
          <ac:grpSpMkLst>
            <pc:docMk/>
            <pc:sldMk cId="478462484" sldId="280"/>
            <ac:grpSpMk id="45" creationId="{70F82E3E-E291-4077-9561-D03BD8817A6B}"/>
          </ac:grpSpMkLst>
        </pc:grpChg>
        <pc:grpChg chg="add del">
          <ac:chgData name="Shayma Remy" userId="c954169d63947249" providerId="LiveId" clId="{BC206970-5730-F748-9717-110CD09B9688}" dt="2025-06-15T20:06:51.021" v="222" actId="26606"/>
          <ac:grpSpMkLst>
            <pc:docMk/>
            <pc:sldMk cId="478462484" sldId="280"/>
            <ac:grpSpMk id="53" creationId="{4A8983F0-7B3A-4418-8701-68E9CA2AED3A}"/>
          </ac:grpSpMkLst>
        </pc:grpChg>
        <pc:grpChg chg="add">
          <ac:chgData name="Shayma Remy" userId="c954169d63947249" providerId="LiveId" clId="{BC206970-5730-F748-9717-110CD09B9688}" dt="2025-06-15T20:06:51.021" v="222" actId="26606"/>
          <ac:grpSpMkLst>
            <pc:docMk/>
            <pc:sldMk cId="478462484" sldId="280"/>
            <ac:grpSpMk id="68" creationId="{70F82E3E-E291-4077-9561-D03BD8817A6B}"/>
          </ac:grpSpMkLst>
        </pc:grpChg>
        <pc:grpChg chg="add">
          <ac:chgData name="Shayma Remy" userId="c954169d63947249" providerId="LiveId" clId="{BC206970-5730-F748-9717-110CD09B9688}" dt="2025-06-15T20:06:51.021" v="222" actId="26606"/>
          <ac:grpSpMkLst>
            <pc:docMk/>
            <pc:sldMk cId="478462484" sldId="280"/>
            <ac:grpSpMk id="76" creationId="{87A84A88-56D8-46EF-B003-C467C54DDC04}"/>
          </ac:grpSpMkLst>
        </pc:grpChg>
        <pc:picChg chg="mod">
          <ac:chgData name="Shayma Remy" userId="c954169d63947249" providerId="LiveId" clId="{BC206970-5730-F748-9717-110CD09B9688}" dt="2025-06-15T20:06:51.021" v="222" actId="26606"/>
          <ac:picMkLst>
            <pc:docMk/>
            <pc:sldMk cId="478462484" sldId="280"/>
            <ac:picMk id="7" creationId="{F6920D31-B376-0436-DD1D-83518FCAE455}"/>
          </ac:picMkLst>
        </pc:picChg>
        <pc:cxnChg chg="add del">
          <ac:chgData name="Shayma Remy" userId="c954169d63947249" providerId="LiveId" clId="{BC206970-5730-F748-9717-110CD09B9688}" dt="2025-06-15T19:58:44.793" v="104" actId="26606"/>
          <ac:cxnSpMkLst>
            <pc:docMk/>
            <pc:sldMk cId="478462484" sldId="280"/>
            <ac:cxnSpMk id="35" creationId="{9A5BFCFB-CCDF-43A8-888F-E16CF73D2F8D}"/>
          </ac:cxnSpMkLst>
        </pc:cxnChg>
        <pc:cxnChg chg="add del">
          <ac:chgData name="Shayma Remy" userId="c954169d63947249" providerId="LiveId" clId="{BC206970-5730-F748-9717-110CD09B9688}" dt="2025-06-15T19:58:44.751" v="103" actId="26606"/>
          <ac:cxnSpMkLst>
            <pc:docMk/>
            <pc:sldMk cId="478462484" sldId="280"/>
            <ac:cxnSpMk id="40" creationId="{0ADC4750-67CB-4B67-B80F-E157788C031F}"/>
          </ac:cxnSpMkLst>
        </pc:cxnChg>
        <pc:cxnChg chg="add">
          <ac:chgData name="Shayma Remy" userId="c954169d63947249" providerId="LiveId" clId="{BC206970-5730-F748-9717-110CD09B9688}" dt="2025-06-15T20:06:51.021" v="222" actId="26606"/>
          <ac:cxnSpMkLst>
            <pc:docMk/>
            <pc:sldMk cId="478462484" sldId="280"/>
            <ac:cxnSpMk id="86" creationId="{0EC6C006-F859-490E-A780-57D4CC53064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2AFF7-5B4A-45F2-B857-728DD6D7D5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2E1E7ED-C1DC-44A0-850C-92A28CDA3D63}">
      <dgm:prSet/>
      <dgm:spPr/>
      <dgm:t>
        <a:bodyPr/>
        <a:lstStyle/>
        <a:p>
          <a:r>
            <a:rPr lang="en-US" b="1"/>
            <a:t>The Problem:</a:t>
          </a:r>
          <a:r>
            <a:rPr lang="en-US"/>
            <a:t> Credit card fraud costs billions annually; 3.5% of transactions in our dataset, but high cost of missed fraud.</a:t>
          </a:r>
        </a:p>
      </dgm:t>
    </dgm:pt>
    <dgm:pt modelId="{A86AB63B-562B-4109-BF1B-B1732E68CA84}" type="parTrans" cxnId="{D6490547-F3CD-4348-AA09-815C541C1935}">
      <dgm:prSet/>
      <dgm:spPr/>
      <dgm:t>
        <a:bodyPr/>
        <a:lstStyle/>
        <a:p>
          <a:endParaRPr lang="en-US"/>
        </a:p>
      </dgm:t>
    </dgm:pt>
    <dgm:pt modelId="{C0BC79DC-476F-4C77-870D-064E5F918C3F}" type="sibTrans" cxnId="{D6490547-F3CD-4348-AA09-815C541C1935}">
      <dgm:prSet/>
      <dgm:spPr/>
      <dgm:t>
        <a:bodyPr/>
        <a:lstStyle/>
        <a:p>
          <a:endParaRPr lang="en-US"/>
        </a:p>
      </dgm:t>
    </dgm:pt>
    <dgm:pt modelId="{5F1DEF1E-5A2F-4294-8E84-4247A62FE785}">
      <dgm:prSet/>
      <dgm:spPr/>
      <dgm:t>
        <a:bodyPr/>
        <a:lstStyle/>
        <a:p>
          <a:r>
            <a:rPr lang="en-US" b="1"/>
            <a:t>Our Goal:</a:t>
          </a:r>
          <a:r>
            <a:rPr lang="en-US"/>
            <a:t> Develop a ML pipeline prioritizing </a:t>
          </a:r>
          <a:r>
            <a:rPr lang="en-US" b="1"/>
            <a:t>recall</a:t>
          </a:r>
          <a:r>
            <a:rPr lang="en-US"/>
            <a:t> (detecting fraud) while maintaining acceptable </a:t>
          </a:r>
          <a:r>
            <a:rPr lang="en-US" b="1"/>
            <a:t>precision</a:t>
          </a:r>
          <a:r>
            <a:rPr lang="en-US"/>
            <a:t>.</a:t>
          </a:r>
        </a:p>
      </dgm:t>
    </dgm:pt>
    <dgm:pt modelId="{7F83AC4C-BEC0-4876-AFB8-422FBAC64791}" type="parTrans" cxnId="{B1ABA1C5-8BCE-4038-917D-AC531CC8F316}">
      <dgm:prSet/>
      <dgm:spPr/>
      <dgm:t>
        <a:bodyPr/>
        <a:lstStyle/>
        <a:p>
          <a:endParaRPr lang="en-US"/>
        </a:p>
      </dgm:t>
    </dgm:pt>
    <dgm:pt modelId="{92DF1FAA-1015-43C4-8B82-9FAB75ABA08A}" type="sibTrans" cxnId="{B1ABA1C5-8BCE-4038-917D-AC531CC8F316}">
      <dgm:prSet/>
      <dgm:spPr/>
      <dgm:t>
        <a:bodyPr/>
        <a:lstStyle/>
        <a:p>
          <a:endParaRPr lang="en-US"/>
        </a:p>
      </dgm:t>
    </dgm:pt>
    <dgm:pt modelId="{B17F9C09-4FE3-4093-93D7-8F2A057DC127}">
      <dgm:prSet/>
      <dgm:spPr/>
      <dgm:t>
        <a:bodyPr/>
        <a:lstStyle/>
        <a:p>
          <a:r>
            <a:rPr lang="en-US" b="1"/>
            <a:t>Core Strategy:</a:t>
          </a:r>
          <a:r>
            <a:rPr lang="en-US"/>
            <a:t> Addressed extreme class imbalance (20k fraud vs. 570k legitimate) and large data volume (1.9 GB).</a:t>
          </a:r>
        </a:p>
      </dgm:t>
    </dgm:pt>
    <dgm:pt modelId="{8FE5D76C-35A0-4EA5-BA35-B0DCF750B8BF}" type="parTrans" cxnId="{F400D7BE-BC99-443E-A7AE-7536D6870371}">
      <dgm:prSet/>
      <dgm:spPr/>
      <dgm:t>
        <a:bodyPr/>
        <a:lstStyle/>
        <a:p>
          <a:endParaRPr lang="en-US"/>
        </a:p>
      </dgm:t>
    </dgm:pt>
    <dgm:pt modelId="{7A0CC4AF-F708-4562-9C03-CBF603F3D6FC}" type="sibTrans" cxnId="{F400D7BE-BC99-443E-A7AE-7536D6870371}">
      <dgm:prSet/>
      <dgm:spPr/>
      <dgm:t>
        <a:bodyPr/>
        <a:lstStyle/>
        <a:p>
          <a:endParaRPr lang="en-US"/>
        </a:p>
      </dgm:t>
    </dgm:pt>
    <dgm:pt modelId="{5D62A57E-784E-4BD2-B847-BC062BF7D700}">
      <dgm:prSet/>
      <dgm:spPr/>
      <dgm:t>
        <a:bodyPr/>
        <a:lstStyle/>
        <a:p>
          <a:r>
            <a:rPr lang="en-US" b="1"/>
            <a:t>Key Approach:</a:t>
          </a:r>
          <a:r>
            <a:rPr lang="en-US"/>
            <a:t> 2:1 undersampled subset + SMOTE for balanced training.</a:t>
          </a:r>
        </a:p>
      </dgm:t>
    </dgm:pt>
    <dgm:pt modelId="{9D66D7A2-FC92-4403-AF82-47C20947A10B}" type="parTrans" cxnId="{BFFE4992-5B5E-45E3-86C6-932DBF06207C}">
      <dgm:prSet/>
      <dgm:spPr/>
      <dgm:t>
        <a:bodyPr/>
        <a:lstStyle/>
        <a:p>
          <a:endParaRPr lang="en-US"/>
        </a:p>
      </dgm:t>
    </dgm:pt>
    <dgm:pt modelId="{F51CFA57-BE61-41EF-A215-5DA7E571D57D}" type="sibTrans" cxnId="{BFFE4992-5B5E-45E3-86C6-932DBF06207C}">
      <dgm:prSet/>
      <dgm:spPr/>
      <dgm:t>
        <a:bodyPr/>
        <a:lstStyle/>
        <a:p>
          <a:endParaRPr lang="en-US"/>
        </a:p>
      </dgm:t>
    </dgm:pt>
    <dgm:pt modelId="{D59AD194-61DA-4424-B5CE-096A7EBB3FE4}">
      <dgm:prSet/>
      <dgm:spPr/>
      <dgm:t>
        <a:bodyPr/>
        <a:lstStyle/>
        <a:p>
          <a:r>
            <a:rPr lang="en-US" b="1"/>
            <a:t>Result:</a:t>
          </a:r>
          <a:r>
            <a:rPr lang="en-US"/>
            <a:t> Random Forest model with 73.34% recall, 85.02% precision (after threshold tuning), 0.9176 ROC AUC.</a:t>
          </a:r>
        </a:p>
      </dgm:t>
    </dgm:pt>
    <dgm:pt modelId="{9046D825-04A6-4A88-BEDA-16B25AA236E7}" type="parTrans" cxnId="{01F11A9C-1117-4798-8771-CB94E4D81B42}">
      <dgm:prSet/>
      <dgm:spPr/>
      <dgm:t>
        <a:bodyPr/>
        <a:lstStyle/>
        <a:p>
          <a:endParaRPr lang="en-US"/>
        </a:p>
      </dgm:t>
    </dgm:pt>
    <dgm:pt modelId="{4A5FF43E-50F8-4BC2-92CB-B6BBA799902C}" type="sibTrans" cxnId="{01F11A9C-1117-4798-8771-CB94E4D81B42}">
      <dgm:prSet/>
      <dgm:spPr/>
      <dgm:t>
        <a:bodyPr/>
        <a:lstStyle/>
        <a:p>
          <a:endParaRPr lang="en-US"/>
        </a:p>
      </dgm:t>
    </dgm:pt>
    <dgm:pt modelId="{4743BEC8-CDA1-4970-8B48-7DA1D5455D06}" type="pres">
      <dgm:prSet presAssocID="{CAC2AFF7-5B4A-45F2-B857-728DD6D7D5A7}" presName="root" presStyleCnt="0">
        <dgm:presLayoutVars>
          <dgm:dir/>
          <dgm:resizeHandles val="exact"/>
        </dgm:presLayoutVars>
      </dgm:prSet>
      <dgm:spPr/>
    </dgm:pt>
    <dgm:pt modelId="{AF417BD0-08F7-4C24-A643-0C69E9F3CF9D}" type="pres">
      <dgm:prSet presAssocID="{42E1E7ED-C1DC-44A0-850C-92A28CDA3D63}" presName="compNode" presStyleCnt="0"/>
      <dgm:spPr/>
    </dgm:pt>
    <dgm:pt modelId="{12F27099-7D41-47F0-9E6E-BA13FD5844CA}" type="pres">
      <dgm:prSet presAssocID="{42E1E7ED-C1DC-44A0-850C-92A28CDA3D63}" presName="bgRect" presStyleLbl="bgShp" presStyleIdx="0" presStyleCnt="5"/>
      <dgm:spPr/>
    </dgm:pt>
    <dgm:pt modelId="{94C87462-A263-4A5D-826A-F5F799F08A83}" type="pres">
      <dgm:prSet presAssocID="{42E1E7ED-C1DC-44A0-850C-92A28CDA3D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96FDC1E-08F2-4E01-A702-FCF2DB34EEEE}" type="pres">
      <dgm:prSet presAssocID="{42E1E7ED-C1DC-44A0-850C-92A28CDA3D63}" presName="spaceRect" presStyleCnt="0"/>
      <dgm:spPr/>
    </dgm:pt>
    <dgm:pt modelId="{032945FC-B9FD-4ACE-8351-EB04A429C9F5}" type="pres">
      <dgm:prSet presAssocID="{42E1E7ED-C1DC-44A0-850C-92A28CDA3D63}" presName="parTx" presStyleLbl="revTx" presStyleIdx="0" presStyleCnt="5">
        <dgm:presLayoutVars>
          <dgm:chMax val="0"/>
          <dgm:chPref val="0"/>
        </dgm:presLayoutVars>
      </dgm:prSet>
      <dgm:spPr/>
    </dgm:pt>
    <dgm:pt modelId="{2AFD4455-35E1-456F-90EB-6728031345EA}" type="pres">
      <dgm:prSet presAssocID="{C0BC79DC-476F-4C77-870D-064E5F918C3F}" presName="sibTrans" presStyleCnt="0"/>
      <dgm:spPr/>
    </dgm:pt>
    <dgm:pt modelId="{48E36888-9999-44A2-8031-33DA62DA78BC}" type="pres">
      <dgm:prSet presAssocID="{5F1DEF1E-5A2F-4294-8E84-4247A62FE785}" presName="compNode" presStyleCnt="0"/>
      <dgm:spPr/>
    </dgm:pt>
    <dgm:pt modelId="{69E778AB-C9AF-4DFE-9BF6-CA0F863E41B6}" type="pres">
      <dgm:prSet presAssocID="{5F1DEF1E-5A2F-4294-8E84-4247A62FE785}" presName="bgRect" presStyleLbl="bgShp" presStyleIdx="1" presStyleCnt="5"/>
      <dgm:spPr/>
    </dgm:pt>
    <dgm:pt modelId="{5583090E-A316-4FBC-A471-AAD72909D8B1}" type="pres">
      <dgm:prSet presAssocID="{5F1DEF1E-5A2F-4294-8E84-4247A62FE7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593BF3-6758-407E-85A9-92712BB8A9A4}" type="pres">
      <dgm:prSet presAssocID="{5F1DEF1E-5A2F-4294-8E84-4247A62FE785}" presName="spaceRect" presStyleCnt="0"/>
      <dgm:spPr/>
    </dgm:pt>
    <dgm:pt modelId="{E1C09A78-3BDF-4579-9E0D-26762A405E1C}" type="pres">
      <dgm:prSet presAssocID="{5F1DEF1E-5A2F-4294-8E84-4247A62FE785}" presName="parTx" presStyleLbl="revTx" presStyleIdx="1" presStyleCnt="5">
        <dgm:presLayoutVars>
          <dgm:chMax val="0"/>
          <dgm:chPref val="0"/>
        </dgm:presLayoutVars>
      </dgm:prSet>
      <dgm:spPr/>
    </dgm:pt>
    <dgm:pt modelId="{663351CE-C43E-4D7C-8814-0F8F29E9E9AE}" type="pres">
      <dgm:prSet presAssocID="{92DF1FAA-1015-43C4-8B82-9FAB75ABA08A}" presName="sibTrans" presStyleCnt="0"/>
      <dgm:spPr/>
    </dgm:pt>
    <dgm:pt modelId="{56EB423E-AD54-4B67-BCB3-943377EE35B8}" type="pres">
      <dgm:prSet presAssocID="{B17F9C09-4FE3-4093-93D7-8F2A057DC127}" presName="compNode" presStyleCnt="0"/>
      <dgm:spPr/>
    </dgm:pt>
    <dgm:pt modelId="{3EA06812-EFF3-49BA-8D7E-D5889082FB73}" type="pres">
      <dgm:prSet presAssocID="{B17F9C09-4FE3-4093-93D7-8F2A057DC127}" presName="bgRect" presStyleLbl="bgShp" presStyleIdx="2" presStyleCnt="5"/>
      <dgm:spPr/>
    </dgm:pt>
    <dgm:pt modelId="{F592B05E-9637-47DD-B240-FD65EB304BCD}" type="pres">
      <dgm:prSet presAssocID="{B17F9C09-4FE3-4093-93D7-8F2A057DC1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5EE8DC8-6F8C-43DC-B40A-270001E9A670}" type="pres">
      <dgm:prSet presAssocID="{B17F9C09-4FE3-4093-93D7-8F2A057DC127}" presName="spaceRect" presStyleCnt="0"/>
      <dgm:spPr/>
    </dgm:pt>
    <dgm:pt modelId="{42CFF8D7-080E-45F0-ADAB-FA11CB5BE47F}" type="pres">
      <dgm:prSet presAssocID="{B17F9C09-4FE3-4093-93D7-8F2A057DC127}" presName="parTx" presStyleLbl="revTx" presStyleIdx="2" presStyleCnt="5">
        <dgm:presLayoutVars>
          <dgm:chMax val="0"/>
          <dgm:chPref val="0"/>
        </dgm:presLayoutVars>
      </dgm:prSet>
      <dgm:spPr/>
    </dgm:pt>
    <dgm:pt modelId="{989F4457-8DC9-4B64-B634-DE3D1BFEE84F}" type="pres">
      <dgm:prSet presAssocID="{7A0CC4AF-F708-4562-9C03-CBF603F3D6FC}" presName="sibTrans" presStyleCnt="0"/>
      <dgm:spPr/>
    </dgm:pt>
    <dgm:pt modelId="{6106B938-E74F-488A-9311-D38E9B064FDE}" type="pres">
      <dgm:prSet presAssocID="{5D62A57E-784E-4BD2-B847-BC062BF7D700}" presName="compNode" presStyleCnt="0"/>
      <dgm:spPr/>
    </dgm:pt>
    <dgm:pt modelId="{80EE1554-B1BD-4C91-9356-C0F69DC18328}" type="pres">
      <dgm:prSet presAssocID="{5D62A57E-784E-4BD2-B847-BC062BF7D700}" presName="bgRect" presStyleLbl="bgShp" presStyleIdx="3" presStyleCnt="5"/>
      <dgm:spPr/>
    </dgm:pt>
    <dgm:pt modelId="{A097A424-3DC2-46E0-A162-19C7D0712A5E}" type="pres">
      <dgm:prSet presAssocID="{5D62A57E-784E-4BD2-B847-BC062BF7D7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8031FE5-EB55-452A-A021-F5AB6B1AB6FC}" type="pres">
      <dgm:prSet presAssocID="{5D62A57E-784E-4BD2-B847-BC062BF7D700}" presName="spaceRect" presStyleCnt="0"/>
      <dgm:spPr/>
    </dgm:pt>
    <dgm:pt modelId="{E81EF182-D43E-4A06-83DE-C4CDB9E2A434}" type="pres">
      <dgm:prSet presAssocID="{5D62A57E-784E-4BD2-B847-BC062BF7D700}" presName="parTx" presStyleLbl="revTx" presStyleIdx="3" presStyleCnt="5">
        <dgm:presLayoutVars>
          <dgm:chMax val="0"/>
          <dgm:chPref val="0"/>
        </dgm:presLayoutVars>
      </dgm:prSet>
      <dgm:spPr/>
    </dgm:pt>
    <dgm:pt modelId="{F53B867B-805B-4E36-AE64-BE7E8A9A6996}" type="pres">
      <dgm:prSet presAssocID="{F51CFA57-BE61-41EF-A215-5DA7E571D57D}" presName="sibTrans" presStyleCnt="0"/>
      <dgm:spPr/>
    </dgm:pt>
    <dgm:pt modelId="{3541728E-9086-4A27-9D16-29F3E211DC7F}" type="pres">
      <dgm:prSet presAssocID="{D59AD194-61DA-4424-B5CE-096A7EBB3FE4}" presName="compNode" presStyleCnt="0"/>
      <dgm:spPr/>
    </dgm:pt>
    <dgm:pt modelId="{381E0B96-B56C-48A0-ABC0-A2034691B61E}" type="pres">
      <dgm:prSet presAssocID="{D59AD194-61DA-4424-B5CE-096A7EBB3FE4}" presName="bgRect" presStyleLbl="bgShp" presStyleIdx="4" presStyleCnt="5"/>
      <dgm:spPr/>
    </dgm:pt>
    <dgm:pt modelId="{F15496FF-967E-4835-BEDD-8568F538CBE6}" type="pres">
      <dgm:prSet presAssocID="{D59AD194-61DA-4424-B5CE-096A7EBB3F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40FB3449-6769-4118-B683-833F35044E8D}" type="pres">
      <dgm:prSet presAssocID="{D59AD194-61DA-4424-B5CE-096A7EBB3FE4}" presName="spaceRect" presStyleCnt="0"/>
      <dgm:spPr/>
    </dgm:pt>
    <dgm:pt modelId="{A39ACF1D-4DB2-470A-AC61-A15A9ACECE6A}" type="pres">
      <dgm:prSet presAssocID="{D59AD194-61DA-4424-B5CE-096A7EBB3F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490547-F3CD-4348-AA09-815C541C1935}" srcId="{CAC2AFF7-5B4A-45F2-B857-728DD6D7D5A7}" destId="{42E1E7ED-C1DC-44A0-850C-92A28CDA3D63}" srcOrd="0" destOrd="0" parTransId="{A86AB63B-562B-4109-BF1B-B1732E68CA84}" sibTransId="{C0BC79DC-476F-4C77-870D-064E5F918C3F}"/>
    <dgm:cxn modelId="{B9BA0C4A-E284-9F4F-A48C-3FC3819D8660}" type="presOf" srcId="{5F1DEF1E-5A2F-4294-8E84-4247A62FE785}" destId="{E1C09A78-3BDF-4579-9E0D-26762A405E1C}" srcOrd="0" destOrd="0" presId="urn:microsoft.com/office/officeart/2018/2/layout/IconVerticalSolidList"/>
    <dgm:cxn modelId="{6D186759-B19E-9844-A15F-3C5C95C2B8BC}" type="presOf" srcId="{B17F9C09-4FE3-4093-93D7-8F2A057DC127}" destId="{42CFF8D7-080E-45F0-ADAB-FA11CB5BE47F}" srcOrd="0" destOrd="0" presId="urn:microsoft.com/office/officeart/2018/2/layout/IconVerticalSolidList"/>
    <dgm:cxn modelId="{D1465681-28FA-524B-B4C9-AB736DCD3D88}" type="presOf" srcId="{D59AD194-61DA-4424-B5CE-096A7EBB3FE4}" destId="{A39ACF1D-4DB2-470A-AC61-A15A9ACECE6A}" srcOrd="0" destOrd="0" presId="urn:microsoft.com/office/officeart/2018/2/layout/IconVerticalSolidList"/>
    <dgm:cxn modelId="{70E6A18E-CC6C-424C-85DD-CD1CA5057E37}" type="presOf" srcId="{5D62A57E-784E-4BD2-B847-BC062BF7D700}" destId="{E81EF182-D43E-4A06-83DE-C4CDB9E2A434}" srcOrd="0" destOrd="0" presId="urn:microsoft.com/office/officeart/2018/2/layout/IconVerticalSolidList"/>
    <dgm:cxn modelId="{BFFE4992-5B5E-45E3-86C6-932DBF06207C}" srcId="{CAC2AFF7-5B4A-45F2-B857-728DD6D7D5A7}" destId="{5D62A57E-784E-4BD2-B847-BC062BF7D700}" srcOrd="3" destOrd="0" parTransId="{9D66D7A2-FC92-4403-AF82-47C20947A10B}" sibTransId="{F51CFA57-BE61-41EF-A215-5DA7E571D57D}"/>
    <dgm:cxn modelId="{01F11A9C-1117-4798-8771-CB94E4D81B42}" srcId="{CAC2AFF7-5B4A-45F2-B857-728DD6D7D5A7}" destId="{D59AD194-61DA-4424-B5CE-096A7EBB3FE4}" srcOrd="4" destOrd="0" parTransId="{9046D825-04A6-4A88-BEDA-16B25AA236E7}" sibTransId="{4A5FF43E-50F8-4BC2-92CB-B6BBA799902C}"/>
    <dgm:cxn modelId="{F400D7BE-BC99-443E-A7AE-7536D6870371}" srcId="{CAC2AFF7-5B4A-45F2-B857-728DD6D7D5A7}" destId="{B17F9C09-4FE3-4093-93D7-8F2A057DC127}" srcOrd="2" destOrd="0" parTransId="{8FE5D76C-35A0-4EA5-BA35-B0DCF750B8BF}" sibTransId="{7A0CC4AF-F708-4562-9C03-CBF603F3D6FC}"/>
    <dgm:cxn modelId="{6BA05FC0-A2CC-EC4C-BBC7-34C0EDC8D929}" type="presOf" srcId="{42E1E7ED-C1DC-44A0-850C-92A28CDA3D63}" destId="{032945FC-B9FD-4ACE-8351-EB04A429C9F5}" srcOrd="0" destOrd="0" presId="urn:microsoft.com/office/officeart/2018/2/layout/IconVerticalSolidList"/>
    <dgm:cxn modelId="{B1ABA1C5-8BCE-4038-917D-AC531CC8F316}" srcId="{CAC2AFF7-5B4A-45F2-B857-728DD6D7D5A7}" destId="{5F1DEF1E-5A2F-4294-8E84-4247A62FE785}" srcOrd="1" destOrd="0" parTransId="{7F83AC4C-BEC0-4876-AFB8-422FBAC64791}" sibTransId="{92DF1FAA-1015-43C4-8B82-9FAB75ABA08A}"/>
    <dgm:cxn modelId="{4DB81ADB-BD3C-C242-9D0B-E72914F95E81}" type="presOf" srcId="{CAC2AFF7-5B4A-45F2-B857-728DD6D7D5A7}" destId="{4743BEC8-CDA1-4970-8B48-7DA1D5455D06}" srcOrd="0" destOrd="0" presId="urn:microsoft.com/office/officeart/2018/2/layout/IconVerticalSolidList"/>
    <dgm:cxn modelId="{DEFE2501-C99F-B248-8B33-FC498929BC84}" type="presParOf" srcId="{4743BEC8-CDA1-4970-8B48-7DA1D5455D06}" destId="{AF417BD0-08F7-4C24-A643-0C69E9F3CF9D}" srcOrd="0" destOrd="0" presId="urn:microsoft.com/office/officeart/2018/2/layout/IconVerticalSolidList"/>
    <dgm:cxn modelId="{4F064BD1-4145-A844-97CB-64137406F9E3}" type="presParOf" srcId="{AF417BD0-08F7-4C24-A643-0C69E9F3CF9D}" destId="{12F27099-7D41-47F0-9E6E-BA13FD5844CA}" srcOrd="0" destOrd="0" presId="urn:microsoft.com/office/officeart/2018/2/layout/IconVerticalSolidList"/>
    <dgm:cxn modelId="{C7429AA8-95C3-1241-A5A9-2F043B9DD9E6}" type="presParOf" srcId="{AF417BD0-08F7-4C24-A643-0C69E9F3CF9D}" destId="{94C87462-A263-4A5D-826A-F5F799F08A83}" srcOrd="1" destOrd="0" presId="urn:microsoft.com/office/officeart/2018/2/layout/IconVerticalSolidList"/>
    <dgm:cxn modelId="{328D52AC-8B74-3842-9AD4-2CF57C964CB3}" type="presParOf" srcId="{AF417BD0-08F7-4C24-A643-0C69E9F3CF9D}" destId="{796FDC1E-08F2-4E01-A702-FCF2DB34EEEE}" srcOrd="2" destOrd="0" presId="urn:microsoft.com/office/officeart/2018/2/layout/IconVerticalSolidList"/>
    <dgm:cxn modelId="{DD8B4A4D-539B-764B-9F5A-414711C91136}" type="presParOf" srcId="{AF417BD0-08F7-4C24-A643-0C69E9F3CF9D}" destId="{032945FC-B9FD-4ACE-8351-EB04A429C9F5}" srcOrd="3" destOrd="0" presId="urn:microsoft.com/office/officeart/2018/2/layout/IconVerticalSolidList"/>
    <dgm:cxn modelId="{E3FAF936-7C88-BB47-BA53-C391A691B504}" type="presParOf" srcId="{4743BEC8-CDA1-4970-8B48-7DA1D5455D06}" destId="{2AFD4455-35E1-456F-90EB-6728031345EA}" srcOrd="1" destOrd="0" presId="urn:microsoft.com/office/officeart/2018/2/layout/IconVerticalSolidList"/>
    <dgm:cxn modelId="{6C72747B-8272-F448-AB4D-DAB287AD2E95}" type="presParOf" srcId="{4743BEC8-CDA1-4970-8B48-7DA1D5455D06}" destId="{48E36888-9999-44A2-8031-33DA62DA78BC}" srcOrd="2" destOrd="0" presId="urn:microsoft.com/office/officeart/2018/2/layout/IconVerticalSolidList"/>
    <dgm:cxn modelId="{27D66986-B5ED-4F49-933D-3BA2873692BE}" type="presParOf" srcId="{48E36888-9999-44A2-8031-33DA62DA78BC}" destId="{69E778AB-C9AF-4DFE-9BF6-CA0F863E41B6}" srcOrd="0" destOrd="0" presId="urn:microsoft.com/office/officeart/2018/2/layout/IconVerticalSolidList"/>
    <dgm:cxn modelId="{3747D4EC-6235-FE48-9CE9-8F650F725E02}" type="presParOf" srcId="{48E36888-9999-44A2-8031-33DA62DA78BC}" destId="{5583090E-A316-4FBC-A471-AAD72909D8B1}" srcOrd="1" destOrd="0" presId="urn:microsoft.com/office/officeart/2018/2/layout/IconVerticalSolidList"/>
    <dgm:cxn modelId="{06162469-3611-9D48-9E33-C95E04B83EFF}" type="presParOf" srcId="{48E36888-9999-44A2-8031-33DA62DA78BC}" destId="{AD593BF3-6758-407E-85A9-92712BB8A9A4}" srcOrd="2" destOrd="0" presId="urn:microsoft.com/office/officeart/2018/2/layout/IconVerticalSolidList"/>
    <dgm:cxn modelId="{09AD94EC-C131-A14E-B462-44F4AD6B0162}" type="presParOf" srcId="{48E36888-9999-44A2-8031-33DA62DA78BC}" destId="{E1C09A78-3BDF-4579-9E0D-26762A405E1C}" srcOrd="3" destOrd="0" presId="urn:microsoft.com/office/officeart/2018/2/layout/IconVerticalSolidList"/>
    <dgm:cxn modelId="{1024FFAF-B01D-5C4A-BA7B-DF59F9D3D057}" type="presParOf" srcId="{4743BEC8-CDA1-4970-8B48-7DA1D5455D06}" destId="{663351CE-C43E-4D7C-8814-0F8F29E9E9AE}" srcOrd="3" destOrd="0" presId="urn:microsoft.com/office/officeart/2018/2/layout/IconVerticalSolidList"/>
    <dgm:cxn modelId="{8BA6C63C-E347-6D40-A7EF-94015D6848A5}" type="presParOf" srcId="{4743BEC8-CDA1-4970-8B48-7DA1D5455D06}" destId="{56EB423E-AD54-4B67-BCB3-943377EE35B8}" srcOrd="4" destOrd="0" presId="urn:microsoft.com/office/officeart/2018/2/layout/IconVerticalSolidList"/>
    <dgm:cxn modelId="{4DFCB182-0527-784C-A19B-00364738A486}" type="presParOf" srcId="{56EB423E-AD54-4B67-BCB3-943377EE35B8}" destId="{3EA06812-EFF3-49BA-8D7E-D5889082FB73}" srcOrd="0" destOrd="0" presId="urn:microsoft.com/office/officeart/2018/2/layout/IconVerticalSolidList"/>
    <dgm:cxn modelId="{B42A7F8A-EA4F-484C-84EA-C7FFF9723974}" type="presParOf" srcId="{56EB423E-AD54-4B67-BCB3-943377EE35B8}" destId="{F592B05E-9637-47DD-B240-FD65EB304BCD}" srcOrd="1" destOrd="0" presId="urn:microsoft.com/office/officeart/2018/2/layout/IconVerticalSolidList"/>
    <dgm:cxn modelId="{42FC5B74-1142-8542-AA0E-D25EBA7F1769}" type="presParOf" srcId="{56EB423E-AD54-4B67-BCB3-943377EE35B8}" destId="{95EE8DC8-6F8C-43DC-B40A-270001E9A670}" srcOrd="2" destOrd="0" presId="urn:microsoft.com/office/officeart/2018/2/layout/IconVerticalSolidList"/>
    <dgm:cxn modelId="{F8FDD742-2EF0-D143-9ABF-F1B9A8702E36}" type="presParOf" srcId="{56EB423E-AD54-4B67-BCB3-943377EE35B8}" destId="{42CFF8D7-080E-45F0-ADAB-FA11CB5BE47F}" srcOrd="3" destOrd="0" presId="urn:microsoft.com/office/officeart/2018/2/layout/IconVerticalSolidList"/>
    <dgm:cxn modelId="{B5BD199A-E68C-5042-A084-F3D4FA1E55E9}" type="presParOf" srcId="{4743BEC8-CDA1-4970-8B48-7DA1D5455D06}" destId="{989F4457-8DC9-4B64-B634-DE3D1BFEE84F}" srcOrd="5" destOrd="0" presId="urn:microsoft.com/office/officeart/2018/2/layout/IconVerticalSolidList"/>
    <dgm:cxn modelId="{0988BDAC-075C-324B-8AE1-F526762B5AE5}" type="presParOf" srcId="{4743BEC8-CDA1-4970-8B48-7DA1D5455D06}" destId="{6106B938-E74F-488A-9311-D38E9B064FDE}" srcOrd="6" destOrd="0" presId="urn:microsoft.com/office/officeart/2018/2/layout/IconVerticalSolidList"/>
    <dgm:cxn modelId="{5CAAE3AC-0E79-2541-B500-A0109AF92085}" type="presParOf" srcId="{6106B938-E74F-488A-9311-D38E9B064FDE}" destId="{80EE1554-B1BD-4C91-9356-C0F69DC18328}" srcOrd="0" destOrd="0" presId="urn:microsoft.com/office/officeart/2018/2/layout/IconVerticalSolidList"/>
    <dgm:cxn modelId="{8A9E9CA5-367F-8240-A56F-7458A577A226}" type="presParOf" srcId="{6106B938-E74F-488A-9311-D38E9B064FDE}" destId="{A097A424-3DC2-46E0-A162-19C7D0712A5E}" srcOrd="1" destOrd="0" presId="urn:microsoft.com/office/officeart/2018/2/layout/IconVerticalSolidList"/>
    <dgm:cxn modelId="{6D09989D-AFFC-5448-84E2-65E0745A3F31}" type="presParOf" srcId="{6106B938-E74F-488A-9311-D38E9B064FDE}" destId="{A8031FE5-EB55-452A-A021-F5AB6B1AB6FC}" srcOrd="2" destOrd="0" presId="urn:microsoft.com/office/officeart/2018/2/layout/IconVerticalSolidList"/>
    <dgm:cxn modelId="{E70F1613-2377-D04A-B40B-EBCFFC745655}" type="presParOf" srcId="{6106B938-E74F-488A-9311-D38E9B064FDE}" destId="{E81EF182-D43E-4A06-83DE-C4CDB9E2A434}" srcOrd="3" destOrd="0" presId="urn:microsoft.com/office/officeart/2018/2/layout/IconVerticalSolidList"/>
    <dgm:cxn modelId="{D1FECC36-63D6-2748-9A60-E0E0C530CAE0}" type="presParOf" srcId="{4743BEC8-CDA1-4970-8B48-7DA1D5455D06}" destId="{F53B867B-805B-4E36-AE64-BE7E8A9A6996}" srcOrd="7" destOrd="0" presId="urn:microsoft.com/office/officeart/2018/2/layout/IconVerticalSolidList"/>
    <dgm:cxn modelId="{556CF52E-B2E5-3747-95BB-7CF543609330}" type="presParOf" srcId="{4743BEC8-CDA1-4970-8B48-7DA1D5455D06}" destId="{3541728E-9086-4A27-9D16-29F3E211DC7F}" srcOrd="8" destOrd="0" presId="urn:microsoft.com/office/officeart/2018/2/layout/IconVerticalSolidList"/>
    <dgm:cxn modelId="{B2E12756-6001-5642-AD48-DD4D43725A58}" type="presParOf" srcId="{3541728E-9086-4A27-9D16-29F3E211DC7F}" destId="{381E0B96-B56C-48A0-ABC0-A2034691B61E}" srcOrd="0" destOrd="0" presId="urn:microsoft.com/office/officeart/2018/2/layout/IconVerticalSolidList"/>
    <dgm:cxn modelId="{FCB02B06-EFB9-6341-93B7-35B788EF74DE}" type="presParOf" srcId="{3541728E-9086-4A27-9D16-29F3E211DC7F}" destId="{F15496FF-967E-4835-BEDD-8568F538CBE6}" srcOrd="1" destOrd="0" presId="urn:microsoft.com/office/officeart/2018/2/layout/IconVerticalSolidList"/>
    <dgm:cxn modelId="{B0B0C83D-7279-1F46-9D47-13A095DC6F24}" type="presParOf" srcId="{3541728E-9086-4A27-9D16-29F3E211DC7F}" destId="{40FB3449-6769-4118-B683-833F35044E8D}" srcOrd="2" destOrd="0" presId="urn:microsoft.com/office/officeart/2018/2/layout/IconVerticalSolidList"/>
    <dgm:cxn modelId="{C9CDBC45-9BBB-B84E-9664-2503BE4F456C}" type="presParOf" srcId="{3541728E-9086-4A27-9D16-29F3E211DC7F}" destId="{A39ACF1D-4DB2-470A-AC61-A15A9ACECE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28F692-8D6C-4694-93CD-5CF4EFD4FA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16C1734-A34B-4E25-B8BE-3975E979ACD7}">
      <dgm:prSet/>
      <dgm:spPr/>
      <dgm:t>
        <a:bodyPr/>
        <a:lstStyle/>
        <a:p>
          <a:r>
            <a:rPr lang="en-US" b="1"/>
            <a:t>Ensemble Methods:</a:t>
          </a:r>
          <a:r>
            <a:rPr lang="en-US"/>
            <a:t> Combine Random Forest, XGBoost, LightGBM for enhanced performance and robustness.</a:t>
          </a:r>
        </a:p>
      </dgm:t>
    </dgm:pt>
    <dgm:pt modelId="{32EB7F14-D5D2-416C-AD10-D0A26B8CE792}" type="parTrans" cxnId="{7FECCC56-D797-4E3F-84BC-CA1459727F69}">
      <dgm:prSet/>
      <dgm:spPr/>
      <dgm:t>
        <a:bodyPr/>
        <a:lstStyle/>
        <a:p>
          <a:endParaRPr lang="en-US"/>
        </a:p>
      </dgm:t>
    </dgm:pt>
    <dgm:pt modelId="{379A0CAF-BC16-4C43-B803-0DB1A4741E1C}" type="sibTrans" cxnId="{7FECCC56-D797-4E3F-84BC-CA1459727F69}">
      <dgm:prSet/>
      <dgm:spPr/>
      <dgm:t>
        <a:bodyPr/>
        <a:lstStyle/>
        <a:p>
          <a:endParaRPr lang="en-US"/>
        </a:p>
      </dgm:t>
    </dgm:pt>
    <dgm:pt modelId="{8A4CDBE2-2463-4CAA-9F6A-B6429D050F7F}">
      <dgm:prSet/>
      <dgm:spPr/>
      <dgm:t>
        <a:bodyPr/>
        <a:lstStyle/>
        <a:p>
          <a:r>
            <a:rPr lang="en-US" b="1"/>
            <a:t>Graph-Based Anomaly Detection:</a:t>
          </a:r>
          <a:r>
            <a:rPr lang="en-US"/>
            <a:t> Leverage transaction-entity networks to identify coordinated fraud rings.</a:t>
          </a:r>
        </a:p>
      </dgm:t>
    </dgm:pt>
    <dgm:pt modelId="{59728783-4674-4AAE-91D4-006E7EE2205D}" type="parTrans" cxnId="{1CA4070D-E478-4E8E-B116-431270570834}">
      <dgm:prSet/>
      <dgm:spPr/>
      <dgm:t>
        <a:bodyPr/>
        <a:lstStyle/>
        <a:p>
          <a:endParaRPr lang="en-US"/>
        </a:p>
      </dgm:t>
    </dgm:pt>
    <dgm:pt modelId="{0492F6F1-45AF-48E3-93B8-96D36F7A9896}" type="sibTrans" cxnId="{1CA4070D-E478-4E8E-B116-431270570834}">
      <dgm:prSet/>
      <dgm:spPr/>
      <dgm:t>
        <a:bodyPr/>
        <a:lstStyle/>
        <a:p>
          <a:endParaRPr lang="en-US"/>
        </a:p>
      </dgm:t>
    </dgm:pt>
    <dgm:pt modelId="{A554F88E-BD3E-4343-AB83-B6F9224D7452}">
      <dgm:prSet/>
      <dgm:spPr/>
      <dgm:t>
        <a:bodyPr/>
        <a:lstStyle/>
        <a:p>
          <a:r>
            <a:rPr lang="en-US" b="1"/>
            <a:t>Streaming Learning Implementation:</a:t>
          </a:r>
          <a:r>
            <a:rPr lang="en-US"/>
            <a:t> Enable near-real-time model updates for faster adaptation to evolving tactics.</a:t>
          </a:r>
        </a:p>
      </dgm:t>
    </dgm:pt>
    <dgm:pt modelId="{1AAC5C13-6656-46AE-AF70-9C3CE4B6819E}" type="parTrans" cxnId="{45269B64-3550-41D1-AEB9-92FEB7D396BB}">
      <dgm:prSet/>
      <dgm:spPr/>
      <dgm:t>
        <a:bodyPr/>
        <a:lstStyle/>
        <a:p>
          <a:endParaRPr lang="en-US"/>
        </a:p>
      </dgm:t>
    </dgm:pt>
    <dgm:pt modelId="{C9126229-14D8-4221-8887-2504A6231FDC}" type="sibTrans" cxnId="{45269B64-3550-41D1-AEB9-92FEB7D396BB}">
      <dgm:prSet/>
      <dgm:spPr/>
      <dgm:t>
        <a:bodyPr/>
        <a:lstStyle/>
        <a:p>
          <a:endParaRPr lang="en-US"/>
        </a:p>
      </dgm:t>
    </dgm:pt>
    <dgm:pt modelId="{ABCB106A-E966-445F-8BF9-1D27C550D5E1}">
      <dgm:prSet/>
      <dgm:spPr/>
      <dgm:t>
        <a:bodyPr/>
        <a:lstStyle/>
        <a:p>
          <a:r>
            <a:rPr lang="en-US" b="1"/>
            <a:t>Behavioral Biometrics Incorporation:</a:t>
          </a:r>
          <a:r>
            <a:rPr lang="en-US"/>
            <a:t> Add user interaction patterns (mouse movements, typing dynamics) for richer fraud scoring.</a:t>
          </a:r>
        </a:p>
      </dgm:t>
    </dgm:pt>
    <dgm:pt modelId="{0D6FF32C-8AE5-4A98-BF62-01D49B09C78E}" type="parTrans" cxnId="{2F248C82-43AD-475D-AC5D-C3C56E081C1C}">
      <dgm:prSet/>
      <dgm:spPr/>
      <dgm:t>
        <a:bodyPr/>
        <a:lstStyle/>
        <a:p>
          <a:endParaRPr lang="en-US"/>
        </a:p>
      </dgm:t>
    </dgm:pt>
    <dgm:pt modelId="{DFF15C0B-9454-43A2-A905-01C658D72A35}" type="sibTrans" cxnId="{2F248C82-43AD-475D-AC5D-C3C56E081C1C}">
      <dgm:prSet/>
      <dgm:spPr/>
      <dgm:t>
        <a:bodyPr/>
        <a:lstStyle/>
        <a:p>
          <a:endParaRPr lang="en-US"/>
        </a:p>
      </dgm:t>
    </dgm:pt>
    <dgm:pt modelId="{017304C0-715D-42F1-A967-E10434E3535B}">
      <dgm:prSet/>
      <dgm:spPr/>
      <dgm:t>
        <a:bodyPr/>
        <a:lstStyle/>
        <a:p>
          <a:r>
            <a:rPr lang="en-US" b="1"/>
            <a:t>Cost-Sensitive Optimization:</a:t>
          </a:r>
          <a:r>
            <a:rPr lang="en-US"/>
            <a:t> Develop models that directly optimize business impact, balancing false negative costs against false positive burdens.</a:t>
          </a:r>
        </a:p>
      </dgm:t>
    </dgm:pt>
    <dgm:pt modelId="{191AD9D3-8AB4-4070-8A4D-D0583A5F873B}" type="parTrans" cxnId="{8B2F3533-279E-4B18-8D33-6FBC0EAC0971}">
      <dgm:prSet/>
      <dgm:spPr/>
      <dgm:t>
        <a:bodyPr/>
        <a:lstStyle/>
        <a:p>
          <a:endParaRPr lang="en-US"/>
        </a:p>
      </dgm:t>
    </dgm:pt>
    <dgm:pt modelId="{46984C63-685C-4523-A28E-B24ABCA50C59}" type="sibTrans" cxnId="{8B2F3533-279E-4B18-8D33-6FBC0EAC0971}">
      <dgm:prSet/>
      <dgm:spPr/>
      <dgm:t>
        <a:bodyPr/>
        <a:lstStyle/>
        <a:p>
          <a:endParaRPr lang="en-US"/>
        </a:p>
      </dgm:t>
    </dgm:pt>
    <dgm:pt modelId="{FD640299-D419-4CB4-9C3E-001273304E59}">
      <dgm:prSet/>
      <dgm:spPr/>
      <dgm:t>
        <a:bodyPr/>
        <a:lstStyle/>
        <a:p>
          <a:r>
            <a:rPr lang="en-US" b="1"/>
            <a:t>Advanced Feature Engineering:</a:t>
          </a:r>
          <a:r>
            <a:rPr lang="en-US"/>
            <a:t> Explore temporal sequence modeling, peer-group comparisons, velocity-based features.</a:t>
          </a:r>
        </a:p>
      </dgm:t>
    </dgm:pt>
    <dgm:pt modelId="{7B861090-561E-4033-A5DC-15FCCDC86AE2}" type="parTrans" cxnId="{ABE752CE-922F-4ACC-8B98-23020816304A}">
      <dgm:prSet/>
      <dgm:spPr/>
      <dgm:t>
        <a:bodyPr/>
        <a:lstStyle/>
        <a:p>
          <a:endParaRPr lang="en-US"/>
        </a:p>
      </dgm:t>
    </dgm:pt>
    <dgm:pt modelId="{0A0F5F19-8BEB-407C-962D-8CD9640366F6}" type="sibTrans" cxnId="{ABE752CE-922F-4ACC-8B98-23020816304A}">
      <dgm:prSet/>
      <dgm:spPr/>
      <dgm:t>
        <a:bodyPr/>
        <a:lstStyle/>
        <a:p>
          <a:endParaRPr lang="en-US"/>
        </a:p>
      </dgm:t>
    </dgm:pt>
    <dgm:pt modelId="{101D68B7-0080-4DB3-9670-25EC7272C227}" type="pres">
      <dgm:prSet presAssocID="{D228F692-8D6C-4694-93CD-5CF4EFD4FAB0}" presName="root" presStyleCnt="0">
        <dgm:presLayoutVars>
          <dgm:dir/>
          <dgm:resizeHandles val="exact"/>
        </dgm:presLayoutVars>
      </dgm:prSet>
      <dgm:spPr/>
    </dgm:pt>
    <dgm:pt modelId="{8C26BF4C-82EC-47BF-963B-2D8276568F85}" type="pres">
      <dgm:prSet presAssocID="{116C1734-A34B-4E25-B8BE-3975E979ACD7}" presName="compNode" presStyleCnt="0"/>
      <dgm:spPr/>
    </dgm:pt>
    <dgm:pt modelId="{0F1CAC1D-06C2-4399-B039-AB2C962FD40C}" type="pres">
      <dgm:prSet presAssocID="{116C1734-A34B-4E25-B8BE-3975E979ACD7}" presName="bgRect" presStyleLbl="bgShp" presStyleIdx="0" presStyleCnt="6"/>
      <dgm:spPr/>
    </dgm:pt>
    <dgm:pt modelId="{EFD8E88D-AC35-406D-B00D-9D3DE90E1046}" type="pres">
      <dgm:prSet presAssocID="{116C1734-A34B-4E25-B8BE-3975E979ACD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3D506B5-35FD-4541-B01E-3A69474CA18A}" type="pres">
      <dgm:prSet presAssocID="{116C1734-A34B-4E25-B8BE-3975E979ACD7}" presName="spaceRect" presStyleCnt="0"/>
      <dgm:spPr/>
    </dgm:pt>
    <dgm:pt modelId="{D4683A57-0104-4611-BF86-F154A2C81D67}" type="pres">
      <dgm:prSet presAssocID="{116C1734-A34B-4E25-B8BE-3975E979ACD7}" presName="parTx" presStyleLbl="revTx" presStyleIdx="0" presStyleCnt="6">
        <dgm:presLayoutVars>
          <dgm:chMax val="0"/>
          <dgm:chPref val="0"/>
        </dgm:presLayoutVars>
      </dgm:prSet>
      <dgm:spPr/>
    </dgm:pt>
    <dgm:pt modelId="{9E690528-C628-4D88-8C8E-7016CB9595F3}" type="pres">
      <dgm:prSet presAssocID="{379A0CAF-BC16-4C43-B803-0DB1A4741E1C}" presName="sibTrans" presStyleCnt="0"/>
      <dgm:spPr/>
    </dgm:pt>
    <dgm:pt modelId="{04FC31B9-D4BE-4578-80AF-CEB46EB1332F}" type="pres">
      <dgm:prSet presAssocID="{8A4CDBE2-2463-4CAA-9F6A-B6429D050F7F}" presName="compNode" presStyleCnt="0"/>
      <dgm:spPr/>
    </dgm:pt>
    <dgm:pt modelId="{5B74A387-1FF0-42FF-9F15-159351A74FDC}" type="pres">
      <dgm:prSet presAssocID="{8A4CDBE2-2463-4CAA-9F6A-B6429D050F7F}" presName="bgRect" presStyleLbl="bgShp" presStyleIdx="1" presStyleCnt="6"/>
      <dgm:spPr/>
    </dgm:pt>
    <dgm:pt modelId="{F16B5E5B-D25A-4E1E-BB04-F58288AD6072}" type="pres">
      <dgm:prSet presAssocID="{8A4CDBE2-2463-4CAA-9F6A-B6429D050F7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0387FD39-E01A-492B-9F1D-649BBA82C82D}" type="pres">
      <dgm:prSet presAssocID="{8A4CDBE2-2463-4CAA-9F6A-B6429D050F7F}" presName="spaceRect" presStyleCnt="0"/>
      <dgm:spPr/>
    </dgm:pt>
    <dgm:pt modelId="{894622A1-23BB-4CCD-B3EA-8F841E278E3E}" type="pres">
      <dgm:prSet presAssocID="{8A4CDBE2-2463-4CAA-9F6A-B6429D050F7F}" presName="parTx" presStyleLbl="revTx" presStyleIdx="1" presStyleCnt="6">
        <dgm:presLayoutVars>
          <dgm:chMax val="0"/>
          <dgm:chPref val="0"/>
        </dgm:presLayoutVars>
      </dgm:prSet>
      <dgm:spPr/>
    </dgm:pt>
    <dgm:pt modelId="{3248E73E-3AD2-4E9F-986C-B1CDD6936731}" type="pres">
      <dgm:prSet presAssocID="{0492F6F1-45AF-48E3-93B8-96D36F7A9896}" presName="sibTrans" presStyleCnt="0"/>
      <dgm:spPr/>
    </dgm:pt>
    <dgm:pt modelId="{5A4E9679-0403-48BD-9F59-43A43009447B}" type="pres">
      <dgm:prSet presAssocID="{A554F88E-BD3E-4343-AB83-B6F9224D7452}" presName="compNode" presStyleCnt="0"/>
      <dgm:spPr/>
    </dgm:pt>
    <dgm:pt modelId="{DC76F62C-B51B-4888-B389-2E1EAFE4E17B}" type="pres">
      <dgm:prSet presAssocID="{A554F88E-BD3E-4343-AB83-B6F9224D7452}" presName="bgRect" presStyleLbl="bgShp" presStyleIdx="2" presStyleCnt="6"/>
      <dgm:spPr/>
    </dgm:pt>
    <dgm:pt modelId="{4F409FDC-CF18-40E2-B789-6C4169EDAD47}" type="pres">
      <dgm:prSet presAssocID="{A554F88E-BD3E-4343-AB83-B6F9224D74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9B8DBD51-A903-4069-9F86-0F74265356B9}" type="pres">
      <dgm:prSet presAssocID="{A554F88E-BD3E-4343-AB83-B6F9224D7452}" presName="spaceRect" presStyleCnt="0"/>
      <dgm:spPr/>
    </dgm:pt>
    <dgm:pt modelId="{037BF3A9-950F-4935-9F63-24E21C084690}" type="pres">
      <dgm:prSet presAssocID="{A554F88E-BD3E-4343-AB83-B6F9224D7452}" presName="parTx" presStyleLbl="revTx" presStyleIdx="2" presStyleCnt="6">
        <dgm:presLayoutVars>
          <dgm:chMax val="0"/>
          <dgm:chPref val="0"/>
        </dgm:presLayoutVars>
      </dgm:prSet>
      <dgm:spPr/>
    </dgm:pt>
    <dgm:pt modelId="{A8D34EAB-E2A0-4EE1-BD17-06A50F1E00A3}" type="pres">
      <dgm:prSet presAssocID="{C9126229-14D8-4221-8887-2504A6231FDC}" presName="sibTrans" presStyleCnt="0"/>
      <dgm:spPr/>
    </dgm:pt>
    <dgm:pt modelId="{3532615E-8CF6-4EE2-B32B-6973DF78ED12}" type="pres">
      <dgm:prSet presAssocID="{ABCB106A-E966-445F-8BF9-1D27C550D5E1}" presName="compNode" presStyleCnt="0"/>
      <dgm:spPr/>
    </dgm:pt>
    <dgm:pt modelId="{20EC27F7-CF95-42AD-BED6-3D2FB3DD0B80}" type="pres">
      <dgm:prSet presAssocID="{ABCB106A-E966-445F-8BF9-1D27C550D5E1}" presName="bgRect" presStyleLbl="bgShp" presStyleIdx="3" presStyleCnt="6"/>
      <dgm:spPr/>
    </dgm:pt>
    <dgm:pt modelId="{A70B3810-78AF-4820-8446-25DE56263D34}" type="pres">
      <dgm:prSet presAssocID="{ABCB106A-E966-445F-8BF9-1D27C550D5E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82A3A11-C8F3-4C2B-88F7-1F8AB0909272}" type="pres">
      <dgm:prSet presAssocID="{ABCB106A-E966-445F-8BF9-1D27C550D5E1}" presName="spaceRect" presStyleCnt="0"/>
      <dgm:spPr/>
    </dgm:pt>
    <dgm:pt modelId="{F03DB05D-FDA5-4172-B2A9-39875A00144E}" type="pres">
      <dgm:prSet presAssocID="{ABCB106A-E966-445F-8BF9-1D27C550D5E1}" presName="parTx" presStyleLbl="revTx" presStyleIdx="3" presStyleCnt="6">
        <dgm:presLayoutVars>
          <dgm:chMax val="0"/>
          <dgm:chPref val="0"/>
        </dgm:presLayoutVars>
      </dgm:prSet>
      <dgm:spPr/>
    </dgm:pt>
    <dgm:pt modelId="{5A923580-910E-461E-A8BC-D2A6A7DF9766}" type="pres">
      <dgm:prSet presAssocID="{DFF15C0B-9454-43A2-A905-01C658D72A35}" presName="sibTrans" presStyleCnt="0"/>
      <dgm:spPr/>
    </dgm:pt>
    <dgm:pt modelId="{0A929C65-17BD-4737-A759-B4AFE44C71C0}" type="pres">
      <dgm:prSet presAssocID="{017304C0-715D-42F1-A967-E10434E3535B}" presName="compNode" presStyleCnt="0"/>
      <dgm:spPr/>
    </dgm:pt>
    <dgm:pt modelId="{C6537B8A-ED2F-4E4F-ADAD-32399127D3F6}" type="pres">
      <dgm:prSet presAssocID="{017304C0-715D-42F1-A967-E10434E3535B}" presName="bgRect" presStyleLbl="bgShp" presStyleIdx="4" presStyleCnt="6"/>
      <dgm:spPr/>
    </dgm:pt>
    <dgm:pt modelId="{9E323803-3F06-433F-92BC-27CEE26EAE43}" type="pres">
      <dgm:prSet presAssocID="{017304C0-715D-42F1-A967-E10434E3535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2B5D970-A11B-424A-9BBB-785864AD4C4E}" type="pres">
      <dgm:prSet presAssocID="{017304C0-715D-42F1-A967-E10434E3535B}" presName="spaceRect" presStyleCnt="0"/>
      <dgm:spPr/>
    </dgm:pt>
    <dgm:pt modelId="{BBA20991-6243-4A32-B572-276ECD9712D6}" type="pres">
      <dgm:prSet presAssocID="{017304C0-715D-42F1-A967-E10434E3535B}" presName="parTx" presStyleLbl="revTx" presStyleIdx="4" presStyleCnt="6">
        <dgm:presLayoutVars>
          <dgm:chMax val="0"/>
          <dgm:chPref val="0"/>
        </dgm:presLayoutVars>
      </dgm:prSet>
      <dgm:spPr/>
    </dgm:pt>
    <dgm:pt modelId="{F6B5C73F-E2E2-488F-ADDB-D165A7E8824A}" type="pres">
      <dgm:prSet presAssocID="{46984C63-685C-4523-A28E-B24ABCA50C59}" presName="sibTrans" presStyleCnt="0"/>
      <dgm:spPr/>
    </dgm:pt>
    <dgm:pt modelId="{317A0552-EF7B-4B68-B1F5-B48A0790E378}" type="pres">
      <dgm:prSet presAssocID="{FD640299-D419-4CB4-9C3E-001273304E59}" presName="compNode" presStyleCnt="0"/>
      <dgm:spPr/>
    </dgm:pt>
    <dgm:pt modelId="{ACAB663D-E632-41C0-9FF3-5455F7432846}" type="pres">
      <dgm:prSet presAssocID="{FD640299-D419-4CB4-9C3E-001273304E59}" presName="bgRect" presStyleLbl="bgShp" presStyleIdx="5" presStyleCnt="6"/>
      <dgm:spPr/>
    </dgm:pt>
    <dgm:pt modelId="{0603EB78-B904-4546-9B5F-B7C386C5AA75}" type="pres">
      <dgm:prSet presAssocID="{FD640299-D419-4CB4-9C3E-001273304E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E832F04-9916-4540-AF34-8EB90D5F84C7}" type="pres">
      <dgm:prSet presAssocID="{FD640299-D419-4CB4-9C3E-001273304E59}" presName="spaceRect" presStyleCnt="0"/>
      <dgm:spPr/>
    </dgm:pt>
    <dgm:pt modelId="{D9AB382B-8C56-43D2-B1AD-869A6EBF7F3B}" type="pres">
      <dgm:prSet presAssocID="{FD640299-D419-4CB4-9C3E-001273304E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255EE06-8167-564E-9F23-0833CBC83115}" type="presOf" srcId="{FD640299-D419-4CB4-9C3E-001273304E59}" destId="{D9AB382B-8C56-43D2-B1AD-869A6EBF7F3B}" srcOrd="0" destOrd="0" presId="urn:microsoft.com/office/officeart/2018/2/layout/IconVerticalSolidList"/>
    <dgm:cxn modelId="{1CA4070D-E478-4E8E-B116-431270570834}" srcId="{D228F692-8D6C-4694-93CD-5CF4EFD4FAB0}" destId="{8A4CDBE2-2463-4CAA-9F6A-B6429D050F7F}" srcOrd="1" destOrd="0" parTransId="{59728783-4674-4AAE-91D4-006E7EE2205D}" sibTransId="{0492F6F1-45AF-48E3-93B8-96D36F7A9896}"/>
    <dgm:cxn modelId="{8B2F3533-279E-4B18-8D33-6FBC0EAC0971}" srcId="{D228F692-8D6C-4694-93CD-5CF4EFD4FAB0}" destId="{017304C0-715D-42F1-A967-E10434E3535B}" srcOrd="4" destOrd="0" parTransId="{191AD9D3-8AB4-4070-8A4D-D0583A5F873B}" sibTransId="{46984C63-685C-4523-A28E-B24ABCA50C59}"/>
    <dgm:cxn modelId="{73BD843C-9D20-2D42-A16A-1D54C165F35D}" type="presOf" srcId="{A554F88E-BD3E-4343-AB83-B6F9224D7452}" destId="{037BF3A9-950F-4935-9F63-24E21C084690}" srcOrd="0" destOrd="0" presId="urn:microsoft.com/office/officeart/2018/2/layout/IconVerticalSolidList"/>
    <dgm:cxn modelId="{3CA2DF46-0BBD-8A43-8B7C-2FB855FA0751}" type="presOf" srcId="{ABCB106A-E966-445F-8BF9-1D27C550D5E1}" destId="{F03DB05D-FDA5-4172-B2A9-39875A00144E}" srcOrd="0" destOrd="0" presId="urn:microsoft.com/office/officeart/2018/2/layout/IconVerticalSolidList"/>
    <dgm:cxn modelId="{7FECCC56-D797-4E3F-84BC-CA1459727F69}" srcId="{D228F692-8D6C-4694-93CD-5CF4EFD4FAB0}" destId="{116C1734-A34B-4E25-B8BE-3975E979ACD7}" srcOrd="0" destOrd="0" parTransId="{32EB7F14-D5D2-416C-AD10-D0A26B8CE792}" sibTransId="{379A0CAF-BC16-4C43-B803-0DB1A4741E1C}"/>
    <dgm:cxn modelId="{45269B64-3550-41D1-AEB9-92FEB7D396BB}" srcId="{D228F692-8D6C-4694-93CD-5CF4EFD4FAB0}" destId="{A554F88E-BD3E-4343-AB83-B6F9224D7452}" srcOrd="2" destOrd="0" parTransId="{1AAC5C13-6656-46AE-AF70-9C3CE4B6819E}" sibTransId="{C9126229-14D8-4221-8887-2504A6231FDC}"/>
    <dgm:cxn modelId="{C7DA9F7F-78A2-3C48-A63A-3CD855E90D8B}" type="presOf" srcId="{116C1734-A34B-4E25-B8BE-3975E979ACD7}" destId="{D4683A57-0104-4611-BF86-F154A2C81D67}" srcOrd="0" destOrd="0" presId="urn:microsoft.com/office/officeart/2018/2/layout/IconVerticalSolidList"/>
    <dgm:cxn modelId="{2F248C82-43AD-475D-AC5D-C3C56E081C1C}" srcId="{D228F692-8D6C-4694-93CD-5CF4EFD4FAB0}" destId="{ABCB106A-E966-445F-8BF9-1D27C550D5E1}" srcOrd="3" destOrd="0" parTransId="{0D6FF32C-8AE5-4A98-BF62-01D49B09C78E}" sibTransId="{DFF15C0B-9454-43A2-A905-01C658D72A35}"/>
    <dgm:cxn modelId="{ED84EA9C-4B60-4C4A-A22F-7B83BC161469}" type="presOf" srcId="{8A4CDBE2-2463-4CAA-9F6A-B6429D050F7F}" destId="{894622A1-23BB-4CCD-B3EA-8F841E278E3E}" srcOrd="0" destOrd="0" presId="urn:microsoft.com/office/officeart/2018/2/layout/IconVerticalSolidList"/>
    <dgm:cxn modelId="{D3A52AB4-26B5-3346-88B5-88C488E1A518}" type="presOf" srcId="{D228F692-8D6C-4694-93CD-5CF4EFD4FAB0}" destId="{101D68B7-0080-4DB3-9670-25EC7272C227}" srcOrd="0" destOrd="0" presId="urn:microsoft.com/office/officeart/2018/2/layout/IconVerticalSolidList"/>
    <dgm:cxn modelId="{59A5EEC9-A4F1-104E-BB70-72C936873D09}" type="presOf" srcId="{017304C0-715D-42F1-A967-E10434E3535B}" destId="{BBA20991-6243-4A32-B572-276ECD9712D6}" srcOrd="0" destOrd="0" presId="urn:microsoft.com/office/officeart/2018/2/layout/IconVerticalSolidList"/>
    <dgm:cxn modelId="{ABE752CE-922F-4ACC-8B98-23020816304A}" srcId="{D228F692-8D6C-4694-93CD-5CF4EFD4FAB0}" destId="{FD640299-D419-4CB4-9C3E-001273304E59}" srcOrd="5" destOrd="0" parTransId="{7B861090-561E-4033-A5DC-15FCCDC86AE2}" sibTransId="{0A0F5F19-8BEB-407C-962D-8CD9640366F6}"/>
    <dgm:cxn modelId="{A823FC54-4A64-B848-B9BC-120D8126C530}" type="presParOf" srcId="{101D68B7-0080-4DB3-9670-25EC7272C227}" destId="{8C26BF4C-82EC-47BF-963B-2D8276568F85}" srcOrd="0" destOrd="0" presId="urn:microsoft.com/office/officeart/2018/2/layout/IconVerticalSolidList"/>
    <dgm:cxn modelId="{233C498B-F161-B54B-AA9E-C160CE9DF9B5}" type="presParOf" srcId="{8C26BF4C-82EC-47BF-963B-2D8276568F85}" destId="{0F1CAC1D-06C2-4399-B039-AB2C962FD40C}" srcOrd="0" destOrd="0" presId="urn:microsoft.com/office/officeart/2018/2/layout/IconVerticalSolidList"/>
    <dgm:cxn modelId="{EE852BE3-3F58-C741-AEB9-2D0FD0F2BA41}" type="presParOf" srcId="{8C26BF4C-82EC-47BF-963B-2D8276568F85}" destId="{EFD8E88D-AC35-406D-B00D-9D3DE90E1046}" srcOrd="1" destOrd="0" presId="urn:microsoft.com/office/officeart/2018/2/layout/IconVerticalSolidList"/>
    <dgm:cxn modelId="{F2667959-78E2-9449-AC7F-583242C6814D}" type="presParOf" srcId="{8C26BF4C-82EC-47BF-963B-2D8276568F85}" destId="{C3D506B5-35FD-4541-B01E-3A69474CA18A}" srcOrd="2" destOrd="0" presId="urn:microsoft.com/office/officeart/2018/2/layout/IconVerticalSolidList"/>
    <dgm:cxn modelId="{5C430C56-5E6C-8549-AB4B-EA4C445A9E1E}" type="presParOf" srcId="{8C26BF4C-82EC-47BF-963B-2D8276568F85}" destId="{D4683A57-0104-4611-BF86-F154A2C81D67}" srcOrd="3" destOrd="0" presId="urn:microsoft.com/office/officeart/2018/2/layout/IconVerticalSolidList"/>
    <dgm:cxn modelId="{47AB248D-9111-FC42-A62C-6F5C6B029960}" type="presParOf" srcId="{101D68B7-0080-4DB3-9670-25EC7272C227}" destId="{9E690528-C628-4D88-8C8E-7016CB9595F3}" srcOrd="1" destOrd="0" presId="urn:microsoft.com/office/officeart/2018/2/layout/IconVerticalSolidList"/>
    <dgm:cxn modelId="{3F967917-F7F1-1949-874C-0661F8565A11}" type="presParOf" srcId="{101D68B7-0080-4DB3-9670-25EC7272C227}" destId="{04FC31B9-D4BE-4578-80AF-CEB46EB1332F}" srcOrd="2" destOrd="0" presId="urn:microsoft.com/office/officeart/2018/2/layout/IconVerticalSolidList"/>
    <dgm:cxn modelId="{BEF5C91A-5B1A-F44E-84ED-4F9E0F797F8D}" type="presParOf" srcId="{04FC31B9-D4BE-4578-80AF-CEB46EB1332F}" destId="{5B74A387-1FF0-42FF-9F15-159351A74FDC}" srcOrd="0" destOrd="0" presId="urn:microsoft.com/office/officeart/2018/2/layout/IconVerticalSolidList"/>
    <dgm:cxn modelId="{DD60440D-CA41-454F-BBF6-A9E027E7816C}" type="presParOf" srcId="{04FC31B9-D4BE-4578-80AF-CEB46EB1332F}" destId="{F16B5E5B-D25A-4E1E-BB04-F58288AD6072}" srcOrd="1" destOrd="0" presId="urn:microsoft.com/office/officeart/2018/2/layout/IconVerticalSolidList"/>
    <dgm:cxn modelId="{ECFAB634-3A97-5F41-B731-31841C14D6DB}" type="presParOf" srcId="{04FC31B9-D4BE-4578-80AF-CEB46EB1332F}" destId="{0387FD39-E01A-492B-9F1D-649BBA82C82D}" srcOrd="2" destOrd="0" presId="urn:microsoft.com/office/officeart/2018/2/layout/IconVerticalSolidList"/>
    <dgm:cxn modelId="{08B625BE-F92B-7E40-8BE4-4468F057A071}" type="presParOf" srcId="{04FC31B9-D4BE-4578-80AF-CEB46EB1332F}" destId="{894622A1-23BB-4CCD-B3EA-8F841E278E3E}" srcOrd="3" destOrd="0" presId="urn:microsoft.com/office/officeart/2018/2/layout/IconVerticalSolidList"/>
    <dgm:cxn modelId="{F58EB925-3A40-3F48-B274-D682727963CF}" type="presParOf" srcId="{101D68B7-0080-4DB3-9670-25EC7272C227}" destId="{3248E73E-3AD2-4E9F-986C-B1CDD6936731}" srcOrd="3" destOrd="0" presId="urn:microsoft.com/office/officeart/2018/2/layout/IconVerticalSolidList"/>
    <dgm:cxn modelId="{D4FC4136-1986-9E49-9B49-948969652089}" type="presParOf" srcId="{101D68B7-0080-4DB3-9670-25EC7272C227}" destId="{5A4E9679-0403-48BD-9F59-43A43009447B}" srcOrd="4" destOrd="0" presId="urn:microsoft.com/office/officeart/2018/2/layout/IconVerticalSolidList"/>
    <dgm:cxn modelId="{45FC4A9D-C5D4-A24E-8712-242ECEA2200D}" type="presParOf" srcId="{5A4E9679-0403-48BD-9F59-43A43009447B}" destId="{DC76F62C-B51B-4888-B389-2E1EAFE4E17B}" srcOrd="0" destOrd="0" presId="urn:microsoft.com/office/officeart/2018/2/layout/IconVerticalSolidList"/>
    <dgm:cxn modelId="{165AA6D8-F372-C241-8461-01748CA07372}" type="presParOf" srcId="{5A4E9679-0403-48BD-9F59-43A43009447B}" destId="{4F409FDC-CF18-40E2-B789-6C4169EDAD47}" srcOrd="1" destOrd="0" presId="urn:microsoft.com/office/officeart/2018/2/layout/IconVerticalSolidList"/>
    <dgm:cxn modelId="{D513ECBE-73D6-8740-8128-1ED73AFA69EC}" type="presParOf" srcId="{5A4E9679-0403-48BD-9F59-43A43009447B}" destId="{9B8DBD51-A903-4069-9F86-0F74265356B9}" srcOrd="2" destOrd="0" presId="urn:microsoft.com/office/officeart/2018/2/layout/IconVerticalSolidList"/>
    <dgm:cxn modelId="{6C1C1F02-9489-084A-BF1A-749E84F37B23}" type="presParOf" srcId="{5A4E9679-0403-48BD-9F59-43A43009447B}" destId="{037BF3A9-950F-4935-9F63-24E21C084690}" srcOrd="3" destOrd="0" presId="urn:microsoft.com/office/officeart/2018/2/layout/IconVerticalSolidList"/>
    <dgm:cxn modelId="{3972B07D-5D19-884B-BFB7-0305B2748947}" type="presParOf" srcId="{101D68B7-0080-4DB3-9670-25EC7272C227}" destId="{A8D34EAB-E2A0-4EE1-BD17-06A50F1E00A3}" srcOrd="5" destOrd="0" presId="urn:microsoft.com/office/officeart/2018/2/layout/IconVerticalSolidList"/>
    <dgm:cxn modelId="{9D3CAD4D-9AF3-E244-9AF3-B81D0279CA0A}" type="presParOf" srcId="{101D68B7-0080-4DB3-9670-25EC7272C227}" destId="{3532615E-8CF6-4EE2-B32B-6973DF78ED12}" srcOrd="6" destOrd="0" presId="urn:microsoft.com/office/officeart/2018/2/layout/IconVerticalSolidList"/>
    <dgm:cxn modelId="{DABC0FC9-B945-FD4B-8A51-DCABE3622C30}" type="presParOf" srcId="{3532615E-8CF6-4EE2-B32B-6973DF78ED12}" destId="{20EC27F7-CF95-42AD-BED6-3D2FB3DD0B80}" srcOrd="0" destOrd="0" presId="urn:microsoft.com/office/officeart/2018/2/layout/IconVerticalSolidList"/>
    <dgm:cxn modelId="{2A3E6F8F-F02B-524C-ADE8-6F6A59D0390B}" type="presParOf" srcId="{3532615E-8CF6-4EE2-B32B-6973DF78ED12}" destId="{A70B3810-78AF-4820-8446-25DE56263D34}" srcOrd="1" destOrd="0" presId="urn:microsoft.com/office/officeart/2018/2/layout/IconVerticalSolidList"/>
    <dgm:cxn modelId="{EC227E2E-C7B8-334C-85F1-766940FD751D}" type="presParOf" srcId="{3532615E-8CF6-4EE2-B32B-6973DF78ED12}" destId="{782A3A11-C8F3-4C2B-88F7-1F8AB0909272}" srcOrd="2" destOrd="0" presId="urn:microsoft.com/office/officeart/2018/2/layout/IconVerticalSolidList"/>
    <dgm:cxn modelId="{5853DB07-6F0D-D447-8730-1533F9658E93}" type="presParOf" srcId="{3532615E-8CF6-4EE2-B32B-6973DF78ED12}" destId="{F03DB05D-FDA5-4172-B2A9-39875A00144E}" srcOrd="3" destOrd="0" presId="urn:microsoft.com/office/officeart/2018/2/layout/IconVerticalSolidList"/>
    <dgm:cxn modelId="{3952CF74-6292-DF43-8190-095DEF8E62B2}" type="presParOf" srcId="{101D68B7-0080-4DB3-9670-25EC7272C227}" destId="{5A923580-910E-461E-A8BC-D2A6A7DF9766}" srcOrd="7" destOrd="0" presId="urn:microsoft.com/office/officeart/2018/2/layout/IconVerticalSolidList"/>
    <dgm:cxn modelId="{C13F60F1-8D43-F547-8537-4537B6529C1E}" type="presParOf" srcId="{101D68B7-0080-4DB3-9670-25EC7272C227}" destId="{0A929C65-17BD-4737-A759-B4AFE44C71C0}" srcOrd="8" destOrd="0" presId="urn:microsoft.com/office/officeart/2018/2/layout/IconVerticalSolidList"/>
    <dgm:cxn modelId="{D37BA466-693B-6A4F-83F2-4D7063AA6AA9}" type="presParOf" srcId="{0A929C65-17BD-4737-A759-B4AFE44C71C0}" destId="{C6537B8A-ED2F-4E4F-ADAD-32399127D3F6}" srcOrd="0" destOrd="0" presId="urn:microsoft.com/office/officeart/2018/2/layout/IconVerticalSolidList"/>
    <dgm:cxn modelId="{E29FDA14-6022-5043-9F39-D71540CF376A}" type="presParOf" srcId="{0A929C65-17BD-4737-A759-B4AFE44C71C0}" destId="{9E323803-3F06-433F-92BC-27CEE26EAE43}" srcOrd="1" destOrd="0" presId="urn:microsoft.com/office/officeart/2018/2/layout/IconVerticalSolidList"/>
    <dgm:cxn modelId="{C2CEF2EC-7F0D-7D42-A8A7-9CB9E9956BB3}" type="presParOf" srcId="{0A929C65-17BD-4737-A759-B4AFE44C71C0}" destId="{62B5D970-A11B-424A-9BBB-785864AD4C4E}" srcOrd="2" destOrd="0" presId="urn:microsoft.com/office/officeart/2018/2/layout/IconVerticalSolidList"/>
    <dgm:cxn modelId="{5F298132-0394-F54F-AB02-0D86CB8CEF86}" type="presParOf" srcId="{0A929C65-17BD-4737-A759-B4AFE44C71C0}" destId="{BBA20991-6243-4A32-B572-276ECD9712D6}" srcOrd="3" destOrd="0" presId="urn:microsoft.com/office/officeart/2018/2/layout/IconVerticalSolidList"/>
    <dgm:cxn modelId="{7882D23B-B616-7945-A119-DF1CC1FDDCA7}" type="presParOf" srcId="{101D68B7-0080-4DB3-9670-25EC7272C227}" destId="{F6B5C73F-E2E2-488F-ADDB-D165A7E8824A}" srcOrd="9" destOrd="0" presId="urn:microsoft.com/office/officeart/2018/2/layout/IconVerticalSolidList"/>
    <dgm:cxn modelId="{4FF0E219-F7D7-7848-978C-101575708884}" type="presParOf" srcId="{101D68B7-0080-4DB3-9670-25EC7272C227}" destId="{317A0552-EF7B-4B68-B1F5-B48A0790E378}" srcOrd="10" destOrd="0" presId="urn:microsoft.com/office/officeart/2018/2/layout/IconVerticalSolidList"/>
    <dgm:cxn modelId="{B8866B5F-B7F0-A247-97B6-310F1E61D413}" type="presParOf" srcId="{317A0552-EF7B-4B68-B1F5-B48A0790E378}" destId="{ACAB663D-E632-41C0-9FF3-5455F7432846}" srcOrd="0" destOrd="0" presId="urn:microsoft.com/office/officeart/2018/2/layout/IconVerticalSolidList"/>
    <dgm:cxn modelId="{8B082F77-7CE1-9948-8863-5DFD82C956E0}" type="presParOf" srcId="{317A0552-EF7B-4B68-B1F5-B48A0790E378}" destId="{0603EB78-B904-4546-9B5F-B7C386C5AA75}" srcOrd="1" destOrd="0" presId="urn:microsoft.com/office/officeart/2018/2/layout/IconVerticalSolidList"/>
    <dgm:cxn modelId="{55E84D4B-9A5F-974D-9384-8B0103B14C5E}" type="presParOf" srcId="{317A0552-EF7B-4B68-B1F5-B48A0790E378}" destId="{9E832F04-9916-4540-AF34-8EB90D5F84C7}" srcOrd="2" destOrd="0" presId="urn:microsoft.com/office/officeart/2018/2/layout/IconVerticalSolidList"/>
    <dgm:cxn modelId="{2CE28A46-7A4B-E04E-A99A-3AE1D72580ED}" type="presParOf" srcId="{317A0552-EF7B-4B68-B1F5-B48A0790E378}" destId="{D9AB382B-8C56-43D2-B1AD-869A6EBF7F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4A87F8-B3FD-44EE-911E-BCAAE7BFAAC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3C863A-4640-4BD1-AF25-90F87C394A7D}">
      <dgm:prSet/>
      <dgm:spPr/>
      <dgm:t>
        <a:bodyPr/>
        <a:lstStyle/>
        <a:p>
          <a:r>
            <a:rPr lang="en-US" b="1"/>
            <a:t>Objective Achieved:</a:t>
          </a:r>
          <a:r>
            <a:rPr lang="en-US"/>
            <a:t> Balanced high recall with acceptable precision in credit card fraud detection.</a:t>
          </a:r>
        </a:p>
      </dgm:t>
    </dgm:pt>
    <dgm:pt modelId="{E4D4A928-8515-4454-AC07-CBE3BE8BD0AB}" type="parTrans" cxnId="{D9883517-92D7-4C0F-B9DB-A42FA76E4D99}">
      <dgm:prSet/>
      <dgm:spPr/>
      <dgm:t>
        <a:bodyPr/>
        <a:lstStyle/>
        <a:p>
          <a:endParaRPr lang="en-US"/>
        </a:p>
      </dgm:t>
    </dgm:pt>
    <dgm:pt modelId="{38B53688-1A46-458C-A4C1-CB6FE9DE3BC7}" type="sibTrans" cxnId="{D9883517-92D7-4C0F-B9DB-A42FA76E4D99}">
      <dgm:prSet/>
      <dgm:spPr/>
      <dgm:t>
        <a:bodyPr/>
        <a:lstStyle/>
        <a:p>
          <a:endParaRPr lang="en-US"/>
        </a:p>
      </dgm:t>
    </dgm:pt>
    <dgm:pt modelId="{41FAA8EF-AA54-4056-BF81-105B1D03591E}">
      <dgm:prSet/>
      <dgm:spPr/>
      <dgm:t>
        <a:bodyPr/>
        <a:lstStyle/>
        <a:p>
          <a:r>
            <a:rPr lang="en-US" b="1"/>
            <a:t>Key Achievements:</a:t>
          </a:r>
          <a:endParaRPr lang="en-US"/>
        </a:p>
      </dgm:t>
    </dgm:pt>
    <dgm:pt modelId="{E80DA59C-06A9-48CA-96E6-D22F3F40587E}" type="parTrans" cxnId="{D2AEAADA-3F1D-491A-BFC8-52F1140AB326}">
      <dgm:prSet/>
      <dgm:spPr/>
      <dgm:t>
        <a:bodyPr/>
        <a:lstStyle/>
        <a:p>
          <a:endParaRPr lang="en-US"/>
        </a:p>
      </dgm:t>
    </dgm:pt>
    <dgm:pt modelId="{F3ACC669-ED28-4E95-95E0-FFF81E7C1578}" type="sibTrans" cxnId="{D2AEAADA-3F1D-491A-BFC8-52F1140AB326}">
      <dgm:prSet/>
      <dgm:spPr/>
      <dgm:t>
        <a:bodyPr/>
        <a:lstStyle/>
        <a:p>
          <a:endParaRPr lang="en-US"/>
        </a:p>
      </dgm:t>
    </dgm:pt>
    <dgm:pt modelId="{34DC2101-2D3A-4C22-9616-6EE6E83FCFA7}">
      <dgm:prSet/>
      <dgm:spPr/>
      <dgm:t>
        <a:bodyPr/>
        <a:lstStyle/>
        <a:p>
          <a:r>
            <a:rPr lang="en-US"/>
            <a:t>Optimized Random Forest performance (73.34% recall, 85.02% precision, 0.9176 ROC AUC).</a:t>
          </a:r>
        </a:p>
      </dgm:t>
    </dgm:pt>
    <dgm:pt modelId="{72D87333-40D2-464D-A3C6-504F0EC6CC10}" type="parTrans" cxnId="{2F310951-EF4B-45F2-9820-B31E240405A3}">
      <dgm:prSet/>
      <dgm:spPr/>
      <dgm:t>
        <a:bodyPr/>
        <a:lstStyle/>
        <a:p>
          <a:endParaRPr lang="en-US"/>
        </a:p>
      </dgm:t>
    </dgm:pt>
    <dgm:pt modelId="{732B8BEF-20C1-4AA8-A03C-868E75F9C5AC}" type="sibTrans" cxnId="{2F310951-EF4B-45F2-9820-B31E240405A3}">
      <dgm:prSet/>
      <dgm:spPr/>
      <dgm:t>
        <a:bodyPr/>
        <a:lstStyle/>
        <a:p>
          <a:endParaRPr lang="en-US"/>
        </a:p>
      </dgm:t>
    </dgm:pt>
    <dgm:pt modelId="{9B58395C-D37C-4FA0-A05F-4988E1765ABA}">
      <dgm:prSet/>
      <dgm:spPr/>
      <dgm:t>
        <a:bodyPr/>
        <a:lstStyle/>
        <a:p>
          <a:r>
            <a:rPr lang="en-US"/>
            <a:t>Enhanced operational efficiency through 0.69 threshold (reduces false positives to &lt;1,000 daily).</a:t>
          </a:r>
        </a:p>
      </dgm:t>
    </dgm:pt>
    <dgm:pt modelId="{4B14D5B6-1D60-4815-B6E1-7B656A3D0B7F}" type="parTrans" cxnId="{DCA324FB-DB5C-4AF2-B98D-C73F897B75EE}">
      <dgm:prSet/>
      <dgm:spPr/>
      <dgm:t>
        <a:bodyPr/>
        <a:lstStyle/>
        <a:p>
          <a:endParaRPr lang="en-US"/>
        </a:p>
      </dgm:t>
    </dgm:pt>
    <dgm:pt modelId="{9234AA14-FB17-4672-8D97-821FAD937604}" type="sibTrans" cxnId="{DCA324FB-DB5C-4AF2-B98D-C73F897B75EE}">
      <dgm:prSet/>
      <dgm:spPr/>
      <dgm:t>
        <a:bodyPr/>
        <a:lstStyle/>
        <a:p>
          <a:endParaRPr lang="en-US"/>
        </a:p>
      </dgm:t>
    </dgm:pt>
    <dgm:pt modelId="{09C0B8A5-8387-4C9C-BD43-AB91AB0DADDE}">
      <dgm:prSet/>
      <dgm:spPr/>
      <dgm:t>
        <a:bodyPr/>
        <a:lstStyle/>
        <a:p>
          <a:r>
            <a:rPr lang="en-US"/>
            <a:t>Critical pattern discovery (temporal spikes, low amounts, mobile device risk).</a:t>
          </a:r>
        </a:p>
      </dgm:t>
    </dgm:pt>
    <dgm:pt modelId="{E2390756-0FF0-4975-82B6-E15F3DFF290C}" type="parTrans" cxnId="{294E4D34-5CFE-4F3C-8195-B29EA725B889}">
      <dgm:prSet/>
      <dgm:spPr/>
      <dgm:t>
        <a:bodyPr/>
        <a:lstStyle/>
        <a:p>
          <a:endParaRPr lang="en-US"/>
        </a:p>
      </dgm:t>
    </dgm:pt>
    <dgm:pt modelId="{235C2A66-104E-4422-87A7-CAEF344ECF6D}" type="sibTrans" cxnId="{294E4D34-5CFE-4F3C-8195-B29EA725B889}">
      <dgm:prSet/>
      <dgm:spPr/>
      <dgm:t>
        <a:bodyPr/>
        <a:lstStyle/>
        <a:p>
          <a:endParaRPr lang="en-US"/>
        </a:p>
      </dgm:t>
    </dgm:pt>
    <dgm:pt modelId="{95252CF3-7E85-4628-9B69-382FE20BA02F}">
      <dgm:prSet/>
      <dgm:spPr/>
      <dgm:t>
        <a:bodyPr/>
        <a:lstStyle/>
        <a:p>
          <a:r>
            <a:rPr lang="en-US"/>
            <a:t>Established a scalable framework (monthly retraining, continuous monitoring).</a:t>
          </a:r>
        </a:p>
      </dgm:t>
    </dgm:pt>
    <dgm:pt modelId="{213FA034-1C71-4F05-A0E6-F266D03B5034}" type="parTrans" cxnId="{9A02F6B9-8BAE-48D0-88AB-BE5FFA55E1E9}">
      <dgm:prSet/>
      <dgm:spPr/>
      <dgm:t>
        <a:bodyPr/>
        <a:lstStyle/>
        <a:p>
          <a:endParaRPr lang="en-US"/>
        </a:p>
      </dgm:t>
    </dgm:pt>
    <dgm:pt modelId="{4B7242D1-928E-4465-8CCD-1A6622AD7FF2}" type="sibTrans" cxnId="{9A02F6B9-8BAE-48D0-88AB-BE5FFA55E1E9}">
      <dgm:prSet/>
      <dgm:spPr/>
      <dgm:t>
        <a:bodyPr/>
        <a:lstStyle/>
        <a:p>
          <a:endParaRPr lang="en-US"/>
        </a:p>
      </dgm:t>
    </dgm:pt>
    <dgm:pt modelId="{7BC97770-F3FA-4546-9FDF-F1914A9F1317}">
      <dgm:prSet/>
      <dgm:spPr/>
      <dgm:t>
        <a:bodyPr/>
        <a:lstStyle/>
        <a:p>
          <a:r>
            <a:rPr lang="en-US" b="1"/>
            <a:t>Strategic Impact:</a:t>
          </a:r>
          <a:r>
            <a:rPr lang="en-US"/>
            <a:t> Provides financial institutions with a robust, evolving defense against sophisticated fraud, safeguarding assets and customer trust.</a:t>
          </a:r>
        </a:p>
      </dgm:t>
    </dgm:pt>
    <dgm:pt modelId="{976C63E0-F82C-48FB-B670-449F2A47ED27}" type="parTrans" cxnId="{11FD685B-7D47-4978-89EA-60A24E6A8F22}">
      <dgm:prSet/>
      <dgm:spPr/>
      <dgm:t>
        <a:bodyPr/>
        <a:lstStyle/>
        <a:p>
          <a:endParaRPr lang="en-US"/>
        </a:p>
      </dgm:t>
    </dgm:pt>
    <dgm:pt modelId="{C32503BA-A144-4343-A1D4-23DB91F1F08B}" type="sibTrans" cxnId="{11FD685B-7D47-4978-89EA-60A24E6A8F22}">
      <dgm:prSet/>
      <dgm:spPr/>
      <dgm:t>
        <a:bodyPr/>
        <a:lstStyle/>
        <a:p>
          <a:endParaRPr lang="en-US"/>
        </a:p>
      </dgm:t>
    </dgm:pt>
    <dgm:pt modelId="{BC24FEA9-0ED8-1D40-B84F-4D43AA709553}" type="pres">
      <dgm:prSet presAssocID="{FF4A87F8-B3FD-44EE-911E-BCAAE7BFAACC}" presName="Name0" presStyleCnt="0">
        <dgm:presLayoutVars>
          <dgm:dir/>
          <dgm:animLvl val="lvl"/>
          <dgm:resizeHandles val="exact"/>
        </dgm:presLayoutVars>
      </dgm:prSet>
      <dgm:spPr/>
    </dgm:pt>
    <dgm:pt modelId="{0463F257-DF97-5C43-AA87-144292F5EDE8}" type="pres">
      <dgm:prSet presAssocID="{7BC97770-F3FA-4546-9FDF-F1914A9F1317}" presName="boxAndChildren" presStyleCnt="0"/>
      <dgm:spPr/>
    </dgm:pt>
    <dgm:pt modelId="{ABA04D12-3A07-9B40-B58B-1E117146E1AA}" type="pres">
      <dgm:prSet presAssocID="{7BC97770-F3FA-4546-9FDF-F1914A9F1317}" presName="parentTextBox" presStyleLbl="node1" presStyleIdx="0" presStyleCnt="3"/>
      <dgm:spPr/>
    </dgm:pt>
    <dgm:pt modelId="{005682D9-14A1-6449-BD75-9B1E3720DD1E}" type="pres">
      <dgm:prSet presAssocID="{F3ACC669-ED28-4E95-95E0-FFF81E7C1578}" presName="sp" presStyleCnt="0"/>
      <dgm:spPr/>
    </dgm:pt>
    <dgm:pt modelId="{2096C0AA-1CAF-4042-8BF8-1AF4529F45E4}" type="pres">
      <dgm:prSet presAssocID="{41FAA8EF-AA54-4056-BF81-105B1D03591E}" presName="arrowAndChildren" presStyleCnt="0"/>
      <dgm:spPr/>
    </dgm:pt>
    <dgm:pt modelId="{70F19765-40CA-1A47-B00A-3254A08180F5}" type="pres">
      <dgm:prSet presAssocID="{41FAA8EF-AA54-4056-BF81-105B1D03591E}" presName="parentTextArrow" presStyleLbl="node1" presStyleIdx="0" presStyleCnt="3"/>
      <dgm:spPr/>
    </dgm:pt>
    <dgm:pt modelId="{2257A130-C891-554A-BBA4-11D6B9C4190D}" type="pres">
      <dgm:prSet presAssocID="{41FAA8EF-AA54-4056-BF81-105B1D03591E}" presName="arrow" presStyleLbl="node1" presStyleIdx="1" presStyleCnt="3"/>
      <dgm:spPr/>
    </dgm:pt>
    <dgm:pt modelId="{9CCE566E-C3B6-7640-BD2C-86BCE1510465}" type="pres">
      <dgm:prSet presAssocID="{41FAA8EF-AA54-4056-BF81-105B1D03591E}" presName="descendantArrow" presStyleCnt="0"/>
      <dgm:spPr/>
    </dgm:pt>
    <dgm:pt modelId="{262D5F41-4BF2-BF44-8A1D-013EB8001B17}" type="pres">
      <dgm:prSet presAssocID="{34DC2101-2D3A-4C22-9616-6EE6E83FCFA7}" presName="childTextArrow" presStyleLbl="fgAccFollowNode1" presStyleIdx="0" presStyleCnt="4">
        <dgm:presLayoutVars>
          <dgm:bulletEnabled val="1"/>
        </dgm:presLayoutVars>
      </dgm:prSet>
      <dgm:spPr/>
    </dgm:pt>
    <dgm:pt modelId="{85C4DF26-A646-8048-B3E4-C9762100AF97}" type="pres">
      <dgm:prSet presAssocID="{9B58395C-D37C-4FA0-A05F-4988E1765ABA}" presName="childTextArrow" presStyleLbl="fgAccFollowNode1" presStyleIdx="1" presStyleCnt="4">
        <dgm:presLayoutVars>
          <dgm:bulletEnabled val="1"/>
        </dgm:presLayoutVars>
      </dgm:prSet>
      <dgm:spPr/>
    </dgm:pt>
    <dgm:pt modelId="{9259A0E7-FB5A-7742-BCF4-168444FFAFF6}" type="pres">
      <dgm:prSet presAssocID="{09C0B8A5-8387-4C9C-BD43-AB91AB0DADDE}" presName="childTextArrow" presStyleLbl="fgAccFollowNode1" presStyleIdx="2" presStyleCnt="4">
        <dgm:presLayoutVars>
          <dgm:bulletEnabled val="1"/>
        </dgm:presLayoutVars>
      </dgm:prSet>
      <dgm:spPr/>
    </dgm:pt>
    <dgm:pt modelId="{A6883FEE-0CDB-2045-9549-2A322BB0E5C5}" type="pres">
      <dgm:prSet presAssocID="{95252CF3-7E85-4628-9B69-382FE20BA02F}" presName="childTextArrow" presStyleLbl="fgAccFollowNode1" presStyleIdx="3" presStyleCnt="4">
        <dgm:presLayoutVars>
          <dgm:bulletEnabled val="1"/>
        </dgm:presLayoutVars>
      </dgm:prSet>
      <dgm:spPr/>
    </dgm:pt>
    <dgm:pt modelId="{5E3434DD-6633-9742-926E-DB09592DEAB5}" type="pres">
      <dgm:prSet presAssocID="{38B53688-1A46-458C-A4C1-CB6FE9DE3BC7}" presName="sp" presStyleCnt="0"/>
      <dgm:spPr/>
    </dgm:pt>
    <dgm:pt modelId="{80CE41B8-205D-3344-A3B0-7394AE0CC30E}" type="pres">
      <dgm:prSet presAssocID="{D63C863A-4640-4BD1-AF25-90F87C394A7D}" presName="arrowAndChildren" presStyleCnt="0"/>
      <dgm:spPr/>
    </dgm:pt>
    <dgm:pt modelId="{8D1DB620-8FA3-CC4E-834A-DDFD58C4BD75}" type="pres">
      <dgm:prSet presAssocID="{D63C863A-4640-4BD1-AF25-90F87C394A7D}" presName="parentTextArrow" presStyleLbl="node1" presStyleIdx="2" presStyleCnt="3"/>
      <dgm:spPr/>
    </dgm:pt>
  </dgm:ptLst>
  <dgm:cxnLst>
    <dgm:cxn modelId="{1AC8E80C-530F-804D-9D50-CE3A792FC498}" type="presOf" srcId="{9B58395C-D37C-4FA0-A05F-4988E1765ABA}" destId="{85C4DF26-A646-8048-B3E4-C9762100AF97}" srcOrd="0" destOrd="0" presId="urn:microsoft.com/office/officeart/2005/8/layout/process4"/>
    <dgm:cxn modelId="{D9883517-92D7-4C0F-B9DB-A42FA76E4D99}" srcId="{FF4A87F8-B3FD-44EE-911E-BCAAE7BFAACC}" destId="{D63C863A-4640-4BD1-AF25-90F87C394A7D}" srcOrd="0" destOrd="0" parTransId="{E4D4A928-8515-4454-AC07-CBE3BE8BD0AB}" sibTransId="{38B53688-1A46-458C-A4C1-CB6FE9DE3BC7}"/>
    <dgm:cxn modelId="{5DD1AB2D-6349-DB49-9F26-0DCC04514DEC}" type="presOf" srcId="{34DC2101-2D3A-4C22-9616-6EE6E83FCFA7}" destId="{262D5F41-4BF2-BF44-8A1D-013EB8001B17}" srcOrd="0" destOrd="0" presId="urn:microsoft.com/office/officeart/2005/8/layout/process4"/>
    <dgm:cxn modelId="{294E4D34-5CFE-4F3C-8195-B29EA725B889}" srcId="{41FAA8EF-AA54-4056-BF81-105B1D03591E}" destId="{09C0B8A5-8387-4C9C-BD43-AB91AB0DADDE}" srcOrd="2" destOrd="0" parTransId="{E2390756-0FF0-4975-82B6-E15F3DFF290C}" sibTransId="{235C2A66-104E-4422-87A7-CAEF344ECF6D}"/>
    <dgm:cxn modelId="{B78FA040-EB1A-324A-AF50-5B84A2C7E51B}" type="presOf" srcId="{09C0B8A5-8387-4C9C-BD43-AB91AB0DADDE}" destId="{9259A0E7-FB5A-7742-BCF4-168444FFAFF6}" srcOrd="0" destOrd="0" presId="urn:microsoft.com/office/officeart/2005/8/layout/process4"/>
    <dgm:cxn modelId="{2F310951-EF4B-45F2-9820-B31E240405A3}" srcId="{41FAA8EF-AA54-4056-BF81-105B1D03591E}" destId="{34DC2101-2D3A-4C22-9616-6EE6E83FCFA7}" srcOrd="0" destOrd="0" parTransId="{72D87333-40D2-464D-A3C6-504F0EC6CC10}" sibTransId="{732B8BEF-20C1-4AA8-A03C-868E75F9C5AC}"/>
    <dgm:cxn modelId="{11FD685B-7D47-4978-89EA-60A24E6A8F22}" srcId="{FF4A87F8-B3FD-44EE-911E-BCAAE7BFAACC}" destId="{7BC97770-F3FA-4546-9FDF-F1914A9F1317}" srcOrd="2" destOrd="0" parTransId="{976C63E0-F82C-48FB-B670-449F2A47ED27}" sibTransId="{C32503BA-A144-4343-A1D4-23DB91F1F08B}"/>
    <dgm:cxn modelId="{7573FC6B-7183-B04F-8A3E-FAFAF6410E90}" type="presOf" srcId="{41FAA8EF-AA54-4056-BF81-105B1D03591E}" destId="{2257A130-C891-554A-BBA4-11D6B9C4190D}" srcOrd="1" destOrd="0" presId="urn:microsoft.com/office/officeart/2005/8/layout/process4"/>
    <dgm:cxn modelId="{9A02F6B9-8BAE-48D0-88AB-BE5FFA55E1E9}" srcId="{41FAA8EF-AA54-4056-BF81-105B1D03591E}" destId="{95252CF3-7E85-4628-9B69-382FE20BA02F}" srcOrd="3" destOrd="0" parTransId="{213FA034-1C71-4F05-A0E6-F266D03B5034}" sibTransId="{4B7242D1-928E-4465-8CCD-1A6622AD7FF2}"/>
    <dgm:cxn modelId="{56A026C2-F687-9E4D-8086-445096D3F7EB}" type="presOf" srcId="{95252CF3-7E85-4628-9B69-382FE20BA02F}" destId="{A6883FEE-0CDB-2045-9549-2A322BB0E5C5}" srcOrd="0" destOrd="0" presId="urn:microsoft.com/office/officeart/2005/8/layout/process4"/>
    <dgm:cxn modelId="{A6D1B7D6-87EF-3642-BECF-F39BA9E1FD52}" type="presOf" srcId="{7BC97770-F3FA-4546-9FDF-F1914A9F1317}" destId="{ABA04D12-3A07-9B40-B58B-1E117146E1AA}" srcOrd="0" destOrd="0" presId="urn:microsoft.com/office/officeart/2005/8/layout/process4"/>
    <dgm:cxn modelId="{D2AEAADA-3F1D-491A-BFC8-52F1140AB326}" srcId="{FF4A87F8-B3FD-44EE-911E-BCAAE7BFAACC}" destId="{41FAA8EF-AA54-4056-BF81-105B1D03591E}" srcOrd="1" destOrd="0" parTransId="{E80DA59C-06A9-48CA-96E6-D22F3F40587E}" sibTransId="{F3ACC669-ED28-4E95-95E0-FFF81E7C1578}"/>
    <dgm:cxn modelId="{313E30E2-5F8B-9340-845C-ADE4DAA3D550}" type="presOf" srcId="{41FAA8EF-AA54-4056-BF81-105B1D03591E}" destId="{70F19765-40CA-1A47-B00A-3254A08180F5}" srcOrd="0" destOrd="0" presId="urn:microsoft.com/office/officeart/2005/8/layout/process4"/>
    <dgm:cxn modelId="{3CD6E2EC-636C-E643-9FCD-F8E070695FF0}" type="presOf" srcId="{D63C863A-4640-4BD1-AF25-90F87C394A7D}" destId="{8D1DB620-8FA3-CC4E-834A-DDFD58C4BD75}" srcOrd="0" destOrd="0" presId="urn:microsoft.com/office/officeart/2005/8/layout/process4"/>
    <dgm:cxn modelId="{8954B4EE-2B0E-B544-B6FD-E6219CCE1D33}" type="presOf" srcId="{FF4A87F8-B3FD-44EE-911E-BCAAE7BFAACC}" destId="{BC24FEA9-0ED8-1D40-B84F-4D43AA709553}" srcOrd="0" destOrd="0" presId="urn:microsoft.com/office/officeart/2005/8/layout/process4"/>
    <dgm:cxn modelId="{DCA324FB-DB5C-4AF2-B98D-C73F897B75EE}" srcId="{41FAA8EF-AA54-4056-BF81-105B1D03591E}" destId="{9B58395C-D37C-4FA0-A05F-4988E1765ABA}" srcOrd="1" destOrd="0" parTransId="{4B14D5B6-1D60-4815-B6E1-7B656A3D0B7F}" sibTransId="{9234AA14-FB17-4672-8D97-821FAD937604}"/>
    <dgm:cxn modelId="{CAB85836-2EA7-CB4E-9E18-7FEEA30080D4}" type="presParOf" srcId="{BC24FEA9-0ED8-1D40-B84F-4D43AA709553}" destId="{0463F257-DF97-5C43-AA87-144292F5EDE8}" srcOrd="0" destOrd="0" presId="urn:microsoft.com/office/officeart/2005/8/layout/process4"/>
    <dgm:cxn modelId="{22B95047-7466-AE4D-9218-6121B6C8A7D8}" type="presParOf" srcId="{0463F257-DF97-5C43-AA87-144292F5EDE8}" destId="{ABA04D12-3A07-9B40-B58B-1E117146E1AA}" srcOrd="0" destOrd="0" presId="urn:microsoft.com/office/officeart/2005/8/layout/process4"/>
    <dgm:cxn modelId="{DF66C35C-247D-3B42-985C-934BB1C9B89A}" type="presParOf" srcId="{BC24FEA9-0ED8-1D40-B84F-4D43AA709553}" destId="{005682D9-14A1-6449-BD75-9B1E3720DD1E}" srcOrd="1" destOrd="0" presId="urn:microsoft.com/office/officeart/2005/8/layout/process4"/>
    <dgm:cxn modelId="{D0CA0395-B385-634E-A0FC-E6BC38F890AA}" type="presParOf" srcId="{BC24FEA9-0ED8-1D40-B84F-4D43AA709553}" destId="{2096C0AA-1CAF-4042-8BF8-1AF4529F45E4}" srcOrd="2" destOrd="0" presId="urn:microsoft.com/office/officeart/2005/8/layout/process4"/>
    <dgm:cxn modelId="{B1DA1612-E455-4C48-BF84-D53D13D26EE7}" type="presParOf" srcId="{2096C0AA-1CAF-4042-8BF8-1AF4529F45E4}" destId="{70F19765-40CA-1A47-B00A-3254A08180F5}" srcOrd="0" destOrd="0" presId="urn:microsoft.com/office/officeart/2005/8/layout/process4"/>
    <dgm:cxn modelId="{D28CF4BB-C4D1-4046-BCCE-1153BF60AB27}" type="presParOf" srcId="{2096C0AA-1CAF-4042-8BF8-1AF4529F45E4}" destId="{2257A130-C891-554A-BBA4-11D6B9C4190D}" srcOrd="1" destOrd="0" presId="urn:microsoft.com/office/officeart/2005/8/layout/process4"/>
    <dgm:cxn modelId="{3BDDA00A-0206-0F48-8D8C-D1780984CDFA}" type="presParOf" srcId="{2096C0AA-1CAF-4042-8BF8-1AF4529F45E4}" destId="{9CCE566E-C3B6-7640-BD2C-86BCE1510465}" srcOrd="2" destOrd="0" presId="urn:microsoft.com/office/officeart/2005/8/layout/process4"/>
    <dgm:cxn modelId="{C808DA69-9CCC-A24C-922C-25ADF90E4487}" type="presParOf" srcId="{9CCE566E-C3B6-7640-BD2C-86BCE1510465}" destId="{262D5F41-4BF2-BF44-8A1D-013EB8001B17}" srcOrd="0" destOrd="0" presId="urn:microsoft.com/office/officeart/2005/8/layout/process4"/>
    <dgm:cxn modelId="{F6FB1EF1-FC83-E140-A7F2-72121EC4E113}" type="presParOf" srcId="{9CCE566E-C3B6-7640-BD2C-86BCE1510465}" destId="{85C4DF26-A646-8048-B3E4-C9762100AF97}" srcOrd="1" destOrd="0" presId="urn:microsoft.com/office/officeart/2005/8/layout/process4"/>
    <dgm:cxn modelId="{703291E2-3058-9145-A49E-7B416AE3206A}" type="presParOf" srcId="{9CCE566E-C3B6-7640-BD2C-86BCE1510465}" destId="{9259A0E7-FB5A-7742-BCF4-168444FFAFF6}" srcOrd="2" destOrd="0" presId="urn:microsoft.com/office/officeart/2005/8/layout/process4"/>
    <dgm:cxn modelId="{D386A856-A2D3-D248-BA7E-12B12B3BAB2E}" type="presParOf" srcId="{9CCE566E-C3B6-7640-BD2C-86BCE1510465}" destId="{A6883FEE-0CDB-2045-9549-2A322BB0E5C5}" srcOrd="3" destOrd="0" presId="urn:microsoft.com/office/officeart/2005/8/layout/process4"/>
    <dgm:cxn modelId="{C7D99643-0ADF-2844-9A06-997BBA09C326}" type="presParOf" srcId="{BC24FEA9-0ED8-1D40-B84F-4D43AA709553}" destId="{5E3434DD-6633-9742-926E-DB09592DEAB5}" srcOrd="3" destOrd="0" presId="urn:microsoft.com/office/officeart/2005/8/layout/process4"/>
    <dgm:cxn modelId="{280D019C-AE1D-9341-B9B0-BB9124CB77F7}" type="presParOf" srcId="{BC24FEA9-0ED8-1D40-B84F-4D43AA709553}" destId="{80CE41B8-205D-3344-A3B0-7394AE0CC30E}" srcOrd="4" destOrd="0" presId="urn:microsoft.com/office/officeart/2005/8/layout/process4"/>
    <dgm:cxn modelId="{2506D611-4756-F34E-89C0-DAD455C98C28}" type="presParOf" srcId="{80CE41B8-205D-3344-A3B0-7394AE0CC30E}" destId="{8D1DB620-8FA3-CC4E-834A-DDFD58C4BD7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C9DC50-6A41-4D3E-96C8-E07AC1C6D63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6F2EFE-65FC-4C3E-B41D-54F2DF359DFD}">
      <dgm:prSet/>
      <dgm:spPr/>
      <dgm:t>
        <a:bodyPr/>
        <a:lstStyle/>
        <a:p>
          <a:r>
            <a:rPr lang="en-US" b="1"/>
            <a:t>Why Fraud Detection Matters:</a:t>
          </a:r>
          <a:r>
            <a:rPr lang="en-US"/>
            <a:t> Billions in annual losses, customer trust erosion, regulatory scrutiny.</a:t>
          </a:r>
        </a:p>
      </dgm:t>
    </dgm:pt>
    <dgm:pt modelId="{291D8391-B96D-47B8-AC70-485B74765BD3}" type="parTrans" cxnId="{E8A62C17-E549-492A-8D9B-58B796C02021}">
      <dgm:prSet/>
      <dgm:spPr/>
      <dgm:t>
        <a:bodyPr/>
        <a:lstStyle/>
        <a:p>
          <a:endParaRPr lang="en-US"/>
        </a:p>
      </dgm:t>
    </dgm:pt>
    <dgm:pt modelId="{5D462B32-C885-423A-8D6B-4E28ADE4AF0C}" type="sibTrans" cxnId="{E8A62C17-E549-492A-8D9B-58B796C02021}">
      <dgm:prSet/>
      <dgm:spPr/>
      <dgm:t>
        <a:bodyPr/>
        <a:lstStyle/>
        <a:p>
          <a:endParaRPr lang="en-US"/>
        </a:p>
      </dgm:t>
    </dgm:pt>
    <dgm:pt modelId="{285BE329-979A-4412-8127-A68B1E4F0E05}">
      <dgm:prSet/>
      <dgm:spPr/>
      <dgm:t>
        <a:bodyPr/>
        <a:lstStyle/>
        <a:p>
          <a:r>
            <a:rPr lang="en-US" b="1"/>
            <a:t>The Data Landscape:</a:t>
          </a:r>
          <a:endParaRPr lang="en-US"/>
        </a:p>
      </dgm:t>
    </dgm:pt>
    <dgm:pt modelId="{234DD4BD-F814-4271-BE15-DD1A9B6828C3}" type="parTrans" cxnId="{07B57A48-66F5-4091-9F80-60A9281A9757}">
      <dgm:prSet/>
      <dgm:spPr/>
      <dgm:t>
        <a:bodyPr/>
        <a:lstStyle/>
        <a:p>
          <a:endParaRPr lang="en-US"/>
        </a:p>
      </dgm:t>
    </dgm:pt>
    <dgm:pt modelId="{4C38B64F-7DA4-4581-8449-FD067FC1ED7F}" type="sibTrans" cxnId="{07B57A48-66F5-4091-9F80-60A9281A9757}">
      <dgm:prSet/>
      <dgm:spPr/>
      <dgm:t>
        <a:bodyPr/>
        <a:lstStyle/>
        <a:p>
          <a:endParaRPr lang="en-US"/>
        </a:p>
      </dgm:t>
    </dgm:pt>
    <dgm:pt modelId="{082D2E78-34C1-4F78-9556-947876228308}">
      <dgm:prSet/>
      <dgm:spPr/>
      <dgm:t>
        <a:bodyPr/>
        <a:lstStyle/>
        <a:p>
          <a:r>
            <a:rPr lang="en-US"/>
            <a:t>Merged IEEE-CIS dataset: 590,540 transactions, 144,233 identity records.</a:t>
          </a:r>
        </a:p>
      </dgm:t>
    </dgm:pt>
    <dgm:pt modelId="{DA0E11E9-2DC9-451A-BB9A-46024603E441}" type="parTrans" cxnId="{F1A60B02-0BFF-40D2-8949-53B157C09D51}">
      <dgm:prSet/>
      <dgm:spPr/>
      <dgm:t>
        <a:bodyPr/>
        <a:lstStyle/>
        <a:p>
          <a:endParaRPr lang="en-US"/>
        </a:p>
      </dgm:t>
    </dgm:pt>
    <dgm:pt modelId="{56ACD7A5-AC66-4EB4-BCCD-279406ED8025}" type="sibTrans" cxnId="{F1A60B02-0BFF-40D2-8949-53B157C09D51}">
      <dgm:prSet/>
      <dgm:spPr/>
      <dgm:t>
        <a:bodyPr/>
        <a:lstStyle/>
        <a:p>
          <a:endParaRPr lang="en-US"/>
        </a:p>
      </dgm:t>
    </dgm:pt>
    <dgm:pt modelId="{95142DD1-FB25-47A7-9753-60236B565414}">
      <dgm:prSet/>
      <dgm:spPr/>
      <dgm:t>
        <a:bodyPr/>
        <a:lstStyle/>
        <a:p>
          <a:r>
            <a:rPr lang="en-US"/>
            <a:t>Extreme Class Imbalance: Only 3.5% (20,663) fraudulent transactions.</a:t>
          </a:r>
        </a:p>
      </dgm:t>
    </dgm:pt>
    <dgm:pt modelId="{9EC6806B-C260-4D9C-82C2-20373B96665A}" type="parTrans" cxnId="{FCAED5A8-9B9F-4ED8-864A-83F49ED040FE}">
      <dgm:prSet/>
      <dgm:spPr/>
      <dgm:t>
        <a:bodyPr/>
        <a:lstStyle/>
        <a:p>
          <a:endParaRPr lang="en-US"/>
        </a:p>
      </dgm:t>
    </dgm:pt>
    <dgm:pt modelId="{75F1F276-1211-4394-ABED-21F3CCD28E59}" type="sibTrans" cxnId="{FCAED5A8-9B9F-4ED8-864A-83F49ED040FE}">
      <dgm:prSet/>
      <dgm:spPr/>
      <dgm:t>
        <a:bodyPr/>
        <a:lstStyle/>
        <a:p>
          <a:endParaRPr lang="en-US"/>
        </a:p>
      </dgm:t>
    </dgm:pt>
    <dgm:pt modelId="{23F59C97-FEFA-43E9-BCB2-36E06C3B7ABF}">
      <dgm:prSet/>
      <dgm:spPr/>
      <dgm:t>
        <a:bodyPr/>
        <a:lstStyle/>
        <a:p>
          <a:r>
            <a:rPr lang="en-US"/>
            <a:t>High Data Volume: Approx. 1.9 GB in memory, demanding efficient processing.</a:t>
          </a:r>
        </a:p>
      </dgm:t>
    </dgm:pt>
    <dgm:pt modelId="{09E6B94B-4DD7-4362-A3BA-882321A524B5}" type="parTrans" cxnId="{F641BB8A-1A7B-4BC9-8547-C2ED6C79FF05}">
      <dgm:prSet/>
      <dgm:spPr/>
      <dgm:t>
        <a:bodyPr/>
        <a:lstStyle/>
        <a:p>
          <a:endParaRPr lang="en-US"/>
        </a:p>
      </dgm:t>
    </dgm:pt>
    <dgm:pt modelId="{07BF32E1-B6CB-475B-B069-DF072C38AB48}" type="sibTrans" cxnId="{F641BB8A-1A7B-4BC9-8547-C2ED6C79FF05}">
      <dgm:prSet/>
      <dgm:spPr/>
      <dgm:t>
        <a:bodyPr/>
        <a:lstStyle/>
        <a:p>
          <a:endParaRPr lang="en-US"/>
        </a:p>
      </dgm:t>
    </dgm:pt>
    <dgm:pt modelId="{56F5CDBD-012E-4F3F-B082-EFBCA0AA6BF7}">
      <dgm:prSet/>
      <dgm:spPr/>
      <dgm:t>
        <a:bodyPr/>
        <a:lstStyle/>
        <a:p>
          <a:r>
            <a:rPr lang="en-US" b="1"/>
            <a:t>The Core Problem:</a:t>
          </a:r>
          <a:r>
            <a:rPr lang="en-US"/>
            <a:t> Naive models fail; predicting "legitimate" yields high accuracy but misses virtually all fraud (near zero recall).</a:t>
          </a:r>
        </a:p>
      </dgm:t>
    </dgm:pt>
    <dgm:pt modelId="{9F3F3A65-6B17-4C63-B17A-F373D8541435}" type="parTrans" cxnId="{F1DE4B9B-DDC8-4D7A-BB6E-312050E9689B}">
      <dgm:prSet/>
      <dgm:spPr/>
      <dgm:t>
        <a:bodyPr/>
        <a:lstStyle/>
        <a:p>
          <a:endParaRPr lang="en-US"/>
        </a:p>
      </dgm:t>
    </dgm:pt>
    <dgm:pt modelId="{6050D10D-897D-404A-8703-346408F6A88E}" type="sibTrans" cxnId="{F1DE4B9B-DDC8-4D7A-BB6E-312050E9689B}">
      <dgm:prSet/>
      <dgm:spPr/>
      <dgm:t>
        <a:bodyPr/>
        <a:lstStyle/>
        <a:p>
          <a:endParaRPr lang="en-US"/>
        </a:p>
      </dgm:t>
    </dgm:pt>
    <dgm:pt modelId="{78C03CA5-EE78-474F-B56C-9DB60DDC3B69}" type="pres">
      <dgm:prSet presAssocID="{B2C9DC50-6A41-4D3E-96C8-E07AC1C6D636}" presName="Name0" presStyleCnt="0">
        <dgm:presLayoutVars>
          <dgm:dir/>
          <dgm:animLvl val="lvl"/>
          <dgm:resizeHandles val="exact"/>
        </dgm:presLayoutVars>
      </dgm:prSet>
      <dgm:spPr/>
    </dgm:pt>
    <dgm:pt modelId="{3E128FB9-EE93-AD48-B3B3-7F1D5F18B0D4}" type="pres">
      <dgm:prSet presAssocID="{56F5CDBD-012E-4F3F-B082-EFBCA0AA6BF7}" presName="boxAndChildren" presStyleCnt="0"/>
      <dgm:spPr/>
    </dgm:pt>
    <dgm:pt modelId="{C0FD8DD0-643C-0A4D-BF85-AB7CFF78DC5C}" type="pres">
      <dgm:prSet presAssocID="{56F5CDBD-012E-4F3F-B082-EFBCA0AA6BF7}" presName="parentTextBox" presStyleLbl="node1" presStyleIdx="0" presStyleCnt="3"/>
      <dgm:spPr/>
    </dgm:pt>
    <dgm:pt modelId="{5A6E57D4-A7E0-B140-800F-78292F9C6446}" type="pres">
      <dgm:prSet presAssocID="{4C38B64F-7DA4-4581-8449-FD067FC1ED7F}" presName="sp" presStyleCnt="0"/>
      <dgm:spPr/>
    </dgm:pt>
    <dgm:pt modelId="{8AB1A751-7D19-E940-8698-7FE4213E1190}" type="pres">
      <dgm:prSet presAssocID="{285BE329-979A-4412-8127-A68B1E4F0E05}" presName="arrowAndChildren" presStyleCnt="0"/>
      <dgm:spPr/>
    </dgm:pt>
    <dgm:pt modelId="{0FA25128-AC66-EC4B-86B8-C72C20967C12}" type="pres">
      <dgm:prSet presAssocID="{285BE329-979A-4412-8127-A68B1E4F0E05}" presName="parentTextArrow" presStyleLbl="node1" presStyleIdx="0" presStyleCnt="3"/>
      <dgm:spPr/>
    </dgm:pt>
    <dgm:pt modelId="{27C6F567-A60D-0647-8CF2-5424C36DCACB}" type="pres">
      <dgm:prSet presAssocID="{285BE329-979A-4412-8127-A68B1E4F0E05}" presName="arrow" presStyleLbl="node1" presStyleIdx="1" presStyleCnt="3"/>
      <dgm:spPr/>
    </dgm:pt>
    <dgm:pt modelId="{E14A5C6A-B83C-B74A-BB3C-ACB582122B37}" type="pres">
      <dgm:prSet presAssocID="{285BE329-979A-4412-8127-A68B1E4F0E05}" presName="descendantArrow" presStyleCnt="0"/>
      <dgm:spPr/>
    </dgm:pt>
    <dgm:pt modelId="{7A3028B9-B738-B54B-8E98-7CBF7B04A97C}" type="pres">
      <dgm:prSet presAssocID="{082D2E78-34C1-4F78-9556-947876228308}" presName="childTextArrow" presStyleLbl="fgAccFollowNode1" presStyleIdx="0" presStyleCnt="3">
        <dgm:presLayoutVars>
          <dgm:bulletEnabled val="1"/>
        </dgm:presLayoutVars>
      </dgm:prSet>
      <dgm:spPr/>
    </dgm:pt>
    <dgm:pt modelId="{05FC0E82-0F13-6E40-B7C9-C19224511547}" type="pres">
      <dgm:prSet presAssocID="{95142DD1-FB25-47A7-9753-60236B565414}" presName="childTextArrow" presStyleLbl="fgAccFollowNode1" presStyleIdx="1" presStyleCnt="3">
        <dgm:presLayoutVars>
          <dgm:bulletEnabled val="1"/>
        </dgm:presLayoutVars>
      </dgm:prSet>
      <dgm:spPr/>
    </dgm:pt>
    <dgm:pt modelId="{402575F9-7394-3C40-BB48-56FEF069B84B}" type="pres">
      <dgm:prSet presAssocID="{23F59C97-FEFA-43E9-BCB2-36E06C3B7ABF}" presName="childTextArrow" presStyleLbl="fgAccFollowNode1" presStyleIdx="2" presStyleCnt="3">
        <dgm:presLayoutVars>
          <dgm:bulletEnabled val="1"/>
        </dgm:presLayoutVars>
      </dgm:prSet>
      <dgm:spPr/>
    </dgm:pt>
    <dgm:pt modelId="{6E27E4ED-126C-BB47-8626-7A137E324FE3}" type="pres">
      <dgm:prSet presAssocID="{5D462B32-C885-423A-8D6B-4E28ADE4AF0C}" presName="sp" presStyleCnt="0"/>
      <dgm:spPr/>
    </dgm:pt>
    <dgm:pt modelId="{27565991-2721-9546-A7D1-3BF8A7AC03A0}" type="pres">
      <dgm:prSet presAssocID="{4E6F2EFE-65FC-4C3E-B41D-54F2DF359DFD}" presName="arrowAndChildren" presStyleCnt="0"/>
      <dgm:spPr/>
    </dgm:pt>
    <dgm:pt modelId="{87AC1632-68AA-CB4D-AA03-AE8A7EEAEEDD}" type="pres">
      <dgm:prSet presAssocID="{4E6F2EFE-65FC-4C3E-B41D-54F2DF359DFD}" presName="parentTextArrow" presStyleLbl="node1" presStyleIdx="2" presStyleCnt="3"/>
      <dgm:spPr/>
    </dgm:pt>
  </dgm:ptLst>
  <dgm:cxnLst>
    <dgm:cxn modelId="{F1A60B02-0BFF-40D2-8949-53B157C09D51}" srcId="{285BE329-979A-4412-8127-A68B1E4F0E05}" destId="{082D2E78-34C1-4F78-9556-947876228308}" srcOrd="0" destOrd="0" parTransId="{DA0E11E9-2DC9-451A-BB9A-46024603E441}" sibTransId="{56ACD7A5-AC66-4EB4-BCCD-279406ED8025}"/>
    <dgm:cxn modelId="{C111D111-467B-0A48-9CE0-85ECF1D7E86F}" type="presOf" srcId="{285BE329-979A-4412-8127-A68B1E4F0E05}" destId="{27C6F567-A60D-0647-8CF2-5424C36DCACB}" srcOrd="1" destOrd="0" presId="urn:microsoft.com/office/officeart/2005/8/layout/process4"/>
    <dgm:cxn modelId="{E8A62C17-E549-492A-8D9B-58B796C02021}" srcId="{B2C9DC50-6A41-4D3E-96C8-E07AC1C6D636}" destId="{4E6F2EFE-65FC-4C3E-B41D-54F2DF359DFD}" srcOrd="0" destOrd="0" parTransId="{291D8391-B96D-47B8-AC70-485B74765BD3}" sibTransId="{5D462B32-C885-423A-8D6B-4E28ADE4AF0C}"/>
    <dgm:cxn modelId="{9E9E2724-AF1A-DC4E-8664-BA8738160C9D}" type="presOf" srcId="{95142DD1-FB25-47A7-9753-60236B565414}" destId="{05FC0E82-0F13-6E40-B7C9-C19224511547}" srcOrd="0" destOrd="0" presId="urn:microsoft.com/office/officeart/2005/8/layout/process4"/>
    <dgm:cxn modelId="{D366F125-FBAB-E64E-AE08-B885B6700E42}" type="presOf" srcId="{56F5CDBD-012E-4F3F-B082-EFBCA0AA6BF7}" destId="{C0FD8DD0-643C-0A4D-BF85-AB7CFF78DC5C}" srcOrd="0" destOrd="0" presId="urn:microsoft.com/office/officeart/2005/8/layout/process4"/>
    <dgm:cxn modelId="{07B57A48-66F5-4091-9F80-60A9281A9757}" srcId="{B2C9DC50-6A41-4D3E-96C8-E07AC1C6D636}" destId="{285BE329-979A-4412-8127-A68B1E4F0E05}" srcOrd="1" destOrd="0" parTransId="{234DD4BD-F814-4271-BE15-DD1A9B6828C3}" sibTransId="{4C38B64F-7DA4-4581-8449-FD067FC1ED7F}"/>
    <dgm:cxn modelId="{FEC1354D-8E4D-784E-8908-F5656D88524C}" type="presOf" srcId="{23F59C97-FEFA-43E9-BCB2-36E06C3B7ABF}" destId="{402575F9-7394-3C40-BB48-56FEF069B84B}" srcOrd="0" destOrd="0" presId="urn:microsoft.com/office/officeart/2005/8/layout/process4"/>
    <dgm:cxn modelId="{AEE8FC6D-6AD7-794E-86D1-21C9BABFD530}" type="presOf" srcId="{082D2E78-34C1-4F78-9556-947876228308}" destId="{7A3028B9-B738-B54B-8E98-7CBF7B04A97C}" srcOrd="0" destOrd="0" presId="urn:microsoft.com/office/officeart/2005/8/layout/process4"/>
    <dgm:cxn modelId="{F641BB8A-1A7B-4BC9-8547-C2ED6C79FF05}" srcId="{285BE329-979A-4412-8127-A68B1E4F0E05}" destId="{23F59C97-FEFA-43E9-BCB2-36E06C3B7ABF}" srcOrd="2" destOrd="0" parTransId="{09E6B94B-4DD7-4362-A3BA-882321A524B5}" sibTransId="{07BF32E1-B6CB-475B-B069-DF072C38AB48}"/>
    <dgm:cxn modelId="{60A3C98D-CE26-C346-BFFA-2892F41863D1}" type="presOf" srcId="{285BE329-979A-4412-8127-A68B1E4F0E05}" destId="{0FA25128-AC66-EC4B-86B8-C72C20967C12}" srcOrd="0" destOrd="0" presId="urn:microsoft.com/office/officeart/2005/8/layout/process4"/>
    <dgm:cxn modelId="{718E849A-50A4-6649-BEFC-64914C1521E9}" type="presOf" srcId="{B2C9DC50-6A41-4D3E-96C8-E07AC1C6D636}" destId="{78C03CA5-EE78-474F-B56C-9DB60DDC3B69}" srcOrd="0" destOrd="0" presId="urn:microsoft.com/office/officeart/2005/8/layout/process4"/>
    <dgm:cxn modelId="{F1DE4B9B-DDC8-4D7A-BB6E-312050E9689B}" srcId="{B2C9DC50-6A41-4D3E-96C8-E07AC1C6D636}" destId="{56F5CDBD-012E-4F3F-B082-EFBCA0AA6BF7}" srcOrd="2" destOrd="0" parTransId="{9F3F3A65-6B17-4C63-B17A-F373D8541435}" sibTransId="{6050D10D-897D-404A-8703-346408F6A88E}"/>
    <dgm:cxn modelId="{FCAED5A8-9B9F-4ED8-864A-83F49ED040FE}" srcId="{285BE329-979A-4412-8127-A68B1E4F0E05}" destId="{95142DD1-FB25-47A7-9753-60236B565414}" srcOrd="1" destOrd="0" parTransId="{9EC6806B-C260-4D9C-82C2-20373B96665A}" sibTransId="{75F1F276-1211-4394-ABED-21F3CCD28E59}"/>
    <dgm:cxn modelId="{78A4C7E0-7AD0-3B45-ADD7-B40177AFEA3F}" type="presOf" srcId="{4E6F2EFE-65FC-4C3E-B41D-54F2DF359DFD}" destId="{87AC1632-68AA-CB4D-AA03-AE8A7EEAEEDD}" srcOrd="0" destOrd="0" presId="urn:microsoft.com/office/officeart/2005/8/layout/process4"/>
    <dgm:cxn modelId="{85288266-C072-2744-AB5E-37912FCB35B2}" type="presParOf" srcId="{78C03CA5-EE78-474F-B56C-9DB60DDC3B69}" destId="{3E128FB9-EE93-AD48-B3B3-7F1D5F18B0D4}" srcOrd="0" destOrd="0" presId="urn:microsoft.com/office/officeart/2005/8/layout/process4"/>
    <dgm:cxn modelId="{EE1AC1C3-8308-6141-B676-24FF6F6494EE}" type="presParOf" srcId="{3E128FB9-EE93-AD48-B3B3-7F1D5F18B0D4}" destId="{C0FD8DD0-643C-0A4D-BF85-AB7CFF78DC5C}" srcOrd="0" destOrd="0" presId="urn:microsoft.com/office/officeart/2005/8/layout/process4"/>
    <dgm:cxn modelId="{1F5D0917-56D6-C341-8014-DDCD24349A23}" type="presParOf" srcId="{78C03CA5-EE78-474F-B56C-9DB60DDC3B69}" destId="{5A6E57D4-A7E0-B140-800F-78292F9C6446}" srcOrd="1" destOrd="0" presId="urn:microsoft.com/office/officeart/2005/8/layout/process4"/>
    <dgm:cxn modelId="{8F8FC7DD-85E8-974E-9F86-F06BCD219296}" type="presParOf" srcId="{78C03CA5-EE78-474F-B56C-9DB60DDC3B69}" destId="{8AB1A751-7D19-E940-8698-7FE4213E1190}" srcOrd="2" destOrd="0" presId="urn:microsoft.com/office/officeart/2005/8/layout/process4"/>
    <dgm:cxn modelId="{F5B0D6A2-0EB4-E948-9E98-51F8D464C549}" type="presParOf" srcId="{8AB1A751-7D19-E940-8698-7FE4213E1190}" destId="{0FA25128-AC66-EC4B-86B8-C72C20967C12}" srcOrd="0" destOrd="0" presId="urn:microsoft.com/office/officeart/2005/8/layout/process4"/>
    <dgm:cxn modelId="{64119E67-DF33-AB44-A03C-752DCF12715F}" type="presParOf" srcId="{8AB1A751-7D19-E940-8698-7FE4213E1190}" destId="{27C6F567-A60D-0647-8CF2-5424C36DCACB}" srcOrd="1" destOrd="0" presId="urn:microsoft.com/office/officeart/2005/8/layout/process4"/>
    <dgm:cxn modelId="{5E42C28E-35B9-6F49-B9DA-8ED33C5C6BCE}" type="presParOf" srcId="{8AB1A751-7D19-E940-8698-7FE4213E1190}" destId="{E14A5C6A-B83C-B74A-BB3C-ACB582122B37}" srcOrd="2" destOrd="0" presId="urn:microsoft.com/office/officeart/2005/8/layout/process4"/>
    <dgm:cxn modelId="{A305D934-1D56-BB4F-8E5E-C2E0C540D77A}" type="presParOf" srcId="{E14A5C6A-B83C-B74A-BB3C-ACB582122B37}" destId="{7A3028B9-B738-B54B-8E98-7CBF7B04A97C}" srcOrd="0" destOrd="0" presId="urn:microsoft.com/office/officeart/2005/8/layout/process4"/>
    <dgm:cxn modelId="{149F5DF6-C7D7-C343-8F45-00C52142E7FF}" type="presParOf" srcId="{E14A5C6A-B83C-B74A-BB3C-ACB582122B37}" destId="{05FC0E82-0F13-6E40-B7C9-C19224511547}" srcOrd="1" destOrd="0" presId="urn:microsoft.com/office/officeart/2005/8/layout/process4"/>
    <dgm:cxn modelId="{E73A9C8E-4862-7A40-A835-7F8985D9B974}" type="presParOf" srcId="{E14A5C6A-B83C-B74A-BB3C-ACB582122B37}" destId="{402575F9-7394-3C40-BB48-56FEF069B84B}" srcOrd="2" destOrd="0" presId="urn:microsoft.com/office/officeart/2005/8/layout/process4"/>
    <dgm:cxn modelId="{C2071577-6F29-334A-BD90-61D4A48108F0}" type="presParOf" srcId="{78C03CA5-EE78-474F-B56C-9DB60DDC3B69}" destId="{6E27E4ED-126C-BB47-8626-7A137E324FE3}" srcOrd="3" destOrd="0" presId="urn:microsoft.com/office/officeart/2005/8/layout/process4"/>
    <dgm:cxn modelId="{86BDC56C-719E-8D4A-8741-84D1A94C964F}" type="presParOf" srcId="{78C03CA5-EE78-474F-B56C-9DB60DDC3B69}" destId="{27565991-2721-9546-A7D1-3BF8A7AC03A0}" srcOrd="4" destOrd="0" presId="urn:microsoft.com/office/officeart/2005/8/layout/process4"/>
    <dgm:cxn modelId="{EC9825E6-25A6-9045-95BB-54A63D0AFE9F}" type="presParOf" srcId="{27565991-2721-9546-A7D1-3BF8A7AC03A0}" destId="{87AC1632-68AA-CB4D-AA03-AE8A7EEAEED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12161-3793-49E6-A481-52539625A1A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63712E-C41B-4BA9-95BF-D90C56C36ECD}">
      <dgm:prSet/>
      <dgm:spPr/>
      <dgm:t>
        <a:bodyPr/>
        <a:lstStyle/>
        <a:p>
          <a:r>
            <a:rPr lang="en-US" b="1"/>
            <a:t>Dataset Merging:</a:t>
          </a:r>
          <a:r>
            <a:rPr lang="en-US"/>
            <a:t> Joined </a:t>
          </a:r>
          <a:r>
            <a:rPr lang="en-US" i="1"/>
            <a:t>train_transaction.csv</a:t>
          </a:r>
          <a:r>
            <a:rPr lang="en-US"/>
            <a:t> (394 cols) and </a:t>
          </a:r>
          <a:r>
            <a:rPr lang="en-US" i="1"/>
            <a:t>train_identity.csv </a:t>
          </a:r>
          <a:r>
            <a:rPr lang="en-US"/>
            <a:t>(41 cols) on TransactionID, resulting in 590,540 rows and 434 columns.</a:t>
          </a:r>
        </a:p>
      </dgm:t>
    </dgm:pt>
    <dgm:pt modelId="{0F7ECA64-701D-43F6-8720-CAB41829941A}" type="parTrans" cxnId="{C3EAC9DB-BA26-4F59-BF22-793D207FC619}">
      <dgm:prSet/>
      <dgm:spPr/>
      <dgm:t>
        <a:bodyPr/>
        <a:lstStyle/>
        <a:p>
          <a:endParaRPr lang="en-US"/>
        </a:p>
      </dgm:t>
    </dgm:pt>
    <dgm:pt modelId="{EE33BEF4-344A-400A-8433-9B0C46E363DD}" type="sibTrans" cxnId="{C3EAC9DB-BA26-4F59-BF22-793D207FC619}">
      <dgm:prSet/>
      <dgm:spPr/>
      <dgm:t>
        <a:bodyPr/>
        <a:lstStyle/>
        <a:p>
          <a:endParaRPr lang="en-US"/>
        </a:p>
      </dgm:t>
    </dgm:pt>
    <dgm:pt modelId="{2A9043D2-2725-4E39-B9E8-5983A1214B26}">
      <dgm:prSet/>
      <dgm:spPr/>
      <dgm:t>
        <a:bodyPr/>
        <a:lstStyle/>
        <a:p>
          <a:r>
            <a:rPr lang="en-US" b="1"/>
            <a:t>Initial Assessment:</a:t>
          </a:r>
          <a:r>
            <a:rPr lang="en-US"/>
            <a:t> Identified high missing rates in features like dist2, D7, DeviceInfo.</a:t>
          </a:r>
        </a:p>
      </dgm:t>
    </dgm:pt>
    <dgm:pt modelId="{5A796627-ABBF-43D8-AEF7-01CF6FBD3DB1}" type="parTrans" cxnId="{0FD67658-E57B-450F-A258-BC354D1D6F1A}">
      <dgm:prSet/>
      <dgm:spPr/>
      <dgm:t>
        <a:bodyPr/>
        <a:lstStyle/>
        <a:p>
          <a:endParaRPr lang="en-US"/>
        </a:p>
      </dgm:t>
    </dgm:pt>
    <dgm:pt modelId="{8F7084F4-6162-4F3C-8757-AFAA2ED02920}" type="sibTrans" cxnId="{0FD67658-E57B-450F-A258-BC354D1D6F1A}">
      <dgm:prSet/>
      <dgm:spPr/>
      <dgm:t>
        <a:bodyPr/>
        <a:lstStyle/>
        <a:p>
          <a:endParaRPr lang="en-US"/>
        </a:p>
      </dgm:t>
    </dgm:pt>
    <dgm:pt modelId="{8F97AF9E-7A1F-4CD8-AA2B-51E049725363}">
      <dgm:prSet/>
      <dgm:spPr/>
      <dgm:t>
        <a:bodyPr/>
        <a:lstStyle/>
        <a:p>
          <a:r>
            <a:rPr lang="en-US" b="1"/>
            <a:t>Memory Management:</a:t>
          </a:r>
          <a:r>
            <a:rPr lang="en-US"/>
            <a:t> Reduced RAM usage from 1.9 GB to 1.8 GB via dtype optimization.</a:t>
          </a:r>
        </a:p>
      </dgm:t>
    </dgm:pt>
    <dgm:pt modelId="{A59BCF2F-7238-457E-ABE0-D42AE88C293F}" type="parTrans" cxnId="{1B5D90A1-774B-4863-AB09-E98CB550EAD3}">
      <dgm:prSet/>
      <dgm:spPr/>
      <dgm:t>
        <a:bodyPr/>
        <a:lstStyle/>
        <a:p>
          <a:endParaRPr lang="en-US"/>
        </a:p>
      </dgm:t>
    </dgm:pt>
    <dgm:pt modelId="{7AF179ED-7172-45B6-8704-87773C7624D8}" type="sibTrans" cxnId="{1B5D90A1-774B-4863-AB09-E98CB550EAD3}">
      <dgm:prSet/>
      <dgm:spPr/>
      <dgm:t>
        <a:bodyPr/>
        <a:lstStyle/>
        <a:p>
          <a:endParaRPr lang="en-US"/>
        </a:p>
      </dgm:t>
    </dgm:pt>
    <dgm:pt modelId="{46BBFDBA-795C-480B-ACDE-9C9F60B5705A}">
      <dgm:prSet/>
      <dgm:spPr/>
      <dgm:t>
        <a:bodyPr/>
        <a:lstStyle/>
        <a:p>
          <a:r>
            <a:rPr lang="en-US" b="1"/>
            <a:t>Preprocessing Pipeline:</a:t>
          </a:r>
          <a:endParaRPr lang="en-US"/>
        </a:p>
      </dgm:t>
    </dgm:pt>
    <dgm:pt modelId="{6F193369-A857-40D5-8CFE-023796DC41C8}" type="parTrans" cxnId="{F97D5DC3-0EEF-419A-AEFD-87735E6F0477}">
      <dgm:prSet/>
      <dgm:spPr/>
      <dgm:t>
        <a:bodyPr/>
        <a:lstStyle/>
        <a:p>
          <a:endParaRPr lang="en-US"/>
        </a:p>
      </dgm:t>
    </dgm:pt>
    <dgm:pt modelId="{0F95406F-3011-4DD5-8CA3-20119A6D6181}" type="sibTrans" cxnId="{F97D5DC3-0EEF-419A-AEFD-87735E6F0477}">
      <dgm:prSet/>
      <dgm:spPr/>
      <dgm:t>
        <a:bodyPr/>
        <a:lstStyle/>
        <a:p>
          <a:endParaRPr lang="en-US"/>
        </a:p>
      </dgm:t>
    </dgm:pt>
    <dgm:pt modelId="{0261C7A8-0185-455F-B6CA-F70B3000D770}">
      <dgm:prSet/>
      <dgm:spPr/>
      <dgm:t>
        <a:bodyPr/>
        <a:lstStyle/>
        <a:p>
          <a:r>
            <a:rPr lang="en-US"/>
            <a:t>Missing Value Imputation: Numeric (median), Categorical ("Unknown").</a:t>
          </a:r>
        </a:p>
      </dgm:t>
    </dgm:pt>
    <dgm:pt modelId="{2A3B2E2E-2AD4-40E2-B5BF-CC407E3E1CBE}" type="parTrans" cxnId="{D7A4A787-C73F-455E-BC96-A4A18E7D5E28}">
      <dgm:prSet/>
      <dgm:spPr/>
      <dgm:t>
        <a:bodyPr/>
        <a:lstStyle/>
        <a:p>
          <a:endParaRPr lang="en-US"/>
        </a:p>
      </dgm:t>
    </dgm:pt>
    <dgm:pt modelId="{08C83014-31AB-415D-A034-3492D8A2535B}" type="sibTrans" cxnId="{D7A4A787-C73F-455E-BC96-A4A18E7D5E28}">
      <dgm:prSet/>
      <dgm:spPr/>
      <dgm:t>
        <a:bodyPr/>
        <a:lstStyle/>
        <a:p>
          <a:endParaRPr lang="en-US"/>
        </a:p>
      </dgm:t>
    </dgm:pt>
    <dgm:pt modelId="{2BBED968-DFB7-48CA-9F0B-99DF7A33FA2A}">
      <dgm:prSet/>
      <dgm:spPr/>
      <dgm:t>
        <a:bodyPr/>
        <a:lstStyle/>
        <a:p>
          <a:r>
            <a:rPr lang="en-US"/>
            <a:t>Feature Engineering: Extracted temporal features (hour, weekday) from TransactionDT.</a:t>
          </a:r>
        </a:p>
      </dgm:t>
    </dgm:pt>
    <dgm:pt modelId="{0A75D4C0-FE0C-4080-9B75-37D13247B0F1}" type="parTrans" cxnId="{6DE1ACD8-EFFC-4D8D-B93D-3EEE648A4BCF}">
      <dgm:prSet/>
      <dgm:spPr/>
      <dgm:t>
        <a:bodyPr/>
        <a:lstStyle/>
        <a:p>
          <a:endParaRPr lang="en-US"/>
        </a:p>
      </dgm:t>
    </dgm:pt>
    <dgm:pt modelId="{D33094A2-BFBC-441E-9390-F47F22F90CBF}" type="sibTrans" cxnId="{6DE1ACD8-EFFC-4D8D-B93D-3EEE648A4BCF}">
      <dgm:prSet/>
      <dgm:spPr/>
      <dgm:t>
        <a:bodyPr/>
        <a:lstStyle/>
        <a:p>
          <a:endParaRPr lang="en-US"/>
        </a:p>
      </dgm:t>
    </dgm:pt>
    <dgm:pt modelId="{67AE5D43-6B20-445C-8BE3-8F9C34570C0F}">
      <dgm:prSet/>
      <dgm:spPr/>
      <dgm:t>
        <a:bodyPr/>
        <a:lstStyle/>
        <a:p>
          <a:r>
            <a:rPr lang="en-US"/>
            <a:t>Encoding &amp; Scaling: RobustScaler for numeric, Label/One-Hot Encoding for categorical features.</a:t>
          </a:r>
        </a:p>
      </dgm:t>
    </dgm:pt>
    <dgm:pt modelId="{856B5DD8-0CBE-45B9-BBCA-7E1D6B8E6DA8}" type="parTrans" cxnId="{03099B02-E525-4B93-B933-2A6E5578CC13}">
      <dgm:prSet/>
      <dgm:spPr/>
      <dgm:t>
        <a:bodyPr/>
        <a:lstStyle/>
        <a:p>
          <a:endParaRPr lang="en-US"/>
        </a:p>
      </dgm:t>
    </dgm:pt>
    <dgm:pt modelId="{F57817F1-4DDD-43D1-A80C-AE33FC164FA9}" type="sibTrans" cxnId="{03099B02-E525-4B93-B933-2A6E5578CC13}">
      <dgm:prSet/>
      <dgm:spPr/>
      <dgm:t>
        <a:bodyPr/>
        <a:lstStyle/>
        <a:p>
          <a:endParaRPr lang="en-US"/>
        </a:p>
      </dgm:t>
    </dgm:pt>
    <dgm:pt modelId="{D956DD59-A601-A14A-8E28-B3FEAC4B7B80}" type="pres">
      <dgm:prSet presAssocID="{B5C12161-3793-49E6-A481-52539625A1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62ADBA-0617-524D-9906-E05798B89558}" type="pres">
      <dgm:prSet presAssocID="{C863712E-C41B-4BA9-95BF-D90C56C36ECD}" presName="hierRoot1" presStyleCnt="0"/>
      <dgm:spPr/>
    </dgm:pt>
    <dgm:pt modelId="{08FA5473-B3C0-764D-ADAA-A46AB8A22390}" type="pres">
      <dgm:prSet presAssocID="{C863712E-C41B-4BA9-95BF-D90C56C36ECD}" presName="composite" presStyleCnt="0"/>
      <dgm:spPr/>
    </dgm:pt>
    <dgm:pt modelId="{1F7989B5-81F2-4F45-8AB6-2D0D70C27EE0}" type="pres">
      <dgm:prSet presAssocID="{C863712E-C41B-4BA9-95BF-D90C56C36ECD}" presName="background" presStyleLbl="node0" presStyleIdx="0" presStyleCnt="4"/>
      <dgm:spPr/>
    </dgm:pt>
    <dgm:pt modelId="{D3067A1F-7ECA-B94A-AF1C-EDD1F0099580}" type="pres">
      <dgm:prSet presAssocID="{C863712E-C41B-4BA9-95BF-D90C56C36ECD}" presName="text" presStyleLbl="fgAcc0" presStyleIdx="0" presStyleCnt="4">
        <dgm:presLayoutVars>
          <dgm:chPref val="3"/>
        </dgm:presLayoutVars>
      </dgm:prSet>
      <dgm:spPr/>
    </dgm:pt>
    <dgm:pt modelId="{1D5259B9-0542-474A-9737-9CD517C77A09}" type="pres">
      <dgm:prSet presAssocID="{C863712E-C41B-4BA9-95BF-D90C56C36ECD}" presName="hierChild2" presStyleCnt="0"/>
      <dgm:spPr/>
    </dgm:pt>
    <dgm:pt modelId="{1BD99CEF-C19C-0C4C-B692-1B60367A4E12}" type="pres">
      <dgm:prSet presAssocID="{2A9043D2-2725-4E39-B9E8-5983A1214B26}" presName="hierRoot1" presStyleCnt="0"/>
      <dgm:spPr/>
    </dgm:pt>
    <dgm:pt modelId="{22592BD9-BB68-7E4C-931E-DCE2B317A3F4}" type="pres">
      <dgm:prSet presAssocID="{2A9043D2-2725-4E39-B9E8-5983A1214B26}" presName="composite" presStyleCnt="0"/>
      <dgm:spPr/>
    </dgm:pt>
    <dgm:pt modelId="{1F583111-771C-2747-8A93-50E5359C06B9}" type="pres">
      <dgm:prSet presAssocID="{2A9043D2-2725-4E39-B9E8-5983A1214B26}" presName="background" presStyleLbl="node0" presStyleIdx="1" presStyleCnt="4"/>
      <dgm:spPr/>
    </dgm:pt>
    <dgm:pt modelId="{5BFAF71C-283E-6D46-97ED-4E1C8A0EC208}" type="pres">
      <dgm:prSet presAssocID="{2A9043D2-2725-4E39-B9E8-5983A1214B26}" presName="text" presStyleLbl="fgAcc0" presStyleIdx="1" presStyleCnt="4">
        <dgm:presLayoutVars>
          <dgm:chPref val="3"/>
        </dgm:presLayoutVars>
      </dgm:prSet>
      <dgm:spPr/>
    </dgm:pt>
    <dgm:pt modelId="{C2692782-352E-9F47-BA5D-1BAE4376352A}" type="pres">
      <dgm:prSet presAssocID="{2A9043D2-2725-4E39-B9E8-5983A1214B26}" presName="hierChild2" presStyleCnt="0"/>
      <dgm:spPr/>
    </dgm:pt>
    <dgm:pt modelId="{BAFB8BCF-D598-6647-9E36-B79532AE4FBF}" type="pres">
      <dgm:prSet presAssocID="{8F97AF9E-7A1F-4CD8-AA2B-51E049725363}" presName="hierRoot1" presStyleCnt="0"/>
      <dgm:spPr/>
    </dgm:pt>
    <dgm:pt modelId="{019F91C9-F0C2-3748-829A-454BC418A756}" type="pres">
      <dgm:prSet presAssocID="{8F97AF9E-7A1F-4CD8-AA2B-51E049725363}" presName="composite" presStyleCnt="0"/>
      <dgm:spPr/>
    </dgm:pt>
    <dgm:pt modelId="{D1162428-F0B0-B741-AC63-54CD77FCE4DE}" type="pres">
      <dgm:prSet presAssocID="{8F97AF9E-7A1F-4CD8-AA2B-51E049725363}" presName="background" presStyleLbl="node0" presStyleIdx="2" presStyleCnt="4"/>
      <dgm:spPr/>
    </dgm:pt>
    <dgm:pt modelId="{25807913-981A-F248-B2B9-639F6BD4A29D}" type="pres">
      <dgm:prSet presAssocID="{8F97AF9E-7A1F-4CD8-AA2B-51E049725363}" presName="text" presStyleLbl="fgAcc0" presStyleIdx="2" presStyleCnt="4">
        <dgm:presLayoutVars>
          <dgm:chPref val="3"/>
        </dgm:presLayoutVars>
      </dgm:prSet>
      <dgm:spPr/>
    </dgm:pt>
    <dgm:pt modelId="{1E42A632-CF73-DD47-A59B-E362EFF71B80}" type="pres">
      <dgm:prSet presAssocID="{8F97AF9E-7A1F-4CD8-AA2B-51E049725363}" presName="hierChild2" presStyleCnt="0"/>
      <dgm:spPr/>
    </dgm:pt>
    <dgm:pt modelId="{86A4CF53-EE84-0543-9BBE-8A24B84C924C}" type="pres">
      <dgm:prSet presAssocID="{46BBFDBA-795C-480B-ACDE-9C9F60B5705A}" presName="hierRoot1" presStyleCnt="0"/>
      <dgm:spPr/>
    </dgm:pt>
    <dgm:pt modelId="{99B5635D-7661-3745-B46A-72B112B7979B}" type="pres">
      <dgm:prSet presAssocID="{46BBFDBA-795C-480B-ACDE-9C9F60B5705A}" presName="composite" presStyleCnt="0"/>
      <dgm:spPr/>
    </dgm:pt>
    <dgm:pt modelId="{3FEB422F-C95A-B541-BFC5-92EBEDDF06C9}" type="pres">
      <dgm:prSet presAssocID="{46BBFDBA-795C-480B-ACDE-9C9F60B5705A}" presName="background" presStyleLbl="node0" presStyleIdx="3" presStyleCnt="4"/>
      <dgm:spPr/>
    </dgm:pt>
    <dgm:pt modelId="{34373584-6CAF-0D46-942E-75BBA65110B4}" type="pres">
      <dgm:prSet presAssocID="{46BBFDBA-795C-480B-ACDE-9C9F60B5705A}" presName="text" presStyleLbl="fgAcc0" presStyleIdx="3" presStyleCnt="4">
        <dgm:presLayoutVars>
          <dgm:chPref val="3"/>
        </dgm:presLayoutVars>
      </dgm:prSet>
      <dgm:spPr/>
    </dgm:pt>
    <dgm:pt modelId="{C623E81F-7964-CC48-B61F-E4950775D852}" type="pres">
      <dgm:prSet presAssocID="{46BBFDBA-795C-480B-ACDE-9C9F60B5705A}" presName="hierChild2" presStyleCnt="0"/>
      <dgm:spPr/>
    </dgm:pt>
    <dgm:pt modelId="{12267CE2-944D-5F4D-9FFD-999341EF42DC}" type="pres">
      <dgm:prSet presAssocID="{2A3B2E2E-2AD4-40E2-B5BF-CC407E3E1CBE}" presName="Name10" presStyleLbl="parChTrans1D2" presStyleIdx="0" presStyleCnt="3"/>
      <dgm:spPr/>
    </dgm:pt>
    <dgm:pt modelId="{16B54D12-C7AC-DB47-A5B7-0444F8303ED6}" type="pres">
      <dgm:prSet presAssocID="{0261C7A8-0185-455F-B6CA-F70B3000D770}" presName="hierRoot2" presStyleCnt="0"/>
      <dgm:spPr/>
    </dgm:pt>
    <dgm:pt modelId="{27020274-A28C-974D-A54F-BAC5B9038DDD}" type="pres">
      <dgm:prSet presAssocID="{0261C7A8-0185-455F-B6CA-F70B3000D770}" presName="composite2" presStyleCnt="0"/>
      <dgm:spPr/>
    </dgm:pt>
    <dgm:pt modelId="{700C5514-B3A5-8E44-B0C9-ECB06714C0F5}" type="pres">
      <dgm:prSet presAssocID="{0261C7A8-0185-455F-B6CA-F70B3000D770}" presName="background2" presStyleLbl="node2" presStyleIdx="0" presStyleCnt="3"/>
      <dgm:spPr/>
    </dgm:pt>
    <dgm:pt modelId="{C81CB5A0-D9B5-934C-B8C1-DACB98ACC2F1}" type="pres">
      <dgm:prSet presAssocID="{0261C7A8-0185-455F-B6CA-F70B3000D770}" presName="text2" presStyleLbl="fgAcc2" presStyleIdx="0" presStyleCnt="3">
        <dgm:presLayoutVars>
          <dgm:chPref val="3"/>
        </dgm:presLayoutVars>
      </dgm:prSet>
      <dgm:spPr/>
    </dgm:pt>
    <dgm:pt modelId="{8330C747-99D6-574D-A06A-221D2115BF7A}" type="pres">
      <dgm:prSet presAssocID="{0261C7A8-0185-455F-B6CA-F70B3000D770}" presName="hierChild3" presStyleCnt="0"/>
      <dgm:spPr/>
    </dgm:pt>
    <dgm:pt modelId="{C67FD6CF-3892-1D47-B0FA-D9B9CE2FD4A9}" type="pres">
      <dgm:prSet presAssocID="{0A75D4C0-FE0C-4080-9B75-37D13247B0F1}" presName="Name10" presStyleLbl="parChTrans1D2" presStyleIdx="1" presStyleCnt="3"/>
      <dgm:spPr/>
    </dgm:pt>
    <dgm:pt modelId="{1B9ABF55-373E-6A48-894A-1FEC49700EBB}" type="pres">
      <dgm:prSet presAssocID="{2BBED968-DFB7-48CA-9F0B-99DF7A33FA2A}" presName="hierRoot2" presStyleCnt="0"/>
      <dgm:spPr/>
    </dgm:pt>
    <dgm:pt modelId="{DAAE774E-362C-5E43-A9C2-83DB6BF6CC21}" type="pres">
      <dgm:prSet presAssocID="{2BBED968-DFB7-48CA-9F0B-99DF7A33FA2A}" presName="composite2" presStyleCnt="0"/>
      <dgm:spPr/>
    </dgm:pt>
    <dgm:pt modelId="{F96EEF37-83B3-5843-8E97-AE5AE2238162}" type="pres">
      <dgm:prSet presAssocID="{2BBED968-DFB7-48CA-9F0B-99DF7A33FA2A}" presName="background2" presStyleLbl="node2" presStyleIdx="1" presStyleCnt="3"/>
      <dgm:spPr/>
    </dgm:pt>
    <dgm:pt modelId="{A00031D2-3941-C842-BA05-78815CF041A4}" type="pres">
      <dgm:prSet presAssocID="{2BBED968-DFB7-48CA-9F0B-99DF7A33FA2A}" presName="text2" presStyleLbl="fgAcc2" presStyleIdx="1" presStyleCnt="3">
        <dgm:presLayoutVars>
          <dgm:chPref val="3"/>
        </dgm:presLayoutVars>
      </dgm:prSet>
      <dgm:spPr/>
    </dgm:pt>
    <dgm:pt modelId="{A3DA4B23-4B75-C443-9FDE-C3680A4CE445}" type="pres">
      <dgm:prSet presAssocID="{2BBED968-DFB7-48CA-9F0B-99DF7A33FA2A}" presName="hierChild3" presStyleCnt="0"/>
      <dgm:spPr/>
    </dgm:pt>
    <dgm:pt modelId="{10AF9935-DC8D-7341-B058-EB018B4DA25B}" type="pres">
      <dgm:prSet presAssocID="{856B5DD8-0CBE-45B9-BBCA-7E1D6B8E6DA8}" presName="Name10" presStyleLbl="parChTrans1D2" presStyleIdx="2" presStyleCnt="3"/>
      <dgm:spPr/>
    </dgm:pt>
    <dgm:pt modelId="{AD268150-9B49-DC49-870C-45BB9FD55422}" type="pres">
      <dgm:prSet presAssocID="{67AE5D43-6B20-445C-8BE3-8F9C34570C0F}" presName="hierRoot2" presStyleCnt="0"/>
      <dgm:spPr/>
    </dgm:pt>
    <dgm:pt modelId="{21F33220-AF86-8941-BD88-4D6B7F28F5AB}" type="pres">
      <dgm:prSet presAssocID="{67AE5D43-6B20-445C-8BE3-8F9C34570C0F}" presName="composite2" presStyleCnt="0"/>
      <dgm:spPr/>
    </dgm:pt>
    <dgm:pt modelId="{F518DA24-B100-6C40-AD7D-93D4F45F9A0A}" type="pres">
      <dgm:prSet presAssocID="{67AE5D43-6B20-445C-8BE3-8F9C34570C0F}" presName="background2" presStyleLbl="node2" presStyleIdx="2" presStyleCnt="3"/>
      <dgm:spPr/>
    </dgm:pt>
    <dgm:pt modelId="{2ADF14F3-CDAA-AF4F-9D15-05FA1732232B}" type="pres">
      <dgm:prSet presAssocID="{67AE5D43-6B20-445C-8BE3-8F9C34570C0F}" presName="text2" presStyleLbl="fgAcc2" presStyleIdx="2" presStyleCnt="3">
        <dgm:presLayoutVars>
          <dgm:chPref val="3"/>
        </dgm:presLayoutVars>
      </dgm:prSet>
      <dgm:spPr/>
    </dgm:pt>
    <dgm:pt modelId="{FADDA628-B87C-DD4D-B8DD-E00F7525EC26}" type="pres">
      <dgm:prSet presAssocID="{67AE5D43-6B20-445C-8BE3-8F9C34570C0F}" presName="hierChild3" presStyleCnt="0"/>
      <dgm:spPr/>
    </dgm:pt>
  </dgm:ptLst>
  <dgm:cxnLst>
    <dgm:cxn modelId="{1EB33500-94B5-6642-96A3-D751C24CC548}" type="presOf" srcId="{B5C12161-3793-49E6-A481-52539625A1AC}" destId="{D956DD59-A601-A14A-8E28-B3FEAC4B7B80}" srcOrd="0" destOrd="0" presId="urn:microsoft.com/office/officeart/2005/8/layout/hierarchy1"/>
    <dgm:cxn modelId="{92AC2E01-1E44-7B4F-A745-EBE3C0F1F2CF}" type="presOf" srcId="{0261C7A8-0185-455F-B6CA-F70B3000D770}" destId="{C81CB5A0-D9B5-934C-B8C1-DACB98ACC2F1}" srcOrd="0" destOrd="0" presId="urn:microsoft.com/office/officeart/2005/8/layout/hierarchy1"/>
    <dgm:cxn modelId="{03099B02-E525-4B93-B933-2A6E5578CC13}" srcId="{46BBFDBA-795C-480B-ACDE-9C9F60B5705A}" destId="{67AE5D43-6B20-445C-8BE3-8F9C34570C0F}" srcOrd="2" destOrd="0" parTransId="{856B5DD8-0CBE-45B9-BBCA-7E1D6B8E6DA8}" sibTransId="{F57817F1-4DDD-43D1-A80C-AE33FC164FA9}"/>
    <dgm:cxn modelId="{DC17631D-5308-5043-94EB-1E66215B734A}" type="presOf" srcId="{67AE5D43-6B20-445C-8BE3-8F9C34570C0F}" destId="{2ADF14F3-CDAA-AF4F-9D15-05FA1732232B}" srcOrd="0" destOrd="0" presId="urn:microsoft.com/office/officeart/2005/8/layout/hierarchy1"/>
    <dgm:cxn modelId="{A6D74F1E-0B1F-1F47-A960-73B18ACB8E3C}" type="presOf" srcId="{46BBFDBA-795C-480B-ACDE-9C9F60B5705A}" destId="{34373584-6CAF-0D46-942E-75BBA65110B4}" srcOrd="0" destOrd="0" presId="urn:microsoft.com/office/officeart/2005/8/layout/hierarchy1"/>
    <dgm:cxn modelId="{0FD67658-E57B-450F-A258-BC354D1D6F1A}" srcId="{B5C12161-3793-49E6-A481-52539625A1AC}" destId="{2A9043D2-2725-4E39-B9E8-5983A1214B26}" srcOrd="1" destOrd="0" parTransId="{5A796627-ABBF-43D8-AEF7-01CF6FBD3DB1}" sibTransId="{8F7084F4-6162-4F3C-8757-AFAA2ED02920}"/>
    <dgm:cxn modelId="{1AE95962-286E-6B41-BF73-88C631D2D00C}" type="presOf" srcId="{8F97AF9E-7A1F-4CD8-AA2B-51E049725363}" destId="{25807913-981A-F248-B2B9-639F6BD4A29D}" srcOrd="0" destOrd="0" presId="urn:microsoft.com/office/officeart/2005/8/layout/hierarchy1"/>
    <dgm:cxn modelId="{7B080F68-0AC1-7D43-8C8C-289F9EDFEE13}" type="presOf" srcId="{2A3B2E2E-2AD4-40E2-B5BF-CC407E3E1CBE}" destId="{12267CE2-944D-5F4D-9FFD-999341EF42DC}" srcOrd="0" destOrd="0" presId="urn:microsoft.com/office/officeart/2005/8/layout/hierarchy1"/>
    <dgm:cxn modelId="{B2093B7C-C41A-524B-98A6-35A59E7E3099}" type="presOf" srcId="{0A75D4C0-FE0C-4080-9B75-37D13247B0F1}" destId="{C67FD6CF-3892-1D47-B0FA-D9B9CE2FD4A9}" srcOrd="0" destOrd="0" presId="urn:microsoft.com/office/officeart/2005/8/layout/hierarchy1"/>
    <dgm:cxn modelId="{D7A4A787-C73F-455E-BC96-A4A18E7D5E28}" srcId="{46BBFDBA-795C-480B-ACDE-9C9F60B5705A}" destId="{0261C7A8-0185-455F-B6CA-F70B3000D770}" srcOrd="0" destOrd="0" parTransId="{2A3B2E2E-2AD4-40E2-B5BF-CC407E3E1CBE}" sibTransId="{08C83014-31AB-415D-A034-3492D8A2535B}"/>
    <dgm:cxn modelId="{1B5D90A1-774B-4863-AB09-E98CB550EAD3}" srcId="{B5C12161-3793-49E6-A481-52539625A1AC}" destId="{8F97AF9E-7A1F-4CD8-AA2B-51E049725363}" srcOrd="2" destOrd="0" parTransId="{A59BCF2F-7238-457E-ABE0-D42AE88C293F}" sibTransId="{7AF179ED-7172-45B6-8704-87773C7624D8}"/>
    <dgm:cxn modelId="{D4E8BCAA-10FF-DB40-8FE9-46A9A7EBC30B}" type="presOf" srcId="{C863712E-C41B-4BA9-95BF-D90C56C36ECD}" destId="{D3067A1F-7ECA-B94A-AF1C-EDD1F0099580}" srcOrd="0" destOrd="0" presId="urn:microsoft.com/office/officeart/2005/8/layout/hierarchy1"/>
    <dgm:cxn modelId="{D8D7B6AD-4B0D-5449-B82C-6F6BE2DE8722}" type="presOf" srcId="{2BBED968-DFB7-48CA-9F0B-99DF7A33FA2A}" destId="{A00031D2-3941-C842-BA05-78815CF041A4}" srcOrd="0" destOrd="0" presId="urn:microsoft.com/office/officeart/2005/8/layout/hierarchy1"/>
    <dgm:cxn modelId="{14A3AAB3-47DA-BE42-A25B-DB7D553E1CAE}" type="presOf" srcId="{856B5DD8-0CBE-45B9-BBCA-7E1D6B8E6DA8}" destId="{10AF9935-DC8D-7341-B058-EB018B4DA25B}" srcOrd="0" destOrd="0" presId="urn:microsoft.com/office/officeart/2005/8/layout/hierarchy1"/>
    <dgm:cxn modelId="{F97D5DC3-0EEF-419A-AEFD-87735E6F0477}" srcId="{B5C12161-3793-49E6-A481-52539625A1AC}" destId="{46BBFDBA-795C-480B-ACDE-9C9F60B5705A}" srcOrd="3" destOrd="0" parTransId="{6F193369-A857-40D5-8CFE-023796DC41C8}" sibTransId="{0F95406F-3011-4DD5-8CA3-20119A6D6181}"/>
    <dgm:cxn modelId="{6DE1ACD8-EFFC-4D8D-B93D-3EEE648A4BCF}" srcId="{46BBFDBA-795C-480B-ACDE-9C9F60B5705A}" destId="{2BBED968-DFB7-48CA-9F0B-99DF7A33FA2A}" srcOrd="1" destOrd="0" parTransId="{0A75D4C0-FE0C-4080-9B75-37D13247B0F1}" sibTransId="{D33094A2-BFBC-441E-9390-F47F22F90CBF}"/>
    <dgm:cxn modelId="{18F033DB-96A3-C541-93D9-83C33314C0E6}" type="presOf" srcId="{2A9043D2-2725-4E39-B9E8-5983A1214B26}" destId="{5BFAF71C-283E-6D46-97ED-4E1C8A0EC208}" srcOrd="0" destOrd="0" presId="urn:microsoft.com/office/officeart/2005/8/layout/hierarchy1"/>
    <dgm:cxn modelId="{C3EAC9DB-BA26-4F59-BF22-793D207FC619}" srcId="{B5C12161-3793-49E6-A481-52539625A1AC}" destId="{C863712E-C41B-4BA9-95BF-D90C56C36ECD}" srcOrd="0" destOrd="0" parTransId="{0F7ECA64-701D-43F6-8720-CAB41829941A}" sibTransId="{EE33BEF4-344A-400A-8433-9B0C46E363DD}"/>
    <dgm:cxn modelId="{4593FE57-05EC-F146-B42C-8EC42CBF4F92}" type="presParOf" srcId="{D956DD59-A601-A14A-8E28-B3FEAC4B7B80}" destId="{F562ADBA-0617-524D-9906-E05798B89558}" srcOrd="0" destOrd="0" presId="urn:microsoft.com/office/officeart/2005/8/layout/hierarchy1"/>
    <dgm:cxn modelId="{988EF92A-05D5-9942-A5B4-DEAFC5D87E1D}" type="presParOf" srcId="{F562ADBA-0617-524D-9906-E05798B89558}" destId="{08FA5473-B3C0-764D-ADAA-A46AB8A22390}" srcOrd="0" destOrd="0" presId="urn:microsoft.com/office/officeart/2005/8/layout/hierarchy1"/>
    <dgm:cxn modelId="{AFE274A4-E71E-5640-A98F-E214C7026980}" type="presParOf" srcId="{08FA5473-B3C0-764D-ADAA-A46AB8A22390}" destId="{1F7989B5-81F2-4F45-8AB6-2D0D70C27EE0}" srcOrd="0" destOrd="0" presId="urn:microsoft.com/office/officeart/2005/8/layout/hierarchy1"/>
    <dgm:cxn modelId="{4018ECDF-67F0-2B40-86F2-FE558B9985B4}" type="presParOf" srcId="{08FA5473-B3C0-764D-ADAA-A46AB8A22390}" destId="{D3067A1F-7ECA-B94A-AF1C-EDD1F0099580}" srcOrd="1" destOrd="0" presId="urn:microsoft.com/office/officeart/2005/8/layout/hierarchy1"/>
    <dgm:cxn modelId="{2B07B6EC-3385-4F46-870A-46293F881567}" type="presParOf" srcId="{F562ADBA-0617-524D-9906-E05798B89558}" destId="{1D5259B9-0542-474A-9737-9CD517C77A09}" srcOrd="1" destOrd="0" presId="urn:microsoft.com/office/officeart/2005/8/layout/hierarchy1"/>
    <dgm:cxn modelId="{887904CA-9696-0A46-A9E7-E60375D84D01}" type="presParOf" srcId="{D956DD59-A601-A14A-8E28-B3FEAC4B7B80}" destId="{1BD99CEF-C19C-0C4C-B692-1B60367A4E12}" srcOrd="1" destOrd="0" presId="urn:microsoft.com/office/officeart/2005/8/layout/hierarchy1"/>
    <dgm:cxn modelId="{252379C0-3B24-6D44-AC54-4796C170B28A}" type="presParOf" srcId="{1BD99CEF-C19C-0C4C-B692-1B60367A4E12}" destId="{22592BD9-BB68-7E4C-931E-DCE2B317A3F4}" srcOrd="0" destOrd="0" presId="urn:microsoft.com/office/officeart/2005/8/layout/hierarchy1"/>
    <dgm:cxn modelId="{147B3372-8CE6-0348-B0CB-0FABD3111DE1}" type="presParOf" srcId="{22592BD9-BB68-7E4C-931E-DCE2B317A3F4}" destId="{1F583111-771C-2747-8A93-50E5359C06B9}" srcOrd="0" destOrd="0" presId="urn:microsoft.com/office/officeart/2005/8/layout/hierarchy1"/>
    <dgm:cxn modelId="{360E9614-D0C3-B64D-AA7F-31F2174EEEC2}" type="presParOf" srcId="{22592BD9-BB68-7E4C-931E-DCE2B317A3F4}" destId="{5BFAF71C-283E-6D46-97ED-4E1C8A0EC208}" srcOrd="1" destOrd="0" presId="urn:microsoft.com/office/officeart/2005/8/layout/hierarchy1"/>
    <dgm:cxn modelId="{DF49FEC2-C83A-7546-B6C9-3DF3A34C9DAB}" type="presParOf" srcId="{1BD99CEF-C19C-0C4C-B692-1B60367A4E12}" destId="{C2692782-352E-9F47-BA5D-1BAE4376352A}" srcOrd="1" destOrd="0" presId="urn:microsoft.com/office/officeart/2005/8/layout/hierarchy1"/>
    <dgm:cxn modelId="{C61D9DD8-F65D-1A40-AC17-5B1F73438C12}" type="presParOf" srcId="{D956DD59-A601-A14A-8E28-B3FEAC4B7B80}" destId="{BAFB8BCF-D598-6647-9E36-B79532AE4FBF}" srcOrd="2" destOrd="0" presId="urn:microsoft.com/office/officeart/2005/8/layout/hierarchy1"/>
    <dgm:cxn modelId="{67D7ACB3-DA14-3D4D-9B38-577A01DA482D}" type="presParOf" srcId="{BAFB8BCF-D598-6647-9E36-B79532AE4FBF}" destId="{019F91C9-F0C2-3748-829A-454BC418A756}" srcOrd="0" destOrd="0" presId="urn:microsoft.com/office/officeart/2005/8/layout/hierarchy1"/>
    <dgm:cxn modelId="{77508A42-0A11-3041-B5F7-F3AB5F35EE1C}" type="presParOf" srcId="{019F91C9-F0C2-3748-829A-454BC418A756}" destId="{D1162428-F0B0-B741-AC63-54CD77FCE4DE}" srcOrd="0" destOrd="0" presId="urn:microsoft.com/office/officeart/2005/8/layout/hierarchy1"/>
    <dgm:cxn modelId="{57E250A5-0E7C-BB40-816A-79D501C5A432}" type="presParOf" srcId="{019F91C9-F0C2-3748-829A-454BC418A756}" destId="{25807913-981A-F248-B2B9-639F6BD4A29D}" srcOrd="1" destOrd="0" presId="urn:microsoft.com/office/officeart/2005/8/layout/hierarchy1"/>
    <dgm:cxn modelId="{1A3D02D1-74EE-EA4B-84EC-8BE9B61BE035}" type="presParOf" srcId="{BAFB8BCF-D598-6647-9E36-B79532AE4FBF}" destId="{1E42A632-CF73-DD47-A59B-E362EFF71B80}" srcOrd="1" destOrd="0" presId="urn:microsoft.com/office/officeart/2005/8/layout/hierarchy1"/>
    <dgm:cxn modelId="{45376102-0ACD-9C4E-9B41-01E16D1ED4A7}" type="presParOf" srcId="{D956DD59-A601-A14A-8E28-B3FEAC4B7B80}" destId="{86A4CF53-EE84-0543-9BBE-8A24B84C924C}" srcOrd="3" destOrd="0" presId="urn:microsoft.com/office/officeart/2005/8/layout/hierarchy1"/>
    <dgm:cxn modelId="{886C4511-548B-0048-B20E-4F3053E0DEA9}" type="presParOf" srcId="{86A4CF53-EE84-0543-9BBE-8A24B84C924C}" destId="{99B5635D-7661-3745-B46A-72B112B7979B}" srcOrd="0" destOrd="0" presId="urn:microsoft.com/office/officeart/2005/8/layout/hierarchy1"/>
    <dgm:cxn modelId="{34B5A606-1D9C-7A4D-97CE-2D095DD924A7}" type="presParOf" srcId="{99B5635D-7661-3745-B46A-72B112B7979B}" destId="{3FEB422F-C95A-B541-BFC5-92EBEDDF06C9}" srcOrd="0" destOrd="0" presId="urn:microsoft.com/office/officeart/2005/8/layout/hierarchy1"/>
    <dgm:cxn modelId="{E1149912-6561-A846-8391-7BBE721532DA}" type="presParOf" srcId="{99B5635D-7661-3745-B46A-72B112B7979B}" destId="{34373584-6CAF-0D46-942E-75BBA65110B4}" srcOrd="1" destOrd="0" presId="urn:microsoft.com/office/officeart/2005/8/layout/hierarchy1"/>
    <dgm:cxn modelId="{45340F0D-C530-304A-9971-4E9145028836}" type="presParOf" srcId="{86A4CF53-EE84-0543-9BBE-8A24B84C924C}" destId="{C623E81F-7964-CC48-B61F-E4950775D852}" srcOrd="1" destOrd="0" presId="urn:microsoft.com/office/officeart/2005/8/layout/hierarchy1"/>
    <dgm:cxn modelId="{DE687544-ACAC-A04E-99EC-B6A86EA3FA67}" type="presParOf" srcId="{C623E81F-7964-CC48-B61F-E4950775D852}" destId="{12267CE2-944D-5F4D-9FFD-999341EF42DC}" srcOrd="0" destOrd="0" presId="urn:microsoft.com/office/officeart/2005/8/layout/hierarchy1"/>
    <dgm:cxn modelId="{3DC28C59-7E51-C745-BFEC-DE6A2848B0D0}" type="presParOf" srcId="{C623E81F-7964-CC48-B61F-E4950775D852}" destId="{16B54D12-C7AC-DB47-A5B7-0444F8303ED6}" srcOrd="1" destOrd="0" presId="urn:microsoft.com/office/officeart/2005/8/layout/hierarchy1"/>
    <dgm:cxn modelId="{A922BFCB-DC7B-314F-A561-978B64EE8EEC}" type="presParOf" srcId="{16B54D12-C7AC-DB47-A5B7-0444F8303ED6}" destId="{27020274-A28C-974D-A54F-BAC5B9038DDD}" srcOrd="0" destOrd="0" presId="urn:microsoft.com/office/officeart/2005/8/layout/hierarchy1"/>
    <dgm:cxn modelId="{7FE350C3-20A5-8745-8FBC-82B36745E087}" type="presParOf" srcId="{27020274-A28C-974D-A54F-BAC5B9038DDD}" destId="{700C5514-B3A5-8E44-B0C9-ECB06714C0F5}" srcOrd="0" destOrd="0" presId="urn:microsoft.com/office/officeart/2005/8/layout/hierarchy1"/>
    <dgm:cxn modelId="{9B845AA9-9D75-B743-A6C1-2FE037357FCF}" type="presParOf" srcId="{27020274-A28C-974D-A54F-BAC5B9038DDD}" destId="{C81CB5A0-D9B5-934C-B8C1-DACB98ACC2F1}" srcOrd="1" destOrd="0" presId="urn:microsoft.com/office/officeart/2005/8/layout/hierarchy1"/>
    <dgm:cxn modelId="{A2CA1F1D-E3E7-EF43-BBE7-BFF634D02BD3}" type="presParOf" srcId="{16B54D12-C7AC-DB47-A5B7-0444F8303ED6}" destId="{8330C747-99D6-574D-A06A-221D2115BF7A}" srcOrd="1" destOrd="0" presId="urn:microsoft.com/office/officeart/2005/8/layout/hierarchy1"/>
    <dgm:cxn modelId="{1A66D159-661B-E948-A877-0A38818AA3AD}" type="presParOf" srcId="{C623E81F-7964-CC48-B61F-E4950775D852}" destId="{C67FD6CF-3892-1D47-B0FA-D9B9CE2FD4A9}" srcOrd="2" destOrd="0" presId="urn:microsoft.com/office/officeart/2005/8/layout/hierarchy1"/>
    <dgm:cxn modelId="{1B5FD759-4271-C945-BB51-2835A4490254}" type="presParOf" srcId="{C623E81F-7964-CC48-B61F-E4950775D852}" destId="{1B9ABF55-373E-6A48-894A-1FEC49700EBB}" srcOrd="3" destOrd="0" presId="urn:microsoft.com/office/officeart/2005/8/layout/hierarchy1"/>
    <dgm:cxn modelId="{291A9746-91B2-E445-AABD-5727E107F5D4}" type="presParOf" srcId="{1B9ABF55-373E-6A48-894A-1FEC49700EBB}" destId="{DAAE774E-362C-5E43-A9C2-83DB6BF6CC21}" srcOrd="0" destOrd="0" presId="urn:microsoft.com/office/officeart/2005/8/layout/hierarchy1"/>
    <dgm:cxn modelId="{62013C8B-F026-FD44-A06C-3FC10898C5E1}" type="presParOf" srcId="{DAAE774E-362C-5E43-A9C2-83DB6BF6CC21}" destId="{F96EEF37-83B3-5843-8E97-AE5AE2238162}" srcOrd="0" destOrd="0" presId="urn:microsoft.com/office/officeart/2005/8/layout/hierarchy1"/>
    <dgm:cxn modelId="{35227884-D33E-3A4C-A158-AFB8D134E56A}" type="presParOf" srcId="{DAAE774E-362C-5E43-A9C2-83DB6BF6CC21}" destId="{A00031D2-3941-C842-BA05-78815CF041A4}" srcOrd="1" destOrd="0" presId="urn:microsoft.com/office/officeart/2005/8/layout/hierarchy1"/>
    <dgm:cxn modelId="{849BCA5E-9211-A44E-A7B6-41946DCCC309}" type="presParOf" srcId="{1B9ABF55-373E-6A48-894A-1FEC49700EBB}" destId="{A3DA4B23-4B75-C443-9FDE-C3680A4CE445}" srcOrd="1" destOrd="0" presId="urn:microsoft.com/office/officeart/2005/8/layout/hierarchy1"/>
    <dgm:cxn modelId="{FD0156AD-0687-854B-AD37-D2D14AD83685}" type="presParOf" srcId="{C623E81F-7964-CC48-B61F-E4950775D852}" destId="{10AF9935-DC8D-7341-B058-EB018B4DA25B}" srcOrd="4" destOrd="0" presId="urn:microsoft.com/office/officeart/2005/8/layout/hierarchy1"/>
    <dgm:cxn modelId="{25363C95-D61E-124F-91FC-9069B2388A1C}" type="presParOf" srcId="{C623E81F-7964-CC48-B61F-E4950775D852}" destId="{AD268150-9B49-DC49-870C-45BB9FD55422}" srcOrd="5" destOrd="0" presId="urn:microsoft.com/office/officeart/2005/8/layout/hierarchy1"/>
    <dgm:cxn modelId="{134EB739-15F2-FB47-82B9-70E12898D24B}" type="presParOf" srcId="{AD268150-9B49-DC49-870C-45BB9FD55422}" destId="{21F33220-AF86-8941-BD88-4D6B7F28F5AB}" srcOrd="0" destOrd="0" presId="urn:microsoft.com/office/officeart/2005/8/layout/hierarchy1"/>
    <dgm:cxn modelId="{BAB6CCDE-5B16-4649-8FCD-59D66FFD651B}" type="presParOf" srcId="{21F33220-AF86-8941-BD88-4D6B7F28F5AB}" destId="{F518DA24-B100-6C40-AD7D-93D4F45F9A0A}" srcOrd="0" destOrd="0" presId="urn:microsoft.com/office/officeart/2005/8/layout/hierarchy1"/>
    <dgm:cxn modelId="{46C02F72-07E8-5C43-9432-158CB48B9A64}" type="presParOf" srcId="{21F33220-AF86-8941-BD88-4D6B7F28F5AB}" destId="{2ADF14F3-CDAA-AF4F-9D15-05FA1732232B}" srcOrd="1" destOrd="0" presId="urn:microsoft.com/office/officeart/2005/8/layout/hierarchy1"/>
    <dgm:cxn modelId="{43B973FC-0775-804B-92A9-1A63F7350CEE}" type="presParOf" srcId="{AD268150-9B49-DC49-870C-45BB9FD55422}" destId="{FADDA628-B87C-DD4D-B8DD-E00F7525EC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0205FE-85D7-482B-9367-9A66AE8E13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E33E79E-FDEA-471D-8EF0-7F6CADD3A8FF}">
      <dgm:prSet/>
      <dgm:spPr/>
      <dgm:t>
        <a:bodyPr/>
        <a:lstStyle/>
        <a:p>
          <a:pPr>
            <a:defRPr b="1"/>
          </a:pPr>
          <a:r>
            <a:rPr lang="en-US" b="1"/>
            <a:t>The Challenge with Full Dataset Training:</a:t>
          </a:r>
          <a:endParaRPr lang="en-US"/>
        </a:p>
      </dgm:t>
    </dgm:pt>
    <dgm:pt modelId="{F929B4A3-9AEF-4D2D-AA53-1561771EB259}" type="parTrans" cxnId="{BA66EB95-5210-49DC-84C4-DE88FB32B36D}">
      <dgm:prSet/>
      <dgm:spPr/>
      <dgm:t>
        <a:bodyPr/>
        <a:lstStyle/>
        <a:p>
          <a:endParaRPr lang="en-US"/>
        </a:p>
      </dgm:t>
    </dgm:pt>
    <dgm:pt modelId="{32A7549E-C279-45E6-9859-9F40657E14B0}" type="sibTrans" cxnId="{BA66EB95-5210-49DC-84C4-DE88FB32B36D}">
      <dgm:prSet/>
      <dgm:spPr/>
      <dgm:t>
        <a:bodyPr/>
        <a:lstStyle/>
        <a:p>
          <a:endParaRPr lang="en-US"/>
        </a:p>
      </dgm:t>
    </dgm:pt>
    <dgm:pt modelId="{26CFBE93-716A-40D7-B700-65896176C63E}">
      <dgm:prSet/>
      <dgm:spPr/>
      <dgm:t>
        <a:bodyPr/>
        <a:lstStyle/>
        <a:p>
          <a:r>
            <a:rPr lang="en-US"/>
            <a:t>Hours of training time required.</a:t>
          </a:r>
        </a:p>
      </dgm:t>
    </dgm:pt>
    <dgm:pt modelId="{41BA0E45-D184-4EFB-A7B5-D670FEC09C5E}" type="parTrans" cxnId="{602D1D02-BDBB-47F8-A1D8-7574722B4101}">
      <dgm:prSet/>
      <dgm:spPr/>
      <dgm:t>
        <a:bodyPr/>
        <a:lstStyle/>
        <a:p>
          <a:endParaRPr lang="en-US"/>
        </a:p>
      </dgm:t>
    </dgm:pt>
    <dgm:pt modelId="{3BEF5C5A-C9E1-41F1-8AA3-A383D97CE1AE}" type="sibTrans" cxnId="{602D1D02-BDBB-47F8-A1D8-7574722B4101}">
      <dgm:prSet/>
      <dgm:spPr/>
      <dgm:t>
        <a:bodyPr/>
        <a:lstStyle/>
        <a:p>
          <a:endParaRPr lang="en-US"/>
        </a:p>
      </dgm:t>
    </dgm:pt>
    <dgm:pt modelId="{053ED950-A89E-47F8-8A34-757C731063AD}">
      <dgm:prSet/>
      <dgm:spPr/>
      <dgm:t>
        <a:bodyPr/>
        <a:lstStyle/>
        <a:p>
          <a:r>
            <a:rPr lang="en-US"/>
            <a:t>Sophisticated imbalance handling needed.</a:t>
          </a:r>
        </a:p>
      </dgm:t>
    </dgm:pt>
    <dgm:pt modelId="{AB462347-6CDD-4E50-A0B6-1353489A5E2B}" type="parTrans" cxnId="{27C86E3C-E95D-4D65-ABA7-909D0E8850EC}">
      <dgm:prSet/>
      <dgm:spPr/>
      <dgm:t>
        <a:bodyPr/>
        <a:lstStyle/>
        <a:p>
          <a:endParaRPr lang="en-US"/>
        </a:p>
      </dgm:t>
    </dgm:pt>
    <dgm:pt modelId="{155E44F0-B5CD-43E0-9124-F8CF892DE355}" type="sibTrans" cxnId="{27C86E3C-E95D-4D65-ABA7-909D0E8850EC}">
      <dgm:prSet/>
      <dgm:spPr/>
      <dgm:t>
        <a:bodyPr/>
        <a:lstStyle/>
        <a:p>
          <a:endParaRPr lang="en-US"/>
        </a:p>
      </dgm:t>
    </dgm:pt>
    <dgm:pt modelId="{E9027778-175F-4DE6-BB9D-6393761C5E24}">
      <dgm:prSet/>
      <dgm:spPr/>
      <dgm:t>
        <a:bodyPr/>
        <a:lstStyle/>
        <a:p>
          <a:r>
            <a:rPr lang="en-US"/>
            <a:t>Typically, low recall due to overwhelming legitimate transactions.</a:t>
          </a:r>
        </a:p>
      </dgm:t>
    </dgm:pt>
    <dgm:pt modelId="{A545EFC7-9742-4211-A644-A0F0EA14359B}" type="parTrans" cxnId="{A4504BB6-D7DC-48B6-9141-4491BF24CEE2}">
      <dgm:prSet/>
      <dgm:spPr/>
      <dgm:t>
        <a:bodyPr/>
        <a:lstStyle/>
        <a:p>
          <a:endParaRPr lang="en-US"/>
        </a:p>
      </dgm:t>
    </dgm:pt>
    <dgm:pt modelId="{109AB981-13C6-438B-AC89-92B3353F928B}" type="sibTrans" cxnId="{A4504BB6-D7DC-48B6-9141-4491BF24CEE2}">
      <dgm:prSet/>
      <dgm:spPr/>
      <dgm:t>
        <a:bodyPr/>
        <a:lstStyle/>
        <a:p>
          <a:endParaRPr lang="en-US"/>
        </a:p>
      </dgm:t>
    </dgm:pt>
    <dgm:pt modelId="{64D92E99-9B59-43BD-BE84-BF36E1F10B0B}">
      <dgm:prSet/>
      <dgm:spPr/>
      <dgm:t>
        <a:bodyPr/>
        <a:lstStyle/>
        <a:p>
          <a:pPr>
            <a:defRPr b="1"/>
          </a:pPr>
          <a:r>
            <a:rPr lang="en-US" b="1"/>
            <a:t>Our Chosen Approach: 2:1 Undersampled + SMOTE:</a:t>
          </a:r>
          <a:endParaRPr lang="en-US"/>
        </a:p>
      </dgm:t>
    </dgm:pt>
    <dgm:pt modelId="{AB247459-3ACB-498D-A4E2-BA1032BB6D7D}" type="parTrans" cxnId="{AD0EB963-8605-49E9-9453-7DFEEF75AA36}">
      <dgm:prSet/>
      <dgm:spPr/>
      <dgm:t>
        <a:bodyPr/>
        <a:lstStyle/>
        <a:p>
          <a:endParaRPr lang="en-US"/>
        </a:p>
      </dgm:t>
    </dgm:pt>
    <dgm:pt modelId="{5D6B65A6-2D6F-46D4-9C3E-DCC296ACDF19}" type="sibTrans" cxnId="{AD0EB963-8605-49E9-9453-7DFEEF75AA36}">
      <dgm:prSet/>
      <dgm:spPr/>
      <dgm:t>
        <a:bodyPr/>
        <a:lstStyle/>
        <a:p>
          <a:endParaRPr lang="en-US"/>
        </a:p>
      </dgm:t>
    </dgm:pt>
    <dgm:pt modelId="{89E3C830-C856-4571-A273-5E2CB8A0A904}">
      <dgm:prSet/>
      <dgm:spPr/>
      <dgm:t>
        <a:bodyPr/>
        <a:lstStyle/>
        <a:p>
          <a:r>
            <a:rPr lang="en-US"/>
            <a:t>Retained all 20,663 fraud cases.</a:t>
          </a:r>
        </a:p>
      </dgm:t>
    </dgm:pt>
    <dgm:pt modelId="{94CBF899-811D-4583-84C5-589A1749BD7E}" type="parTrans" cxnId="{15EC6480-1DFF-4297-A29C-D44B85D767C2}">
      <dgm:prSet/>
      <dgm:spPr/>
      <dgm:t>
        <a:bodyPr/>
        <a:lstStyle/>
        <a:p>
          <a:endParaRPr lang="en-US"/>
        </a:p>
      </dgm:t>
    </dgm:pt>
    <dgm:pt modelId="{3467175E-2DA2-4F1F-B70D-B171EAB932F9}" type="sibTrans" cxnId="{15EC6480-1DFF-4297-A29C-D44B85D767C2}">
      <dgm:prSet/>
      <dgm:spPr/>
      <dgm:t>
        <a:bodyPr/>
        <a:lstStyle/>
        <a:p>
          <a:endParaRPr lang="en-US"/>
        </a:p>
      </dgm:t>
    </dgm:pt>
    <dgm:pt modelId="{B001A53E-A47F-4002-859C-4632BCCDA9F8}">
      <dgm:prSet/>
      <dgm:spPr/>
      <dgm:t>
        <a:bodyPr/>
        <a:lstStyle/>
        <a:p>
          <a:r>
            <a:rPr lang="en-US"/>
            <a:t>Randomly sampled 41,326 legitimate cases (2:1 ratio).</a:t>
          </a:r>
        </a:p>
      </dgm:t>
    </dgm:pt>
    <dgm:pt modelId="{23170574-547D-43BA-A1CF-48E6379D4D29}" type="parTrans" cxnId="{28AA2BB2-F383-4F76-A39E-02B6F6D6E0D5}">
      <dgm:prSet/>
      <dgm:spPr/>
      <dgm:t>
        <a:bodyPr/>
        <a:lstStyle/>
        <a:p>
          <a:endParaRPr lang="en-US"/>
        </a:p>
      </dgm:t>
    </dgm:pt>
    <dgm:pt modelId="{D8FDACE2-94CC-46D7-964D-60A6AC29D712}" type="sibTrans" cxnId="{28AA2BB2-F383-4F76-A39E-02B6F6D6E0D5}">
      <dgm:prSet/>
      <dgm:spPr/>
      <dgm:t>
        <a:bodyPr/>
        <a:lstStyle/>
        <a:p>
          <a:endParaRPr lang="en-US"/>
        </a:p>
      </dgm:t>
    </dgm:pt>
    <dgm:pt modelId="{07AD44F8-A1F7-4DF5-8470-B4A727DC5B8B}">
      <dgm:prSet/>
      <dgm:spPr/>
      <dgm:t>
        <a:bodyPr/>
        <a:lstStyle/>
        <a:p>
          <a:r>
            <a:rPr lang="en-US"/>
            <a:t>Resulted in 61,989 rows (33.3% fraud).</a:t>
          </a:r>
        </a:p>
      </dgm:t>
    </dgm:pt>
    <dgm:pt modelId="{157D067F-256B-4FD7-973B-3E595C6A3ABD}" type="parTrans" cxnId="{25142285-9756-4192-9AF4-954302E95870}">
      <dgm:prSet/>
      <dgm:spPr/>
      <dgm:t>
        <a:bodyPr/>
        <a:lstStyle/>
        <a:p>
          <a:endParaRPr lang="en-US"/>
        </a:p>
      </dgm:t>
    </dgm:pt>
    <dgm:pt modelId="{8BF054BF-D622-4348-AEBB-02D2259D8AC0}" type="sibTrans" cxnId="{25142285-9756-4192-9AF4-954302E95870}">
      <dgm:prSet/>
      <dgm:spPr/>
      <dgm:t>
        <a:bodyPr/>
        <a:lstStyle/>
        <a:p>
          <a:endParaRPr lang="en-US"/>
        </a:p>
      </dgm:t>
    </dgm:pt>
    <dgm:pt modelId="{C716DE22-03E9-446A-9230-C714714E733C}">
      <dgm:prSet/>
      <dgm:spPr/>
      <dgm:t>
        <a:bodyPr/>
        <a:lstStyle/>
        <a:p>
          <a:r>
            <a:rPr lang="en-US"/>
            <a:t>Applied SMOTE to training set to achieve 50/50 class balance (66,122 rows).</a:t>
          </a:r>
        </a:p>
      </dgm:t>
    </dgm:pt>
    <dgm:pt modelId="{8AA3E00A-0666-4E6E-9276-2ED4740B3B74}" type="parTrans" cxnId="{19122439-8EFD-4172-BF64-D2465D800B32}">
      <dgm:prSet/>
      <dgm:spPr/>
      <dgm:t>
        <a:bodyPr/>
        <a:lstStyle/>
        <a:p>
          <a:endParaRPr lang="en-US"/>
        </a:p>
      </dgm:t>
    </dgm:pt>
    <dgm:pt modelId="{8FB7E17F-3B53-4298-98A6-C67AF7B19A24}" type="sibTrans" cxnId="{19122439-8EFD-4172-BF64-D2465D800B32}">
      <dgm:prSet/>
      <dgm:spPr/>
      <dgm:t>
        <a:bodyPr/>
        <a:lstStyle/>
        <a:p>
          <a:endParaRPr lang="en-US"/>
        </a:p>
      </dgm:t>
    </dgm:pt>
    <dgm:pt modelId="{51E9F703-3600-421F-B822-A4C753897B65}">
      <dgm:prSet/>
      <dgm:spPr/>
      <dgm:t>
        <a:bodyPr/>
        <a:lstStyle/>
        <a:p>
          <a:pPr>
            <a:defRPr b="1"/>
          </a:pPr>
          <a:r>
            <a:rPr lang="en-US" b="1" dirty="0"/>
            <a:t>Benefits:</a:t>
          </a:r>
          <a:r>
            <a:rPr lang="en-US" dirty="0"/>
            <a:t> 90% faster training time, dramatically improved recall.</a:t>
          </a:r>
        </a:p>
      </dgm:t>
    </dgm:pt>
    <dgm:pt modelId="{4F7AECD0-6BC4-4279-AB66-686F9BD8593B}" type="parTrans" cxnId="{203DDA6F-D9EE-485C-A18E-136013808EEA}">
      <dgm:prSet/>
      <dgm:spPr/>
      <dgm:t>
        <a:bodyPr/>
        <a:lstStyle/>
        <a:p>
          <a:endParaRPr lang="en-US"/>
        </a:p>
      </dgm:t>
    </dgm:pt>
    <dgm:pt modelId="{6130DC8E-7607-4ABA-9BAD-A855D7BCFC18}" type="sibTrans" cxnId="{203DDA6F-D9EE-485C-A18E-136013808EEA}">
      <dgm:prSet/>
      <dgm:spPr/>
      <dgm:t>
        <a:bodyPr/>
        <a:lstStyle/>
        <a:p>
          <a:endParaRPr lang="en-US"/>
        </a:p>
      </dgm:t>
    </dgm:pt>
    <dgm:pt modelId="{5BDC1D74-583B-41B2-9390-91647DD3573C}">
      <dgm:prSet/>
      <dgm:spPr/>
      <dgm:t>
        <a:bodyPr/>
        <a:lstStyle/>
        <a:p>
          <a:pPr>
            <a:defRPr b="1"/>
          </a:pPr>
          <a:r>
            <a:rPr lang="en-US" b="1" dirty="0"/>
            <a:t>Trade-off &amp; Mitigation:</a:t>
          </a:r>
          <a:r>
            <a:rPr lang="en-US" dirty="0"/>
            <a:t> Discarded ~528,000 legitimate transactions. Mitigated by rotating fresh samples during monthly retraining.</a:t>
          </a:r>
        </a:p>
      </dgm:t>
    </dgm:pt>
    <dgm:pt modelId="{66B3ABC1-4180-49F3-B5B0-E97BAE6779B0}" type="parTrans" cxnId="{CC3824BA-4CE7-4157-90DE-C67785AFB2A5}">
      <dgm:prSet/>
      <dgm:spPr/>
      <dgm:t>
        <a:bodyPr/>
        <a:lstStyle/>
        <a:p>
          <a:endParaRPr lang="en-US"/>
        </a:p>
      </dgm:t>
    </dgm:pt>
    <dgm:pt modelId="{BBA038B2-FF00-4D05-989C-2C8C41F3BD59}" type="sibTrans" cxnId="{CC3824BA-4CE7-4157-90DE-C67785AFB2A5}">
      <dgm:prSet/>
      <dgm:spPr/>
      <dgm:t>
        <a:bodyPr/>
        <a:lstStyle/>
        <a:p>
          <a:endParaRPr lang="en-US"/>
        </a:p>
      </dgm:t>
    </dgm:pt>
    <dgm:pt modelId="{09051924-C2B0-4F0A-8FCA-51BA77833003}" type="pres">
      <dgm:prSet presAssocID="{790205FE-85D7-482B-9367-9A66AE8E139D}" presName="root" presStyleCnt="0">
        <dgm:presLayoutVars>
          <dgm:dir/>
          <dgm:resizeHandles val="exact"/>
        </dgm:presLayoutVars>
      </dgm:prSet>
      <dgm:spPr/>
    </dgm:pt>
    <dgm:pt modelId="{6BC4C178-D068-4893-9BA1-7F3442334481}" type="pres">
      <dgm:prSet presAssocID="{FE33E79E-FDEA-471D-8EF0-7F6CADD3A8FF}" presName="compNode" presStyleCnt="0"/>
      <dgm:spPr/>
    </dgm:pt>
    <dgm:pt modelId="{53CD5523-A73F-4FF6-BAD3-8168F5A83A50}" type="pres">
      <dgm:prSet presAssocID="{FE33E79E-FDEA-471D-8EF0-7F6CADD3A8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CF53C6B-627B-4838-8BB1-8A9A8C6FA53D}" type="pres">
      <dgm:prSet presAssocID="{FE33E79E-FDEA-471D-8EF0-7F6CADD3A8FF}" presName="iconSpace" presStyleCnt="0"/>
      <dgm:spPr/>
    </dgm:pt>
    <dgm:pt modelId="{24BE2632-7977-479C-8BDE-A2B7D21659DA}" type="pres">
      <dgm:prSet presAssocID="{FE33E79E-FDEA-471D-8EF0-7F6CADD3A8FF}" presName="parTx" presStyleLbl="revTx" presStyleIdx="0" presStyleCnt="8">
        <dgm:presLayoutVars>
          <dgm:chMax val="0"/>
          <dgm:chPref val="0"/>
        </dgm:presLayoutVars>
      </dgm:prSet>
      <dgm:spPr/>
    </dgm:pt>
    <dgm:pt modelId="{22359F91-DF89-4A8C-AD99-6C85811EF931}" type="pres">
      <dgm:prSet presAssocID="{FE33E79E-FDEA-471D-8EF0-7F6CADD3A8FF}" presName="txSpace" presStyleCnt="0"/>
      <dgm:spPr/>
    </dgm:pt>
    <dgm:pt modelId="{14D9316D-D28A-4187-83D2-985ED72075D1}" type="pres">
      <dgm:prSet presAssocID="{FE33E79E-FDEA-471D-8EF0-7F6CADD3A8FF}" presName="desTx" presStyleLbl="revTx" presStyleIdx="1" presStyleCnt="8">
        <dgm:presLayoutVars/>
      </dgm:prSet>
      <dgm:spPr/>
    </dgm:pt>
    <dgm:pt modelId="{9792EB9F-B20E-42C5-A64F-7C51E76F97AE}" type="pres">
      <dgm:prSet presAssocID="{32A7549E-C279-45E6-9859-9F40657E14B0}" presName="sibTrans" presStyleCnt="0"/>
      <dgm:spPr/>
    </dgm:pt>
    <dgm:pt modelId="{9A410088-9234-4BF6-8180-C47D79CCD7F4}" type="pres">
      <dgm:prSet presAssocID="{64D92E99-9B59-43BD-BE84-BF36E1F10B0B}" presName="compNode" presStyleCnt="0"/>
      <dgm:spPr/>
    </dgm:pt>
    <dgm:pt modelId="{2BEADA26-1560-46EE-AD5D-A1C65869CB44}" type="pres">
      <dgm:prSet presAssocID="{64D92E99-9B59-43BD-BE84-BF36E1F10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4D480A5-0A83-4712-9CD7-011F1128572F}" type="pres">
      <dgm:prSet presAssocID="{64D92E99-9B59-43BD-BE84-BF36E1F10B0B}" presName="iconSpace" presStyleCnt="0"/>
      <dgm:spPr/>
    </dgm:pt>
    <dgm:pt modelId="{AD1AB83F-5299-4DE6-9E34-E55C8E412A42}" type="pres">
      <dgm:prSet presAssocID="{64D92E99-9B59-43BD-BE84-BF36E1F10B0B}" presName="parTx" presStyleLbl="revTx" presStyleIdx="2" presStyleCnt="8">
        <dgm:presLayoutVars>
          <dgm:chMax val="0"/>
          <dgm:chPref val="0"/>
        </dgm:presLayoutVars>
      </dgm:prSet>
      <dgm:spPr/>
    </dgm:pt>
    <dgm:pt modelId="{122C1A20-8A6D-4609-8948-DAA7805C4BF3}" type="pres">
      <dgm:prSet presAssocID="{64D92E99-9B59-43BD-BE84-BF36E1F10B0B}" presName="txSpace" presStyleCnt="0"/>
      <dgm:spPr/>
    </dgm:pt>
    <dgm:pt modelId="{E4BF144B-37F6-483D-AC73-3AE5A7D3B0CF}" type="pres">
      <dgm:prSet presAssocID="{64D92E99-9B59-43BD-BE84-BF36E1F10B0B}" presName="desTx" presStyleLbl="revTx" presStyleIdx="3" presStyleCnt="8">
        <dgm:presLayoutVars/>
      </dgm:prSet>
      <dgm:spPr/>
    </dgm:pt>
    <dgm:pt modelId="{E910E815-A22F-458A-81B8-D4076B86FCEE}" type="pres">
      <dgm:prSet presAssocID="{5D6B65A6-2D6F-46D4-9C3E-DCC296ACDF19}" presName="sibTrans" presStyleCnt="0"/>
      <dgm:spPr/>
    </dgm:pt>
    <dgm:pt modelId="{06828479-E440-42BD-BD89-EE732606F6BB}" type="pres">
      <dgm:prSet presAssocID="{51E9F703-3600-421F-B822-A4C753897B65}" presName="compNode" presStyleCnt="0"/>
      <dgm:spPr/>
    </dgm:pt>
    <dgm:pt modelId="{2AAB6F43-36DA-44A8-8AC3-C09DA8D8626B}" type="pres">
      <dgm:prSet presAssocID="{51E9F703-3600-421F-B822-A4C753897B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C31CFE7-8BB3-4487-AF46-E8EA1FEC222F}" type="pres">
      <dgm:prSet presAssocID="{51E9F703-3600-421F-B822-A4C753897B65}" presName="iconSpace" presStyleCnt="0"/>
      <dgm:spPr/>
    </dgm:pt>
    <dgm:pt modelId="{3D9D64E4-6C4A-40FB-A6FE-A0ED5EEA91EB}" type="pres">
      <dgm:prSet presAssocID="{51E9F703-3600-421F-B822-A4C753897B65}" presName="parTx" presStyleLbl="revTx" presStyleIdx="4" presStyleCnt="8">
        <dgm:presLayoutVars>
          <dgm:chMax val="0"/>
          <dgm:chPref val="0"/>
        </dgm:presLayoutVars>
      </dgm:prSet>
      <dgm:spPr/>
    </dgm:pt>
    <dgm:pt modelId="{980EC370-C793-47E3-9E89-2B8061B5FFB3}" type="pres">
      <dgm:prSet presAssocID="{51E9F703-3600-421F-B822-A4C753897B65}" presName="txSpace" presStyleCnt="0"/>
      <dgm:spPr/>
    </dgm:pt>
    <dgm:pt modelId="{0A7A28BA-A3C8-4BDF-BA36-F2B3B4E6F993}" type="pres">
      <dgm:prSet presAssocID="{51E9F703-3600-421F-B822-A4C753897B65}" presName="desTx" presStyleLbl="revTx" presStyleIdx="5" presStyleCnt="8">
        <dgm:presLayoutVars/>
      </dgm:prSet>
      <dgm:spPr/>
    </dgm:pt>
    <dgm:pt modelId="{2CF0109D-7A16-4D82-823A-A5891F865A0F}" type="pres">
      <dgm:prSet presAssocID="{6130DC8E-7607-4ABA-9BAD-A855D7BCFC18}" presName="sibTrans" presStyleCnt="0"/>
      <dgm:spPr/>
    </dgm:pt>
    <dgm:pt modelId="{DB0EA010-664D-4DD4-B6E1-CA3F951B06DC}" type="pres">
      <dgm:prSet presAssocID="{5BDC1D74-583B-41B2-9390-91647DD3573C}" presName="compNode" presStyleCnt="0"/>
      <dgm:spPr/>
    </dgm:pt>
    <dgm:pt modelId="{F2466CFB-BD18-400B-BFC3-FC84A7A60D31}" type="pres">
      <dgm:prSet presAssocID="{5BDC1D74-583B-41B2-9390-91647DD357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892FB69-B16C-4EAB-AA26-EC0592E83E0C}" type="pres">
      <dgm:prSet presAssocID="{5BDC1D74-583B-41B2-9390-91647DD3573C}" presName="iconSpace" presStyleCnt="0"/>
      <dgm:spPr/>
    </dgm:pt>
    <dgm:pt modelId="{C13D67C7-2895-41F1-9E69-8CADC59B086E}" type="pres">
      <dgm:prSet presAssocID="{5BDC1D74-583B-41B2-9390-91647DD3573C}" presName="parTx" presStyleLbl="revTx" presStyleIdx="6" presStyleCnt="8">
        <dgm:presLayoutVars>
          <dgm:chMax val="0"/>
          <dgm:chPref val="0"/>
        </dgm:presLayoutVars>
      </dgm:prSet>
      <dgm:spPr/>
    </dgm:pt>
    <dgm:pt modelId="{7B7BABB5-87AF-4FFE-B745-BEFCDB4C2B6E}" type="pres">
      <dgm:prSet presAssocID="{5BDC1D74-583B-41B2-9390-91647DD3573C}" presName="txSpace" presStyleCnt="0"/>
      <dgm:spPr/>
    </dgm:pt>
    <dgm:pt modelId="{7B17F803-8DED-4E8E-A92F-5A16A9DB146D}" type="pres">
      <dgm:prSet presAssocID="{5BDC1D74-583B-41B2-9390-91647DD3573C}" presName="desTx" presStyleLbl="revTx" presStyleIdx="7" presStyleCnt="8">
        <dgm:presLayoutVars/>
      </dgm:prSet>
      <dgm:spPr/>
    </dgm:pt>
  </dgm:ptLst>
  <dgm:cxnLst>
    <dgm:cxn modelId="{602D1D02-BDBB-47F8-A1D8-7574722B4101}" srcId="{FE33E79E-FDEA-471D-8EF0-7F6CADD3A8FF}" destId="{26CFBE93-716A-40D7-B700-65896176C63E}" srcOrd="0" destOrd="0" parTransId="{41BA0E45-D184-4EFB-A7B5-D670FEC09C5E}" sibTransId="{3BEF5C5A-C9E1-41F1-8AA3-A383D97CE1AE}"/>
    <dgm:cxn modelId="{0FD16233-3491-3442-9614-37EDAE47E328}" type="presOf" srcId="{FE33E79E-FDEA-471D-8EF0-7F6CADD3A8FF}" destId="{24BE2632-7977-479C-8BDE-A2B7D21659DA}" srcOrd="0" destOrd="0" presId="urn:microsoft.com/office/officeart/2018/2/layout/IconLabelDescriptionList"/>
    <dgm:cxn modelId="{19122439-8EFD-4172-BF64-D2465D800B32}" srcId="{64D92E99-9B59-43BD-BE84-BF36E1F10B0B}" destId="{C716DE22-03E9-446A-9230-C714714E733C}" srcOrd="3" destOrd="0" parTransId="{8AA3E00A-0666-4E6E-9276-2ED4740B3B74}" sibTransId="{8FB7E17F-3B53-4298-98A6-C67AF7B19A24}"/>
    <dgm:cxn modelId="{27C86E3C-E95D-4D65-ABA7-909D0E8850EC}" srcId="{FE33E79E-FDEA-471D-8EF0-7F6CADD3A8FF}" destId="{053ED950-A89E-47F8-8A34-757C731063AD}" srcOrd="1" destOrd="0" parTransId="{AB462347-6CDD-4E50-A0B6-1353489A5E2B}" sibTransId="{155E44F0-B5CD-43E0-9124-F8CF892DE355}"/>
    <dgm:cxn modelId="{C864EF45-75B5-2E48-A99A-B4249C4AC015}" type="presOf" srcId="{B001A53E-A47F-4002-859C-4632BCCDA9F8}" destId="{E4BF144B-37F6-483D-AC73-3AE5A7D3B0CF}" srcOrd="0" destOrd="1" presId="urn:microsoft.com/office/officeart/2018/2/layout/IconLabelDescriptionList"/>
    <dgm:cxn modelId="{CA378258-1E7C-074E-B341-8A02F79AD497}" type="presOf" srcId="{C716DE22-03E9-446A-9230-C714714E733C}" destId="{E4BF144B-37F6-483D-AC73-3AE5A7D3B0CF}" srcOrd="0" destOrd="3" presId="urn:microsoft.com/office/officeart/2018/2/layout/IconLabelDescriptionList"/>
    <dgm:cxn modelId="{F4BB665F-84B5-4044-9D64-638FA9364718}" type="presOf" srcId="{64D92E99-9B59-43BD-BE84-BF36E1F10B0B}" destId="{AD1AB83F-5299-4DE6-9E34-E55C8E412A42}" srcOrd="0" destOrd="0" presId="urn:microsoft.com/office/officeart/2018/2/layout/IconLabelDescriptionList"/>
    <dgm:cxn modelId="{AD0EB963-8605-49E9-9453-7DFEEF75AA36}" srcId="{790205FE-85D7-482B-9367-9A66AE8E139D}" destId="{64D92E99-9B59-43BD-BE84-BF36E1F10B0B}" srcOrd="1" destOrd="0" parTransId="{AB247459-3ACB-498D-A4E2-BA1032BB6D7D}" sibTransId="{5D6B65A6-2D6F-46D4-9C3E-DCC296ACDF19}"/>
    <dgm:cxn modelId="{411E8869-17AD-3844-9550-F506D618F301}" type="presOf" srcId="{5BDC1D74-583B-41B2-9390-91647DD3573C}" destId="{C13D67C7-2895-41F1-9E69-8CADC59B086E}" srcOrd="0" destOrd="0" presId="urn:microsoft.com/office/officeart/2018/2/layout/IconLabelDescriptionList"/>
    <dgm:cxn modelId="{203DDA6F-D9EE-485C-A18E-136013808EEA}" srcId="{790205FE-85D7-482B-9367-9A66AE8E139D}" destId="{51E9F703-3600-421F-B822-A4C753897B65}" srcOrd="2" destOrd="0" parTransId="{4F7AECD0-6BC4-4279-AB66-686F9BD8593B}" sibTransId="{6130DC8E-7607-4ABA-9BAD-A855D7BCFC18}"/>
    <dgm:cxn modelId="{15EC6480-1DFF-4297-A29C-D44B85D767C2}" srcId="{64D92E99-9B59-43BD-BE84-BF36E1F10B0B}" destId="{89E3C830-C856-4571-A273-5E2CB8A0A904}" srcOrd="0" destOrd="0" parTransId="{94CBF899-811D-4583-84C5-589A1749BD7E}" sibTransId="{3467175E-2DA2-4F1F-B70D-B171EAB932F9}"/>
    <dgm:cxn modelId="{25142285-9756-4192-9AF4-954302E95870}" srcId="{64D92E99-9B59-43BD-BE84-BF36E1F10B0B}" destId="{07AD44F8-A1F7-4DF5-8470-B4A727DC5B8B}" srcOrd="2" destOrd="0" parTransId="{157D067F-256B-4FD7-973B-3E595C6A3ABD}" sibTransId="{8BF054BF-D622-4348-AEBB-02D2259D8AC0}"/>
    <dgm:cxn modelId="{E6620A87-5A7C-CF49-B715-279D55789376}" type="presOf" srcId="{E9027778-175F-4DE6-BB9D-6393761C5E24}" destId="{14D9316D-D28A-4187-83D2-985ED72075D1}" srcOrd="0" destOrd="2" presId="urn:microsoft.com/office/officeart/2018/2/layout/IconLabelDescriptionList"/>
    <dgm:cxn modelId="{BA66EB95-5210-49DC-84C4-DE88FB32B36D}" srcId="{790205FE-85D7-482B-9367-9A66AE8E139D}" destId="{FE33E79E-FDEA-471D-8EF0-7F6CADD3A8FF}" srcOrd="0" destOrd="0" parTransId="{F929B4A3-9AEF-4D2D-AA53-1561771EB259}" sibTransId="{32A7549E-C279-45E6-9859-9F40657E14B0}"/>
    <dgm:cxn modelId="{33452E9D-16B8-3A4D-AC9A-F0D4E09EE8A8}" type="presOf" srcId="{26CFBE93-716A-40D7-B700-65896176C63E}" destId="{14D9316D-D28A-4187-83D2-985ED72075D1}" srcOrd="0" destOrd="0" presId="urn:microsoft.com/office/officeart/2018/2/layout/IconLabelDescriptionList"/>
    <dgm:cxn modelId="{098B71AE-0D09-434D-A845-4157FE526A50}" type="presOf" srcId="{89E3C830-C856-4571-A273-5E2CB8A0A904}" destId="{E4BF144B-37F6-483D-AC73-3AE5A7D3B0CF}" srcOrd="0" destOrd="0" presId="urn:microsoft.com/office/officeart/2018/2/layout/IconLabelDescriptionList"/>
    <dgm:cxn modelId="{28AA2BB2-F383-4F76-A39E-02B6F6D6E0D5}" srcId="{64D92E99-9B59-43BD-BE84-BF36E1F10B0B}" destId="{B001A53E-A47F-4002-859C-4632BCCDA9F8}" srcOrd="1" destOrd="0" parTransId="{23170574-547D-43BA-A1CF-48E6379D4D29}" sibTransId="{D8FDACE2-94CC-46D7-964D-60A6AC29D712}"/>
    <dgm:cxn modelId="{A4504BB6-D7DC-48B6-9141-4491BF24CEE2}" srcId="{FE33E79E-FDEA-471D-8EF0-7F6CADD3A8FF}" destId="{E9027778-175F-4DE6-BB9D-6393761C5E24}" srcOrd="2" destOrd="0" parTransId="{A545EFC7-9742-4211-A644-A0F0EA14359B}" sibTransId="{109AB981-13C6-438B-AC89-92B3353F928B}"/>
    <dgm:cxn modelId="{CC3824BA-4CE7-4157-90DE-C67785AFB2A5}" srcId="{790205FE-85D7-482B-9367-9A66AE8E139D}" destId="{5BDC1D74-583B-41B2-9390-91647DD3573C}" srcOrd="3" destOrd="0" parTransId="{66B3ABC1-4180-49F3-B5B0-E97BAE6779B0}" sibTransId="{BBA038B2-FF00-4D05-989C-2C8C41F3BD59}"/>
    <dgm:cxn modelId="{D0B1F7C2-E19F-924E-AA18-2680169E54E8}" type="presOf" srcId="{51E9F703-3600-421F-B822-A4C753897B65}" destId="{3D9D64E4-6C4A-40FB-A6FE-A0ED5EEA91EB}" srcOrd="0" destOrd="0" presId="urn:microsoft.com/office/officeart/2018/2/layout/IconLabelDescriptionList"/>
    <dgm:cxn modelId="{F2BABCEF-2A9B-7743-B40F-1D724F1E5DDD}" type="presOf" srcId="{07AD44F8-A1F7-4DF5-8470-B4A727DC5B8B}" destId="{E4BF144B-37F6-483D-AC73-3AE5A7D3B0CF}" srcOrd="0" destOrd="2" presId="urn:microsoft.com/office/officeart/2018/2/layout/IconLabelDescriptionList"/>
    <dgm:cxn modelId="{34D19BF0-32E1-1647-B888-3EA3D3F4DC13}" type="presOf" srcId="{053ED950-A89E-47F8-8A34-757C731063AD}" destId="{14D9316D-D28A-4187-83D2-985ED72075D1}" srcOrd="0" destOrd="1" presId="urn:microsoft.com/office/officeart/2018/2/layout/IconLabelDescriptionList"/>
    <dgm:cxn modelId="{80ABF7F8-6696-6C4E-918D-75F735D9E685}" type="presOf" srcId="{790205FE-85D7-482B-9367-9A66AE8E139D}" destId="{09051924-C2B0-4F0A-8FCA-51BA77833003}" srcOrd="0" destOrd="0" presId="urn:microsoft.com/office/officeart/2018/2/layout/IconLabelDescriptionList"/>
    <dgm:cxn modelId="{70F2F394-C575-BE49-9B9D-7A8F886FD181}" type="presParOf" srcId="{09051924-C2B0-4F0A-8FCA-51BA77833003}" destId="{6BC4C178-D068-4893-9BA1-7F3442334481}" srcOrd="0" destOrd="0" presId="urn:microsoft.com/office/officeart/2018/2/layout/IconLabelDescriptionList"/>
    <dgm:cxn modelId="{E5AF6ECF-E01C-F240-A2F5-ABBC54479D27}" type="presParOf" srcId="{6BC4C178-D068-4893-9BA1-7F3442334481}" destId="{53CD5523-A73F-4FF6-BAD3-8168F5A83A50}" srcOrd="0" destOrd="0" presId="urn:microsoft.com/office/officeart/2018/2/layout/IconLabelDescriptionList"/>
    <dgm:cxn modelId="{6CA52047-A9BD-AF47-BB8F-BEB1DF35C250}" type="presParOf" srcId="{6BC4C178-D068-4893-9BA1-7F3442334481}" destId="{3CF53C6B-627B-4838-8BB1-8A9A8C6FA53D}" srcOrd="1" destOrd="0" presId="urn:microsoft.com/office/officeart/2018/2/layout/IconLabelDescriptionList"/>
    <dgm:cxn modelId="{E7B7B081-0577-8747-BF0F-CCEBC8E64C46}" type="presParOf" srcId="{6BC4C178-D068-4893-9BA1-7F3442334481}" destId="{24BE2632-7977-479C-8BDE-A2B7D21659DA}" srcOrd="2" destOrd="0" presId="urn:microsoft.com/office/officeart/2018/2/layout/IconLabelDescriptionList"/>
    <dgm:cxn modelId="{257C7E5C-94F5-324B-94CA-6D869419D3BE}" type="presParOf" srcId="{6BC4C178-D068-4893-9BA1-7F3442334481}" destId="{22359F91-DF89-4A8C-AD99-6C85811EF931}" srcOrd="3" destOrd="0" presId="urn:microsoft.com/office/officeart/2018/2/layout/IconLabelDescriptionList"/>
    <dgm:cxn modelId="{25EE5E2A-B415-CA44-B3F7-C2D13485362D}" type="presParOf" srcId="{6BC4C178-D068-4893-9BA1-7F3442334481}" destId="{14D9316D-D28A-4187-83D2-985ED72075D1}" srcOrd="4" destOrd="0" presId="urn:microsoft.com/office/officeart/2018/2/layout/IconLabelDescriptionList"/>
    <dgm:cxn modelId="{E538989E-F7A0-4D42-9B13-4F690A148417}" type="presParOf" srcId="{09051924-C2B0-4F0A-8FCA-51BA77833003}" destId="{9792EB9F-B20E-42C5-A64F-7C51E76F97AE}" srcOrd="1" destOrd="0" presId="urn:microsoft.com/office/officeart/2018/2/layout/IconLabelDescriptionList"/>
    <dgm:cxn modelId="{13F1804E-776F-7C4B-BAAB-E97372BD4B85}" type="presParOf" srcId="{09051924-C2B0-4F0A-8FCA-51BA77833003}" destId="{9A410088-9234-4BF6-8180-C47D79CCD7F4}" srcOrd="2" destOrd="0" presId="urn:microsoft.com/office/officeart/2018/2/layout/IconLabelDescriptionList"/>
    <dgm:cxn modelId="{674147BB-5024-A343-B769-6563AFDB4145}" type="presParOf" srcId="{9A410088-9234-4BF6-8180-C47D79CCD7F4}" destId="{2BEADA26-1560-46EE-AD5D-A1C65869CB44}" srcOrd="0" destOrd="0" presId="urn:microsoft.com/office/officeart/2018/2/layout/IconLabelDescriptionList"/>
    <dgm:cxn modelId="{D6C507CE-B6E1-944A-8918-DE853D4BE5C1}" type="presParOf" srcId="{9A410088-9234-4BF6-8180-C47D79CCD7F4}" destId="{94D480A5-0A83-4712-9CD7-011F1128572F}" srcOrd="1" destOrd="0" presId="urn:microsoft.com/office/officeart/2018/2/layout/IconLabelDescriptionList"/>
    <dgm:cxn modelId="{1357F5D6-7675-664B-A865-FF3E394C419C}" type="presParOf" srcId="{9A410088-9234-4BF6-8180-C47D79CCD7F4}" destId="{AD1AB83F-5299-4DE6-9E34-E55C8E412A42}" srcOrd="2" destOrd="0" presId="urn:microsoft.com/office/officeart/2018/2/layout/IconLabelDescriptionList"/>
    <dgm:cxn modelId="{10676C1A-311D-284C-8922-E6D770DF1346}" type="presParOf" srcId="{9A410088-9234-4BF6-8180-C47D79CCD7F4}" destId="{122C1A20-8A6D-4609-8948-DAA7805C4BF3}" srcOrd="3" destOrd="0" presId="urn:microsoft.com/office/officeart/2018/2/layout/IconLabelDescriptionList"/>
    <dgm:cxn modelId="{68372A96-8C08-2D41-AD8D-1D973F9246D1}" type="presParOf" srcId="{9A410088-9234-4BF6-8180-C47D79CCD7F4}" destId="{E4BF144B-37F6-483D-AC73-3AE5A7D3B0CF}" srcOrd="4" destOrd="0" presId="urn:microsoft.com/office/officeart/2018/2/layout/IconLabelDescriptionList"/>
    <dgm:cxn modelId="{AD88C9D5-82DB-A946-866D-B82119E4A875}" type="presParOf" srcId="{09051924-C2B0-4F0A-8FCA-51BA77833003}" destId="{E910E815-A22F-458A-81B8-D4076B86FCEE}" srcOrd="3" destOrd="0" presId="urn:microsoft.com/office/officeart/2018/2/layout/IconLabelDescriptionList"/>
    <dgm:cxn modelId="{FF4CAE7E-55F0-014D-B44F-08A295F697F1}" type="presParOf" srcId="{09051924-C2B0-4F0A-8FCA-51BA77833003}" destId="{06828479-E440-42BD-BD89-EE732606F6BB}" srcOrd="4" destOrd="0" presId="urn:microsoft.com/office/officeart/2018/2/layout/IconLabelDescriptionList"/>
    <dgm:cxn modelId="{EBBC4841-CECA-874E-8A8C-97B791F4250C}" type="presParOf" srcId="{06828479-E440-42BD-BD89-EE732606F6BB}" destId="{2AAB6F43-36DA-44A8-8AC3-C09DA8D8626B}" srcOrd="0" destOrd="0" presId="urn:microsoft.com/office/officeart/2018/2/layout/IconLabelDescriptionList"/>
    <dgm:cxn modelId="{9B0E5897-F8EE-E043-9ABE-DCBB61E48850}" type="presParOf" srcId="{06828479-E440-42BD-BD89-EE732606F6BB}" destId="{1C31CFE7-8BB3-4487-AF46-E8EA1FEC222F}" srcOrd="1" destOrd="0" presId="urn:microsoft.com/office/officeart/2018/2/layout/IconLabelDescriptionList"/>
    <dgm:cxn modelId="{C75209EC-7E9F-C442-959B-38CAF1A7BA9A}" type="presParOf" srcId="{06828479-E440-42BD-BD89-EE732606F6BB}" destId="{3D9D64E4-6C4A-40FB-A6FE-A0ED5EEA91EB}" srcOrd="2" destOrd="0" presId="urn:microsoft.com/office/officeart/2018/2/layout/IconLabelDescriptionList"/>
    <dgm:cxn modelId="{541BDD2C-6D1E-7740-A1FD-ACB7B28A2212}" type="presParOf" srcId="{06828479-E440-42BD-BD89-EE732606F6BB}" destId="{980EC370-C793-47E3-9E89-2B8061B5FFB3}" srcOrd="3" destOrd="0" presId="urn:microsoft.com/office/officeart/2018/2/layout/IconLabelDescriptionList"/>
    <dgm:cxn modelId="{A92AE665-AB8E-FD4C-85B6-F65EEA6C4A1E}" type="presParOf" srcId="{06828479-E440-42BD-BD89-EE732606F6BB}" destId="{0A7A28BA-A3C8-4BDF-BA36-F2B3B4E6F993}" srcOrd="4" destOrd="0" presId="urn:microsoft.com/office/officeart/2018/2/layout/IconLabelDescriptionList"/>
    <dgm:cxn modelId="{472488C3-B3D0-294A-89C0-E3D0B4528F35}" type="presParOf" srcId="{09051924-C2B0-4F0A-8FCA-51BA77833003}" destId="{2CF0109D-7A16-4D82-823A-A5891F865A0F}" srcOrd="5" destOrd="0" presId="urn:microsoft.com/office/officeart/2018/2/layout/IconLabelDescriptionList"/>
    <dgm:cxn modelId="{B433E645-C6D1-544B-AF62-C5FA170897F9}" type="presParOf" srcId="{09051924-C2B0-4F0A-8FCA-51BA77833003}" destId="{DB0EA010-664D-4DD4-B6E1-CA3F951B06DC}" srcOrd="6" destOrd="0" presId="urn:microsoft.com/office/officeart/2018/2/layout/IconLabelDescriptionList"/>
    <dgm:cxn modelId="{C65688FF-F4FF-A842-A1D7-2F36179EAC3B}" type="presParOf" srcId="{DB0EA010-664D-4DD4-B6E1-CA3F951B06DC}" destId="{F2466CFB-BD18-400B-BFC3-FC84A7A60D31}" srcOrd="0" destOrd="0" presId="urn:microsoft.com/office/officeart/2018/2/layout/IconLabelDescriptionList"/>
    <dgm:cxn modelId="{5966B01F-376F-CD4A-BB5A-93C24ACDDD27}" type="presParOf" srcId="{DB0EA010-664D-4DD4-B6E1-CA3F951B06DC}" destId="{1892FB69-B16C-4EAB-AA26-EC0592E83E0C}" srcOrd="1" destOrd="0" presId="urn:microsoft.com/office/officeart/2018/2/layout/IconLabelDescriptionList"/>
    <dgm:cxn modelId="{857AFF5D-4570-D441-B305-5F7FE55B888E}" type="presParOf" srcId="{DB0EA010-664D-4DD4-B6E1-CA3F951B06DC}" destId="{C13D67C7-2895-41F1-9E69-8CADC59B086E}" srcOrd="2" destOrd="0" presId="urn:microsoft.com/office/officeart/2018/2/layout/IconLabelDescriptionList"/>
    <dgm:cxn modelId="{C553358B-0031-C245-AECC-97B4A86B7EDD}" type="presParOf" srcId="{DB0EA010-664D-4DD4-B6E1-CA3F951B06DC}" destId="{7B7BABB5-87AF-4FFE-B745-BEFCDB4C2B6E}" srcOrd="3" destOrd="0" presId="urn:microsoft.com/office/officeart/2018/2/layout/IconLabelDescriptionList"/>
    <dgm:cxn modelId="{8BD5C9EA-24AF-CD42-AAB3-BEB49B268A18}" type="presParOf" srcId="{DB0EA010-664D-4DD4-B6E1-CA3F951B06DC}" destId="{7B17F803-8DED-4E8E-A92F-5A16A9DB14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A8060-0A22-439D-BE6D-0854F478449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D6790C3-BAB4-42BF-8CB1-3F150C0A2964}">
      <dgm:prSet/>
      <dgm:spPr/>
      <dgm:t>
        <a:bodyPr/>
        <a:lstStyle/>
        <a:p>
          <a:pPr>
            <a:defRPr b="1"/>
          </a:pPr>
          <a:r>
            <a:rPr lang="en-US" b="1"/>
            <a:t>Goal:</a:t>
          </a:r>
          <a:r>
            <a:rPr lang="en-US"/>
            <a:t> Build a robust fraud detection system balancing performance, efficiency, and scalability.</a:t>
          </a:r>
        </a:p>
      </dgm:t>
    </dgm:pt>
    <dgm:pt modelId="{9104620B-EC85-4EB7-BF44-6C57F1B63358}" type="parTrans" cxnId="{81842920-5602-4B7F-9982-36B6744CB53D}">
      <dgm:prSet/>
      <dgm:spPr/>
      <dgm:t>
        <a:bodyPr/>
        <a:lstStyle/>
        <a:p>
          <a:endParaRPr lang="en-US"/>
        </a:p>
      </dgm:t>
    </dgm:pt>
    <dgm:pt modelId="{7AEE4D6C-39AE-437F-9F11-729E7DD44E0A}" type="sibTrans" cxnId="{81842920-5602-4B7F-9982-36B6744CB53D}">
      <dgm:prSet/>
      <dgm:spPr/>
      <dgm:t>
        <a:bodyPr/>
        <a:lstStyle/>
        <a:p>
          <a:endParaRPr lang="en-US"/>
        </a:p>
      </dgm:t>
    </dgm:pt>
    <dgm:pt modelId="{0AFD26FC-4D51-4B19-95F3-8E4A43D32F46}">
      <dgm:prSet/>
      <dgm:spPr/>
      <dgm:t>
        <a:bodyPr/>
        <a:lstStyle/>
        <a:p>
          <a:pPr>
            <a:defRPr b="1"/>
          </a:pPr>
          <a:r>
            <a:rPr lang="en-US" b="1"/>
            <a:t>Classifiers Evaluated:</a:t>
          </a:r>
          <a:endParaRPr lang="en-US"/>
        </a:p>
      </dgm:t>
    </dgm:pt>
    <dgm:pt modelId="{53CDA455-76FE-4A92-8BE4-4E0F64A996F9}" type="parTrans" cxnId="{69A7796E-43A6-4852-897E-55BA31C0E4E0}">
      <dgm:prSet/>
      <dgm:spPr/>
      <dgm:t>
        <a:bodyPr/>
        <a:lstStyle/>
        <a:p>
          <a:endParaRPr lang="en-US"/>
        </a:p>
      </dgm:t>
    </dgm:pt>
    <dgm:pt modelId="{71C3B155-A40A-4C40-97B2-155197926060}" type="sibTrans" cxnId="{69A7796E-43A6-4852-897E-55BA31C0E4E0}">
      <dgm:prSet/>
      <dgm:spPr/>
      <dgm:t>
        <a:bodyPr/>
        <a:lstStyle/>
        <a:p>
          <a:endParaRPr lang="en-US"/>
        </a:p>
      </dgm:t>
    </dgm:pt>
    <dgm:pt modelId="{43B4C61C-BC6B-4E79-9006-7EE8AC685614}">
      <dgm:prSet/>
      <dgm:spPr/>
      <dgm:t>
        <a:bodyPr/>
        <a:lstStyle/>
        <a:p>
          <a:r>
            <a:rPr lang="en-US" b="1"/>
            <a:t>Logistic Regression:</a:t>
          </a:r>
          <a:r>
            <a:rPr lang="en-US"/>
            <a:t> Transparent baseline, high recall (99.27%) but impractical due to ~99% false positives.</a:t>
          </a:r>
        </a:p>
      </dgm:t>
    </dgm:pt>
    <dgm:pt modelId="{AD11E14A-1CEE-4C2F-B238-E62D799AFE69}" type="parTrans" cxnId="{9BB83506-94F5-4483-B2EE-D0023E1E2A70}">
      <dgm:prSet/>
      <dgm:spPr/>
      <dgm:t>
        <a:bodyPr/>
        <a:lstStyle/>
        <a:p>
          <a:endParaRPr lang="en-US"/>
        </a:p>
      </dgm:t>
    </dgm:pt>
    <dgm:pt modelId="{F4DF7D92-589C-4819-9799-D8774E1A4197}" type="sibTrans" cxnId="{9BB83506-94F5-4483-B2EE-D0023E1E2A70}">
      <dgm:prSet/>
      <dgm:spPr/>
      <dgm:t>
        <a:bodyPr/>
        <a:lstStyle/>
        <a:p>
          <a:endParaRPr lang="en-US"/>
        </a:p>
      </dgm:t>
    </dgm:pt>
    <dgm:pt modelId="{F6280BDF-BAED-47F2-A289-EED21AB5CBA5}">
      <dgm:prSet/>
      <dgm:spPr/>
      <dgm:t>
        <a:bodyPr/>
        <a:lstStyle/>
        <a:p>
          <a:r>
            <a:rPr lang="en-US" b="1"/>
            <a:t>Random Forest:</a:t>
          </a:r>
          <a:r>
            <a:rPr lang="en-US"/>
            <a:t> Ensemble of decision trees.</a:t>
          </a:r>
        </a:p>
      </dgm:t>
    </dgm:pt>
    <dgm:pt modelId="{F163F6E1-EB55-4304-95F7-38754151122E}" type="parTrans" cxnId="{B352A939-2DF6-4BE9-BD78-3AC144E4BAAE}">
      <dgm:prSet/>
      <dgm:spPr/>
      <dgm:t>
        <a:bodyPr/>
        <a:lstStyle/>
        <a:p>
          <a:endParaRPr lang="en-US"/>
        </a:p>
      </dgm:t>
    </dgm:pt>
    <dgm:pt modelId="{31C2E280-B1CE-4433-8F68-CDB962D5CFAF}" type="sibTrans" cxnId="{B352A939-2DF6-4BE9-BD78-3AC144E4BAAE}">
      <dgm:prSet/>
      <dgm:spPr/>
      <dgm:t>
        <a:bodyPr/>
        <a:lstStyle/>
        <a:p>
          <a:endParaRPr lang="en-US"/>
        </a:p>
      </dgm:t>
    </dgm:pt>
    <dgm:pt modelId="{1A946630-9C9F-4D90-8020-2380375A79F9}">
      <dgm:prSet/>
      <dgm:spPr/>
      <dgm:t>
        <a:bodyPr/>
        <a:lstStyle/>
        <a:p>
          <a:r>
            <a:rPr lang="en-US" b="1"/>
            <a:t>XGBoost:</a:t>
          </a:r>
          <a:r>
            <a:rPr lang="en-US"/>
            <a:t> Gradient-boosted decision trees.</a:t>
          </a:r>
        </a:p>
      </dgm:t>
    </dgm:pt>
    <dgm:pt modelId="{F8AF149C-8DBE-48FF-877E-20CD52954852}" type="parTrans" cxnId="{96A73B03-A7C6-487B-90D8-B2D67D46E8BE}">
      <dgm:prSet/>
      <dgm:spPr/>
      <dgm:t>
        <a:bodyPr/>
        <a:lstStyle/>
        <a:p>
          <a:endParaRPr lang="en-US"/>
        </a:p>
      </dgm:t>
    </dgm:pt>
    <dgm:pt modelId="{22B8D9F8-5AA2-47D5-BC42-132E9810A409}" type="sibTrans" cxnId="{96A73B03-A7C6-487B-90D8-B2D67D46E8BE}">
      <dgm:prSet/>
      <dgm:spPr/>
      <dgm:t>
        <a:bodyPr/>
        <a:lstStyle/>
        <a:p>
          <a:endParaRPr lang="en-US"/>
        </a:p>
      </dgm:t>
    </dgm:pt>
    <dgm:pt modelId="{CD8CBFE9-80CD-4804-8AB3-2EA9B2998257}">
      <dgm:prSet/>
      <dgm:spPr/>
      <dgm:t>
        <a:bodyPr/>
        <a:lstStyle/>
        <a:p>
          <a:r>
            <a:rPr lang="en-US" b="1"/>
            <a:t>LightGBM:</a:t>
          </a:r>
          <a:r>
            <a:rPr lang="en-US"/>
            <a:t> Optimized gradient-boosting framework.</a:t>
          </a:r>
        </a:p>
      </dgm:t>
    </dgm:pt>
    <dgm:pt modelId="{7C1DEBA9-008D-4EBC-9ED9-22F54FF86174}" type="parTrans" cxnId="{451DAC7B-46D7-4792-B1F5-1C04A9C4CA06}">
      <dgm:prSet/>
      <dgm:spPr/>
      <dgm:t>
        <a:bodyPr/>
        <a:lstStyle/>
        <a:p>
          <a:endParaRPr lang="en-US"/>
        </a:p>
      </dgm:t>
    </dgm:pt>
    <dgm:pt modelId="{5FE57B6D-2C3E-4E4C-87A2-B26AF153BC77}" type="sibTrans" cxnId="{451DAC7B-46D7-4792-B1F5-1C04A9C4CA06}">
      <dgm:prSet/>
      <dgm:spPr/>
      <dgm:t>
        <a:bodyPr/>
        <a:lstStyle/>
        <a:p>
          <a:endParaRPr lang="en-US"/>
        </a:p>
      </dgm:t>
    </dgm:pt>
    <dgm:pt modelId="{78E5303C-C2ED-4621-B222-B6031CF253C4}">
      <dgm:prSet/>
      <dgm:spPr/>
      <dgm:t>
        <a:bodyPr/>
        <a:lstStyle/>
        <a:p>
          <a:pPr>
            <a:defRPr b="1"/>
          </a:pPr>
          <a:r>
            <a:rPr lang="en-US" b="1"/>
            <a:t>Evaluation Focus:</a:t>
          </a:r>
          <a:r>
            <a:rPr lang="en-US"/>
            <a:t> Prioritized high recall, balanced with acceptable precision, F1 score, and ROC AUC.</a:t>
          </a:r>
        </a:p>
      </dgm:t>
    </dgm:pt>
    <dgm:pt modelId="{4A708823-CA80-4674-B11C-ED4CD9DC095C}" type="parTrans" cxnId="{9C48147F-14E7-426D-B8B1-35BDC349DBA2}">
      <dgm:prSet/>
      <dgm:spPr/>
      <dgm:t>
        <a:bodyPr/>
        <a:lstStyle/>
        <a:p>
          <a:endParaRPr lang="en-US"/>
        </a:p>
      </dgm:t>
    </dgm:pt>
    <dgm:pt modelId="{4505C5D5-BD72-4FEE-BCB6-045A97E851D1}" type="sibTrans" cxnId="{9C48147F-14E7-426D-B8B1-35BDC349DBA2}">
      <dgm:prSet/>
      <dgm:spPr/>
      <dgm:t>
        <a:bodyPr/>
        <a:lstStyle/>
        <a:p>
          <a:endParaRPr lang="en-US"/>
        </a:p>
      </dgm:t>
    </dgm:pt>
    <dgm:pt modelId="{C202F995-E3DA-41F7-B9D5-47F43D54C032}">
      <dgm:prSet/>
      <dgm:spPr/>
      <dgm:t>
        <a:bodyPr/>
        <a:lstStyle/>
        <a:p>
          <a:pPr>
            <a:defRPr b="1"/>
          </a:pPr>
          <a:r>
            <a:rPr lang="en-US" b="1"/>
            <a:t>Training Data:</a:t>
          </a:r>
          <a:r>
            <a:rPr lang="en-US"/>
            <a:t> All models trained on SMOTE-balanced training set (66,122 rows, 50/50 fraud/non-fraud).</a:t>
          </a:r>
        </a:p>
      </dgm:t>
    </dgm:pt>
    <dgm:pt modelId="{5F3684DF-9785-496B-AE0C-FD1FBC56FBAD}" type="parTrans" cxnId="{B071A4D7-0E03-423D-96B9-CFCA97AAA275}">
      <dgm:prSet/>
      <dgm:spPr/>
      <dgm:t>
        <a:bodyPr/>
        <a:lstStyle/>
        <a:p>
          <a:endParaRPr lang="en-US"/>
        </a:p>
      </dgm:t>
    </dgm:pt>
    <dgm:pt modelId="{AF5F5DCD-B87B-43A9-8DEE-CDC79839AAD9}" type="sibTrans" cxnId="{B071A4D7-0E03-423D-96B9-CFCA97AAA275}">
      <dgm:prSet/>
      <dgm:spPr/>
      <dgm:t>
        <a:bodyPr/>
        <a:lstStyle/>
        <a:p>
          <a:endParaRPr lang="en-US"/>
        </a:p>
      </dgm:t>
    </dgm:pt>
    <dgm:pt modelId="{A5CD4707-C7DD-BD48-ABDF-936C1A5C026B}" type="pres">
      <dgm:prSet presAssocID="{23BA8060-0A22-439D-BE6D-0854F478449C}" presName="linear" presStyleCnt="0">
        <dgm:presLayoutVars>
          <dgm:animLvl val="lvl"/>
          <dgm:resizeHandles val="exact"/>
        </dgm:presLayoutVars>
      </dgm:prSet>
      <dgm:spPr/>
    </dgm:pt>
    <dgm:pt modelId="{C4A473FE-31E7-5D4A-9AB4-351638753DD5}" type="pres">
      <dgm:prSet presAssocID="{1D6790C3-BAB4-42BF-8CB1-3F150C0A29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A0D601-1630-6A4E-A699-65D449F66C67}" type="pres">
      <dgm:prSet presAssocID="{7AEE4D6C-39AE-437F-9F11-729E7DD44E0A}" presName="spacer" presStyleCnt="0"/>
      <dgm:spPr/>
    </dgm:pt>
    <dgm:pt modelId="{3FB01427-FAC7-B840-AD41-7B595BC6BC68}" type="pres">
      <dgm:prSet presAssocID="{0AFD26FC-4D51-4B19-95F3-8E4A43D32F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EC93E0-99E8-AE4B-A3D7-FF654D2EA5F9}" type="pres">
      <dgm:prSet presAssocID="{0AFD26FC-4D51-4B19-95F3-8E4A43D32F46}" presName="childText" presStyleLbl="revTx" presStyleIdx="0" presStyleCnt="1">
        <dgm:presLayoutVars>
          <dgm:bulletEnabled val="1"/>
        </dgm:presLayoutVars>
      </dgm:prSet>
      <dgm:spPr/>
    </dgm:pt>
    <dgm:pt modelId="{6E13AE0F-2BB6-7C4F-AC9A-B60353C35625}" type="pres">
      <dgm:prSet presAssocID="{78E5303C-C2ED-4621-B222-B6031CF253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2BCE6E-5482-7D47-A277-202B77BF5F3C}" type="pres">
      <dgm:prSet presAssocID="{4505C5D5-BD72-4FEE-BCB6-045A97E851D1}" presName="spacer" presStyleCnt="0"/>
      <dgm:spPr/>
    </dgm:pt>
    <dgm:pt modelId="{6E2960F0-786C-7A40-B490-B552439C1962}" type="pres">
      <dgm:prSet presAssocID="{C202F995-E3DA-41F7-B9D5-47F43D54C0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A73B03-A7C6-487B-90D8-B2D67D46E8BE}" srcId="{0AFD26FC-4D51-4B19-95F3-8E4A43D32F46}" destId="{1A946630-9C9F-4D90-8020-2380375A79F9}" srcOrd="2" destOrd="0" parTransId="{F8AF149C-8DBE-48FF-877E-20CD52954852}" sibTransId="{22B8D9F8-5AA2-47D5-BC42-132E9810A409}"/>
    <dgm:cxn modelId="{9BB83506-94F5-4483-B2EE-D0023E1E2A70}" srcId="{0AFD26FC-4D51-4B19-95F3-8E4A43D32F46}" destId="{43B4C61C-BC6B-4E79-9006-7EE8AC685614}" srcOrd="0" destOrd="0" parTransId="{AD11E14A-1CEE-4C2F-B238-E62D799AFE69}" sibTransId="{F4DF7D92-589C-4819-9799-D8774E1A4197}"/>
    <dgm:cxn modelId="{81842920-5602-4B7F-9982-36B6744CB53D}" srcId="{23BA8060-0A22-439D-BE6D-0854F478449C}" destId="{1D6790C3-BAB4-42BF-8CB1-3F150C0A2964}" srcOrd="0" destOrd="0" parTransId="{9104620B-EC85-4EB7-BF44-6C57F1B63358}" sibTransId="{7AEE4D6C-39AE-437F-9F11-729E7DD44E0A}"/>
    <dgm:cxn modelId="{F06FDB2D-331C-1B4F-AA4D-E90772DA2A10}" type="presOf" srcId="{F6280BDF-BAED-47F2-A289-EED21AB5CBA5}" destId="{BFEC93E0-99E8-AE4B-A3D7-FF654D2EA5F9}" srcOrd="0" destOrd="1" presId="urn:microsoft.com/office/officeart/2005/8/layout/vList2"/>
    <dgm:cxn modelId="{B352A939-2DF6-4BE9-BD78-3AC144E4BAAE}" srcId="{0AFD26FC-4D51-4B19-95F3-8E4A43D32F46}" destId="{F6280BDF-BAED-47F2-A289-EED21AB5CBA5}" srcOrd="1" destOrd="0" parTransId="{F163F6E1-EB55-4304-95F7-38754151122E}" sibTransId="{31C2E280-B1CE-4433-8F68-CDB962D5CFAF}"/>
    <dgm:cxn modelId="{E5E60F6D-920B-9848-B8E3-B68DD431D7E2}" type="presOf" srcId="{23BA8060-0A22-439D-BE6D-0854F478449C}" destId="{A5CD4707-C7DD-BD48-ABDF-936C1A5C026B}" srcOrd="0" destOrd="0" presId="urn:microsoft.com/office/officeart/2005/8/layout/vList2"/>
    <dgm:cxn modelId="{69A7796E-43A6-4852-897E-55BA31C0E4E0}" srcId="{23BA8060-0A22-439D-BE6D-0854F478449C}" destId="{0AFD26FC-4D51-4B19-95F3-8E4A43D32F46}" srcOrd="1" destOrd="0" parTransId="{53CDA455-76FE-4A92-8BE4-4E0F64A996F9}" sibTransId="{71C3B155-A40A-4C40-97B2-155197926060}"/>
    <dgm:cxn modelId="{451DAC7B-46D7-4792-B1F5-1C04A9C4CA06}" srcId="{0AFD26FC-4D51-4B19-95F3-8E4A43D32F46}" destId="{CD8CBFE9-80CD-4804-8AB3-2EA9B2998257}" srcOrd="3" destOrd="0" parTransId="{7C1DEBA9-008D-4EBC-9ED9-22F54FF86174}" sibTransId="{5FE57B6D-2C3E-4E4C-87A2-B26AF153BC77}"/>
    <dgm:cxn modelId="{9C48147F-14E7-426D-B8B1-35BDC349DBA2}" srcId="{23BA8060-0A22-439D-BE6D-0854F478449C}" destId="{78E5303C-C2ED-4621-B222-B6031CF253C4}" srcOrd="2" destOrd="0" parTransId="{4A708823-CA80-4674-B11C-ED4CD9DC095C}" sibTransId="{4505C5D5-BD72-4FEE-BCB6-045A97E851D1}"/>
    <dgm:cxn modelId="{5F191F94-96F0-8B49-A402-B324AB3600BD}" type="presOf" srcId="{78E5303C-C2ED-4621-B222-B6031CF253C4}" destId="{6E13AE0F-2BB6-7C4F-AC9A-B60353C35625}" srcOrd="0" destOrd="0" presId="urn:microsoft.com/office/officeart/2005/8/layout/vList2"/>
    <dgm:cxn modelId="{498055A4-8443-D345-A335-3B7826DC7FF2}" type="presOf" srcId="{0AFD26FC-4D51-4B19-95F3-8E4A43D32F46}" destId="{3FB01427-FAC7-B840-AD41-7B595BC6BC68}" srcOrd="0" destOrd="0" presId="urn:microsoft.com/office/officeart/2005/8/layout/vList2"/>
    <dgm:cxn modelId="{E9B030A7-7F7C-754D-AECD-4532DCAB141C}" type="presOf" srcId="{C202F995-E3DA-41F7-B9D5-47F43D54C032}" destId="{6E2960F0-786C-7A40-B490-B552439C1962}" srcOrd="0" destOrd="0" presId="urn:microsoft.com/office/officeart/2005/8/layout/vList2"/>
    <dgm:cxn modelId="{AD4876AA-9668-4E43-AA74-C7FEA96C7AD5}" type="presOf" srcId="{43B4C61C-BC6B-4E79-9006-7EE8AC685614}" destId="{BFEC93E0-99E8-AE4B-A3D7-FF654D2EA5F9}" srcOrd="0" destOrd="0" presId="urn:microsoft.com/office/officeart/2005/8/layout/vList2"/>
    <dgm:cxn modelId="{39ED70B2-D29A-4E47-8048-1E3077F367BB}" type="presOf" srcId="{CD8CBFE9-80CD-4804-8AB3-2EA9B2998257}" destId="{BFEC93E0-99E8-AE4B-A3D7-FF654D2EA5F9}" srcOrd="0" destOrd="3" presId="urn:microsoft.com/office/officeart/2005/8/layout/vList2"/>
    <dgm:cxn modelId="{B071A4D7-0E03-423D-96B9-CFCA97AAA275}" srcId="{23BA8060-0A22-439D-BE6D-0854F478449C}" destId="{C202F995-E3DA-41F7-B9D5-47F43D54C032}" srcOrd="3" destOrd="0" parTransId="{5F3684DF-9785-496B-AE0C-FD1FBC56FBAD}" sibTransId="{AF5F5DCD-B87B-43A9-8DEE-CDC79839AAD9}"/>
    <dgm:cxn modelId="{28A825F9-DE55-DF41-95B3-2AD2A549DC5E}" type="presOf" srcId="{1A946630-9C9F-4D90-8020-2380375A79F9}" destId="{BFEC93E0-99E8-AE4B-A3D7-FF654D2EA5F9}" srcOrd="0" destOrd="2" presId="urn:microsoft.com/office/officeart/2005/8/layout/vList2"/>
    <dgm:cxn modelId="{FDEF64F9-3947-104E-BC25-A57D8C28227E}" type="presOf" srcId="{1D6790C3-BAB4-42BF-8CB1-3F150C0A2964}" destId="{C4A473FE-31E7-5D4A-9AB4-351638753DD5}" srcOrd="0" destOrd="0" presId="urn:microsoft.com/office/officeart/2005/8/layout/vList2"/>
    <dgm:cxn modelId="{D92B64B5-89C2-2449-86CD-27D1A089C757}" type="presParOf" srcId="{A5CD4707-C7DD-BD48-ABDF-936C1A5C026B}" destId="{C4A473FE-31E7-5D4A-9AB4-351638753DD5}" srcOrd="0" destOrd="0" presId="urn:microsoft.com/office/officeart/2005/8/layout/vList2"/>
    <dgm:cxn modelId="{EDCC5AD6-E2E6-714F-B6F3-3CDA92376079}" type="presParOf" srcId="{A5CD4707-C7DD-BD48-ABDF-936C1A5C026B}" destId="{74A0D601-1630-6A4E-A699-65D449F66C67}" srcOrd="1" destOrd="0" presId="urn:microsoft.com/office/officeart/2005/8/layout/vList2"/>
    <dgm:cxn modelId="{61C91373-5FF5-EA46-ABDA-FD9D0C7E23A0}" type="presParOf" srcId="{A5CD4707-C7DD-BD48-ABDF-936C1A5C026B}" destId="{3FB01427-FAC7-B840-AD41-7B595BC6BC68}" srcOrd="2" destOrd="0" presId="urn:microsoft.com/office/officeart/2005/8/layout/vList2"/>
    <dgm:cxn modelId="{EE46D590-0D7C-2A47-9397-C39CC069A4E9}" type="presParOf" srcId="{A5CD4707-C7DD-BD48-ABDF-936C1A5C026B}" destId="{BFEC93E0-99E8-AE4B-A3D7-FF654D2EA5F9}" srcOrd="3" destOrd="0" presId="urn:microsoft.com/office/officeart/2005/8/layout/vList2"/>
    <dgm:cxn modelId="{6B81765E-B944-2946-A3C8-70B62EA5C2E8}" type="presParOf" srcId="{A5CD4707-C7DD-BD48-ABDF-936C1A5C026B}" destId="{6E13AE0F-2BB6-7C4F-AC9A-B60353C35625}" srcOrd="4" destOrd="0" presId="urn:microsoft.com/office/officeart/2005/8/layout/vList2"/>
    <dgm:cxn modelId="{0F2F69C2-66FE-9E4A-BB04-839B7D9A8156}" type="presParOf" srcId="{A5CD4707-C7DD-BD48-ABDF-936C1A5C026B}" destId="{982BCE6E-5482-7D47-A277-202B77BF5F3C}" srcOrd="5" destOrd="0" presId="urn:microsoft.com/office/officeart/2005/8/layout/vList2"/>
    <dgm:cxn modelId="{BDED5E37-78DA-F748-AF55-DC13E41AF479}" type="presParOf" srcId="{A5CD4707-C7DD-BD48-ABDF-936C1A5C026B}" destId="{6E2960F0-786C-7A40-B490-B552439C19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774EFF-718B-4A4F-BD82-7AAD957C7E8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2EFCCA-3FB0-42E8-B0DE-07C0F8A05338}">
      <dgm:prSet/>
      <dgm:spPr/>
      <dgm:t>
        <a:bodyPr/>
        <a:lstStyle/>
        <a:p>
          <a:r>
            <a:rPr lang="en-US" b="1"/>
            <a:t>Default 0.50 Threshold:</a:t>
          </a:r>
          <a:r>
            <a:rPr lang="en-US"/>
            <a:t> For Random Forest, this would lead to ~6,240 false positives daily (assuming 100k daily transactions), overwhelming manual review.</a:t>
          </a:r>
        </a:p>
      </dgm:t>
    </dgm:pt>
    <dgm:pt modelId="{B25FDC6E-B006-423A-8887-B959D05CF32A}" type="parTrans" cxnId="{7AC6C6F7-51DA-430C-BB16-FB751BD744E0}">
      <dgm:prSet/>
      <dgm:spPr/>
      <dgm:t>
        <a:bodyPr/>
        <a:lstStyle/>
        <a:p>
          <a:endParaRPr lang="en-US"/>
        </a:p>
      </dgm:t>
    </dgm:pt>
    <dgm:pt modelId="{E0A01016-0B0A-416D-8539-9FA404E2F270}" type="sibTrans" cxnId="{7AC6C6F7-51DA-430C-BB16-FB751BD744E0}">
      <dgm:prSet/>
      <dgm:spPr/>
      <dgm:t>
        <a:bodyPr/>
        <a:lstStyle/>
        <a:p>
          <a:endParaRPr lang="en-US"/>
        </a:p>
      </dgm:t>
    </dgm:pt>
    <dgm:pt modelId="{E72954DD-6344-4CFF-9D43-B0E386DC4ABF}">
      <dgm:prSet/>
      <dgm:spPr/>
      <dgm:t>
        <a:bodyPr/>
        <a:lstStyle/>
        <a:p>
          <a:r>
            <a:rPr lang="en-US" b="1"/>
            <a:t>Optimized Threshold: 0.69:</a:t>
          </a:r>
          <a:endParaRPr lang="en-US"/>
        </a:p>
      </dgm:t>
    </dgm:pt>
    <dgm:pt modelId="{5C61130C-3928-49D0-927E-331AB2EC6DDF}" type="parTrans" cxnId="{C33B5212-19B8-4F98-8B67-C406D1061462}">
      <dgm:prSet/>
      <dgm:spPr/>
      <dgm:t>
        <a:bodyPr/>
        <a:lstStyle/>
        <a:p>
          <a:endParaRPr lang="en-US"/>
        </a:p>
      </dgm:t>
    </dgm:pt>
    <dgm:pt modelId="{0C167C48-42A4-427E-9364-517B6B46BD78}" type="sibTrans" cxnId="{C33B5212-19B8-4F98-8B67-C406D1061462}">
      <dgm:prSet/>
      <dgm:spPr/>
      <dgm:t>
        <a:bodyPr/>
        <a:lstStyle/>
        <a:p>
          <a:endParaRPr lang="en-US"/>
        </a:p>
      </dgm:t>
    </dgm:pt>
    <dgm:pt modelId="{39165C6D-C9FD-4ECB-AFA2-DD24AE7DD03A}">
      <dgm:prSet/>
      <dgm:spPr/>
      <dgm:t>
        <a:bodyPr/>
        <a:lstStyle/>
        <a:p>
          <a:r>
            <a:rPr lang="en-US"/>
            <a:t>Crucial for operational feasibility.</a:t>
          </a:r>
        </a:p>
      </dgm:t>
    </dgm:pt>
    <dgm:pt modelId="{B02D9C3D-5DA3-43E9-9706-02B17E47DBF7}" type="parTrans" cxnId="{17C0140A-4536-4E76-AF5D-DB77EB28CD6E}">
      <dgm:prSet/>
      <dgm:spPr/>
      <dgm:t>
        <a:bodyPr/>
        <a:lstStyle/>
        <a:p>
          <a:endParaRPr lang="en-US"/>
        </a:p>
      </dgm:t>
    </dgm:pt>
    <dgm:pt modelId="{1751B621-3F59-4DAE-A205-FDA0F9AF3EA8}" type="sibTrans" cxnId="{17C0140A-4536-4E76-AF5D-DB77EB28CD6E}">
      <dgm:prSet/>
      <dgm:spPr/>
      <dgm:t>
        <a:bodyPr/>
        <a:lstStyle/>
        <a:p>
          <a:endParaRPr lang="en-US"/>
        </a:p>
      </dgm:t>
    </dgm:pt>
    <dgm:pt modelId="{332DDDB3-0163-44B7-AE22-5A978D1B4692}">
      <dgm:prSet/>
      <dgm:spPr/>
      <dgm:t>
        <a:bodyPr/>
        <a:lstStyle/>
        <a:p>
          <a:r>
            <a:rPr lang="en-US"/>
            <a:t>Maintains ~73% fraud recall.</a:t>
          </a:r>
        </a:p>
      </dgm:t>
    </dgm:pt>
    <dgm:pt modelId="{20C975B1-9C13-433D-9EE8-5C1BEF713E51}" type="parTrans" cxnId="{142C0520-A445-44C2-9FF5-20F8689D7687}">
      <dgm:prSet/>
      <dgm:spPr/>
      <dgm:t>
        <a:bodyPr/>
        <a:lstStyle/>
        <a:p>
          <a:endParaRPr lang="en-US"/>
        </a:p>
      </dgm:t>
    </dgm:pt>
    <dgm:pt modelId="{F68EB201-EF53-4BA8-9A2E-A7331ECF4A1F}" type="sibTrans" cxnId="{142C0520-A445-44C2-9FF5-20F8689D7687}">
      <dgm:prSet/>
      <dgm:spPr/>
      <dgm:t>
        <a:bodyPr/>
        <a:lstStyle/>
        <a:p>
          <a:endParaRPr lang="en-US"/>
        </a:p>
      </dgm:t>
    </dgm:pt>
    <dgm:pt modelId="{E1379772-D570-4CE7-8F01-0A750300EB1B}">
      <dgm:prSet/>
      <dgm:spPr/>
      <dgm:t>
        <a:bodyPr/>
        <a:lstStyle/>
        <a:p>
          <a:r>
            <a:rPr lang="en-US"/>
            <a:t>Reduces false positives to </a:t>
          </a:r>
          <a:r>
            <a:rPr lang="en-US" b="1"/>
            <a:t>under 1,000 daily</a:t>
          </a:r>
          <a:r>
            <a:rPr lang="en-US"/>
            <a:t>.</a:t>
          </a:r>
        </a:p>
      </dgm:t>
    </dgm:pt>
    <dgm:pt modelId="{9B29F489-744C-4229-8E5A-2C0EA9D92ABA}" type="parTrans" cxnId="{5A600968-F179-4669-AC18-722B0564BCCC}">
      <dgm:prSet/>
      <dgm:spPr/>
      <dgm:t>
        <a:bodyPr/>
        <a:lstStyle/>
        <a:p>
          <a:endParaRPr lang="en-US"/>
        </a:p>
      </dgm:t>
    </dgm:pt>
    <dgm:pt modelId="{6B05BDFE-97EE-4426-886A-6C28110413BC}" type="sibTrans" cxnId="{5A600968-F179-4669-AC18-722B0564BCCC}">
      <dgm:prSet/>
      <dgm:spPr/>
      <dgm:t>
        <a:bodyPr/>
        <a:lstStyle/>
        <a:p>
          <a:endParaRPr lang="en-US"/>
        </a:p>
      </dgm:t>
    </dgm:pt>
    <dgm:pt modelId="{F5975BD2-A040-4FD3-926A-280A390D49D1}">
      <dgm:prSet/>
      <dgm:spPr/>
      <dgm:t>
        <a:bodyPr/>
        <a:lstStyle/>
        <a:p>
          <a:r>
            <a:rPr lang="en-US" b="1"/>
            <a:t>Business Impact:</a:t>
          </a:r>
          <a:r>
            <a:rPr lang="en-US"/>
            <a:t> Projected annual savings of over $104,000 by balancing missed fraud costs and false alert overhead.</a:t>
          </a:r>
        </a:p>
      </dgm:t>
    </dgm:pt>
    <dgm:pt modelId="{E73BD3AD-039A-440E-9EDE-BF9B8910ECFB}" type="parTrans" cxnId="{AB7949DB-5610-4305-8475-0B884C93CBF8}">
      <dgm:prSet/>
      <dgm:spPr/>
      <dgm:t>
        <a:bodyPr/>
        <a:lstStyle/>
        <a:p>
          <a:endParaRPr lang="en-US"/>
        </a:p>
      </dgm:t>
    </dgm:pt>
    <dgm:pt modelId="{F4B23642-358F-43F3-B2D0-F137161F226E}" type="sibTrans" cxnId="{AB7949DB-5610-4305-8475-0B884C93CBF8}">
      <dgm:prSet/>
      <dgm:spPr/>
      <dgm:t>
        <a:bodyPr/>
        <a:lstStyle/>
        <a:p>
          <a:endParaRPr lang="en-US"/>
        </a:p>
      </dgm:t>
    </dgm:pt>
    <dgm:pt modelId="{91B84351-832E-964B-BDD5-59167F07E39F}" type="pres">
      <dgm:prSet presAssocID="{42774EFF-718B-4A4F-BD82-7AAD957C7E88}" presName="Name0" presStyleCnt="0">
        <dgm:presLayoutVars>
          <dgm:dir/>
          <dgm:animLvl val="lvl"/>
          <dgm:resizeHandles val="exact"/>
        </dgm:presLayoutVars>
      </dgm:prSet>
      <dgm:spPr/>
    </dgm:pt>
    <dgm:pt modelId="{2419DA66-BA78-9E48-96E7-D526F96FED8F}" type="pres">
      <dgm:prSet presAssocID="{F5975BD2-A040-4FD3-926A-280A390D49D1}" presName="boxAndChildren" presStyleCnt="0"/>
      <dgm:spPr/>
    </dgm:pt>
    <dgm:pt modelId="{A25AF928-B7D6-8F43-AAA6-8FE4FEB69B12}" type="pres">
      <dgm:prSet presAssocID="{F5975BD2-A040-4FD3-926A-280A390D49D1}" presName="parentTextBox" presStyleLbl="node1" presStyleIdx="0" presStyleCnt="3"/>
      <dgm:spPr/>
    </dgm:pt>
    <dgm:pt modelId="{C7C9050D-96E7-3C47-B034-1AE894B52D7B}" type="pres">
      <dgm:prSet presAssocID="{0C167C48-42A4-427E-9364-517B6B46BD78}" presName="sp" presStyleCnt="0"/>
      <dgm:spPr/>
    </dgm:pt>
    <dgm:pt modelId="{95226FCB-DB0F-7F46-BA62-E337836E19F7}" type="pres">
      <dgm:prSet presAssocID="{E72954DD-6344-4CFF-9D43-B0E386DC4ABF}" presName="arrowAndChildren" presStyleCnt="0"/>
      <dgm:spPr/>
    </dgm:pt>
    <dgm:pt modelId="{CED8DC7A-38E9-0E4D-99DF-690B14D31337}" type="pres">
      <dgm:prSet presAssocID="{E72954DD-6344-4CFF-9D43-B0E386DC4ABF}" presName="parentTextArrow" presStyleLbl="node1" presStyleIdx="0" presStyleCnt="3"/>
      <dgm:spPr/>
    </dgm:pt>
    <dgm:pt modelId="{23192D1E-8488-1944-864D-DCEA5CB726B8}" type="pres">
      <dgm:prSet presAssocID="{E72954DD-6344-4CFF-9D43-B0E386DC4ABF}" presName="arrow" presStyleLbl="node1" presStyleIdx="1" presStyleCnt="3"/>
      <dgm:spPr/>
    </dgm:pt>
    <dgm:pt modelId="{243832D5-43E6-D846-81A0-17C7D84D75BC}" type="pres">
      <dgm:prSet presAssocID="{E72954DD-6344-4CFF-9D43-B0E386DC4ABF}" presName="descendantArrow" presStyleCnt="0"/>
      <dgm:spPr/>
    </dgm:pt>
    <dgm:pt modelId="{7207F175-02F8-B142-A796-620BE0177329}" type="pres">
      <dgm:prSet presAssocID="{39165C6D-C9FD-4ECB-AFA2-DD24AE7DD03A}" presName="childTextArrow" presStyleLbl="fgAccFollowNode1" presStyleIdx="0" presStyleCnt="3">
        <dgm:presLayoutVars>
          <dgm:bulletEnabled val="1"/>
        </dgm:presLayoutVars>
      </dgm:prSet>
      <dgm:spPr/>
    </dgm:pt>
    <dgm:pt modelId="{B086FAE5-A621-A24F-A737-8AFE08EF8DEC}" type="pres">
      <dgm:prSet presAssocID="{332DDDB3-0163-44B7-AE22-5A978D1B4692}" presName="childTextArrow" presStyleLbl="fgAccFollowNode1" presStyleIdx="1" presStyleCnt="3">
        <dgm:presLayoutVars>
          <dgm:bulletEnabled val="1"/>
        </dgm:presLayoutVars>
      </dgm:prSet>
      <dgm:spPr/>
    </dgm:pt>
    <dgm:pt modelId="{F5B064F2-2049-6F40-A93D-62F09E5ACDAD}" type="pres">
      <dgm:prSet presAssocID="{E1379772-D570-4CE7-8F01-0A750300EB1B}" presName="childTextArrow" presStyleLbl="fgAccFollowNode1" presStyleIdx="2" presStyleCnt="3">
        <dgm:presLayoutVars>
          <dgm:bulletEnabled val="1"/>
        </dgm:presLayoutVars>
      </dgm:prSet>
      <dgm:spPr/>
    </dgm:pt>
    <dgm:pt modelId="{2A19DC31-3231-3B48-899A-15B00180372C}" type="pres">
      <dgm:prSet presAssocID="{E0A01016-0B0A-416D-8539-9FA404E2F270}" presName="sp" presStyleCnt="0"/>
      <dgm:spPr/>
    </dgm:pt>
    <dgm:pt modelId="{9E92AF61-F8F1-214D-A5FF-F87763880409}" type="pres">
      <dgm:prSet presAssocID="{A82EFCCA-3FB0-42E8-B0DE-07C0F8A05338}" presName="arrowAndChildren" presStyleCnt="0"/>
      <dgm:spPr/>
    </dgm:pt>
    <dgm:pt modelId="{37A11C42-AC55-A148-A82B-B31A9B820859}" type="pres">
      <dgm:prSet presAssocID="{A82EFCCA-3FB0-42E8-B0DE-07C0F8A05338}" presName="parentTextArrow" presStyleLbl="node1" presStyleIdx="2" presStyleCnt="3"/>
      <dgm:spPr/>
    </dgm:pt>
  </dgm:ptLst>
  <dgm:cxnLst>
    <dgm:cxn modelId="{17C0140A-4536-4E76-AF5D-DB77EB28CD6E}" srcId="{E72954DD-6344-4CFF-9D43-B0E386DC4ABF}" destId="{39165C6D-C9FD-4ECB-AFA2-DD24AE7DD03A}" srcOrd="0" destOrd="0" parTransId="{B02D9C3D-5DA3-43E9-9706-02B17E47DBF7}" sibTransId="{1751B621-3F59-4DAE-A205-FDA0F9AF3EA8}"/>
    <dgm:cxn modelId="{C33B5212-19B8-4F98-8B67-C406D1061462}" srcId="{42774EFF-718B-4A4F-BD82-7AAD957C7E88}" destId="{E72954DD-6344-4CFF-9D43-B0E386DC4ABF}" srcOrd="1" destOrd="0" parTransId="{5C61130C-3928-49D0-927E-331AB2EC6DDF}" sibTransId="{0C167C48-42A4-427E-9364-517B6B46BD78}"/>
    <dgm:cxn modelId="{F06FE517-EACD-3B4A-9A81-1E67DD1A53F3}" type="presOf" srcId="{E72954DD-6344-4CFF-9D43-B0E386DC4ABF}" destId="{CED8DC7A-38E9-0E4D-99DF-690B14D31337}" srcOrd="0" destOrd="0" presId="urn:microsoft.com/office/officeart/2005/8/layout/process4"/>
    <dgm:cxn modelId="{142C0520-A445-44C2-9FF5-20F8689D7687}" srcId="{E72954DD-6344-4CFF-9D43-B0E386DC4ABF}" destId="{332DDDB3-0163-44B7-AE22-5A978D1B4692}" srcOrd="1" destOrd="0" parTransId="{20C975B1-9C13-433D-9EE8-5C1BEF713E51}" sibTransId="{F68EB201-EF53-4BA8-9A2E-A7331ECF4A1F}"/>
    <dgm:cxn modelId="{E325822B-D67E-184E-BD0E-D9A38E658DC9}" type="presOf" srcId="{E72954DD-6344-4CFF-9D43-B0E386DC4ABF}" destId="{23192D1E-8488-1944-864D-DCEA5CB726B8}" srcOrd="1" destOrd="0" presId="urn:microsoft.com/office/officeart/2005/8/layout/process4"/>
    <dgm:cxn modelId="{DEE05E2F-5EB4-5341-BBD8-EEA8D1BF66A2}" type="presOf" srcId="{F5975BD2-A040-4FD3-926A-280A390D49D1}" destId="{A25AF928-B7D6-8F43-AAA6-8FE4FEB69B12}" srcOrd="0" destOrd="0" presId="urn:microsoft.com/office/officeart/2005/8/layout/process4"/>
    <dgm:cxn modelId="{53131237-8C5B-AF43-8D62-C2D9BBC99E6C}" type="presOf" srcId="{E1379772-D570-4CE7-8F01-0A750300EB1B}" destId="{F5B064F2-2049-6F40-A93D-62F09E5ACDAD}" srcOrd="0" destOrd="0" presId="urn:microsoft.com/office/officeart/2005/8/layout/process4"/>
    <dgm:cxn modelId="{17DF7C4C-F22F-DD4E-9DE2-5B7D6C64B871}" type="presOf" srcId="{39165C6D-C9FD-4ECB-AFA2-DD24AE7DD03A}" destId="{7207F175-02F8-B142-A796-620BE0177329}" srcOrd="0" destOrd="0" presId="urn:microsoft.com/office/officeart/2005/8/layout/process4"/>
    <dgm:cxn modelId="{676D8C61-F6AF-144A-815D-C25E6E62C85E}" type="presOf" srcId="{A82EFCCA-3FB0-42E8-B0DE-07C0F8A05338}" destId="{37A11C42-AC55-A148-A82B-B31A9B820859}" srcOrd="0" destOrd="0" presId="urn:microsoft.com/office/officeart/2005/8/layout/process4"/>
    <dgm:cxn modelId="{5A600968-F179-4669-AC18-722B0564BCCC}" srcId="{E72954DD-6344-4CFF-9D43-B0E386DC4ABF}" destId="{E1379772-D570-4CE7-8F01-0A750300EB1B}" srcOrd="2" destOrd="0" parTransId="{9B29F489-744C-4229-8E5A-2C0EA9D92ABA}" sibTransId="{6B05BDFE-97EE-4426-886A-6C28110413BC}"/>
    <dgm:cxn modelId="{FF0F8C85-DA05-A44E-A998-9E4EE9E6EC0E}" type="presOf" srcId="{42774EFF-718B-4A4F-BD82-7AAD957C7E88}" destId="{91B84351-832E-964B-BDD5-59167F07E39F}" srcOrd="0" destOrd="0" presId="urn:microsoft.com/office/officeart/2005/8/layout/process4"/>
    <dgm:cxn modelId="{AB7949DB-5610-4305-8475-0B884C93CBF8}" srcId="{42774EFF-718B-4A4F-BD82-7AAD957C7E88}" destId="{F5975BD2-A040-4FD3-926A-280A390D49D1}" srcOrd="2" destOrd="0" parTransId="{E73BD3AD-039A-440E-9EDE-BF9B8910ECFB}" sibTransId="{F4B23642-358F-43F3-B2D0-F137161F226E}"/>
    <dgm:cxn modelId="{56480CF4-1547-E34E-8FF2-0C8642447C1C}" type="presOf" srcId="{332DDDB3-0163-44B7-AE22-5A978D1B4692}" destId="{B086FAE5-A621-A24F-A737-8AFE08EF8DEC}" srcOrd="0" destOrd="0" presId="urn:microsoft.com/office/officeart/2005/8/layout/process4"/>
    <dgm:cxn modelId="{7AC6C6F7-51DA-430C-BB16-FB751BD744E0}" srcId="{42774EFF-718B-4A4F-BD82-7AAD957C7E88}" destId="{A82EFCCA-3FB0-42E8-B0DE-07C0F8A05338}" srcOrd="0" destOrd="0" parTransId="{B25FDC6E-B006-423A-8887-B959D05CF32A}" sibTransId="{E0A01016-0B0A-416D-8539-9FA404E2F270}"/>
    <dgm:cxn modelId="{B1BDAB9B-967F-B949-9651-B26F19667B07}" type="presParOf" srcId="{91B84351-832E-964B-BDD5-59167F07E39F}" destId="{2419DA66-BA78-9E48-96E7-D526F96FED8F}" srcOrd="0" destOrd="0" presId="urn:microsoft.com/office/officeart/2005/8/layout/process4"/>
    <dgm:cxn modelId="{194D2A4C-8719-9247-AF52-72998C8CECDE}" type="presParOf" srcId="{2419DA66-BA78-9E48-96E7-D526F96FED8F}" destId="{A25AF928-B7D6-8F43-AAA6-8FE4FEB69B12}" srcOrd="0" destOrd="0" presId="urn:microsoft.com/office/officeart/2005/8/layout/process4"/>
    <dgm:cxn modelId="{EE5C3E30-1CF8-6C4A-8F05-6D934ED8E4B8}" type="presParOf" srcId="{91B84351-832E-964B-BDD5-59167F07E39F}" destId="{C7C9050D-96E7-3C47-B034-1AE894B52D7B}" srcOrd="1" destOrd="0" presId="urn:microsoft.com/office/officeart/2005/8/layout/process4"/>
    <dgm:cxn modelId="{5A6B3D95-C7D4-F54D-AC53-59421461796A}" type="presParOf" srcId="{91B84351-832E-964B-BDD5-59167F07E39F}" destId="{95226FCB-DB0F-7F46-BA62-E337836E19F7}" srcOrd="2" destOrd="0" presId="urn:microsoft.com/office/officeart/2005/8/layout/process4"/>
    <dgm:cxn modelId="{B1617D8A-456B-4746-9F92-C35EA76A5D67}" type="presParOf" srcId="{95226FCB-DB0F-7F46-BA62-E337836E19F7}" destId="{CED8DC7A-38E9-0E4D-99DF-690B14D31337}" srcOrd="0" destOrd="0" presId="urn:microsoft.com/office/officeart/2005/8/layout/process4"/>
    <dgm:cxn modelId="{9C2AAE77-E206-EA40-9266-A750656027C1}" type="presParOf" srcId="{95226FCB-DB0F-7F46-BA62-E337836E19F7}" destId="{23192D1E-8488-1944-864D-DCEA5CB726B8}" srcOrd="1" destOrd="0" presId="urn:microsoft.com/office/officeart/2005/8/layout/process4"/>
    <dgm:cxn modelId="{7E04B316-E9F2-C147-A5FD-C2B487BDC8C6}" type="presParOf" srcId="{95226FCB-DB0F-7F46-BA62-E337836E19F7}" destId="{243832D5-43E6-D846-81A0-17C7D84D75BC}" srcOrd="2" destOrd="0" presId="urn:microsoft.com/office/officeart/2005/8/layout/process4"/>
    <dgm:cxn modelId="{3775A2FD-1539-BE49-93EE-97281203E717}" type="presParOf" srcId="{243832D5-43E6-D846-81A0-17C7D84D75BC}" destId="{7207F175-02F8-B142-A796-620BE0177329}" srcOrd="0" destOrd="0" presId="urn:microsoft.com/office/officeart/2005/8/layout/process4"/>
    <dgm:cxn modelId="{87C0ED4C-20DA-D641-AE10-832ACD432143}" type="presParOf" srcId="{243832D5-43E6-D846-81A0-17C7D84D75BC}" destId="{B086FAE5-A621-A24F-A737-8AFE08EF8DEC}" srcOrd="1" destOrd="0" presId="urn:microsoft.com/office/officeart/2005/8/layout/process4"/>
    <dgm:cxn modelId="{5393104B-567F-9B4A-B3E0-9126C2BEE7BE}" type="presParOf" srcId="{243832D5-43E6-D846-81A0-17C7D84D75BC}" destId="{F5B064F2-2049-6F40-A93D-62F09E5ACDAD}" srcOrd="2" destOrd="0" presId="urn:microsoft.com/office/officeart/2005/8/layout/process4"/>
    <dgm:cxn modelId="{E1CA6B2B-8F02-004A-BC0F-F8EE01FE3171}" type="presParOf" srcId="{91B84351-832E-964B-BDD5-59167F07E39F}" destId="{2A19DC31-3231-3B48-899A-15B00180372C}" srcOrd="3" destOrd="0" presId="urn:microsoft.com/office/officeart/2005/8/layout/process4"/>
    <dgm:cxn modelId="{1BAAB35A-C12E-274D-9F5B-C4331804CFCC}" type="presParOf" srcId="{91B84351-832E-964B-BDD5-59167F07E39F}" destId="{9E92AF61-F8F1-214D-A5FF-F87763880409}" srcOrd="4" destOrd="0" presId="urn:microsoft.com/office/officeart/2005/8/layout/process4"/>
    <dgm:cxn modelId="{41712CC8-6871-F04B-B2F9-636177021C03}" type="presParOf" srcId="{9E92AF61-F8F1-214D-A5FF-F87763880409}" destId="{37A11C42-AC55-A148-A82B-B31A9B8208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A48B23-6D45-4CDF-85FD-29B2494ECFF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D74052-98D8-4A75-A687-0FAACF7A0375}">
      <dgm:prSet/>
      <dgm:spPr/>
      <dgm:t>
        <a:bodyPr/>
        <a:lstStyle/>
        <a:p>
          <a:r>
            <a:rPr lang="en-US" b="1"/>
            <a:t>Model:</a:t>
          </a:r>
          <a:r>
            <a:rPr lang="en-US"/>
            <a:t> Random Forest (300 estimators, max_depth=15, min_samples_split=5).</a:t>
          </a:r>
        </a:p>
      </dgm:t>
    </dgm:pt>
    <dgm:pt modelId="{8A28A2B7-C3FD-4AF6-B927-B0A30198BCCC}" type="parTrans" cxnId="{525AA8C2-524D-48A1-831E-F0EB46170500}">
      <dgm:prSet/>
      <dgm:spPr/>
      <dgm:t>
        <a:bodyPr/>
        <a:lstStyle/>
        <a:p>
          <a:endParaRPr lang="en-US"/>
        </a:p>
      </dgm:t>
    </dgm:pt>
    <dgm:pt modelId="{EFABE720-EAC1-4FCF-90D4-31087990FE37}" type="sibTrans" cxnId="{525AA8C2-524D-48A1-831E-F0EB46170500}">
      <dgm:prSet/>
      <dgm:spPr/>
      <dgm:t>
        <a:bodyPr/>
        <a:lstStyle/>
        <a:p>
          <a:endParaRPr lang="en-US"/>
        </a:p>
      </dgm:t>
    </dgm:pt>
    <dgm:pt modelId="{9756DB29-E84B-44D0-AF02-20E9C6139732}">
      <dgm:prSet/>
      <dgm:spPr/>
      <dgm:t>
        <a:bodyPr/>
        <a:lstStyle/>
        <a:p>
          <a:r>
            <a:rPr lang="en-US" b="1"/>
            <a:t>Deployment:</a:t>
          </a:r>
          <a:r>
            <a:rPr lang="en-US"/>
            <a:t> Integrated into real-time transaction pipeline for immediate scoring.</a:t>
          </a:r>
        </a:p>
      </dgm:t>
    </dgm:pt>
    <dgm:pt modelId="{6128F90F-34B9-42AC-8DDF-E97D92CBF9BC}" type="parTrans" cxnId="{18C84783-92B0-4F23-AE39-3CAF1D6BB9BB}">
      <dgm:prSet/>
      <dgm:spPr/>
      <dgm:t>
        <a:bodyPr/>
        <a:lstStyle/>
        <a:p>
          <a:endParaRPr lang="en-US"/>
        </a:p>
      </dgm:t>
    </dgm:pt>
    <dgm:pt modelId="{49763E30-13DC-44AF-8A30-178C939223E9}" type="sibTrans" cxnId="{18C84783-92B0-4F23-AE39-3CAF1D6BB9BB}">
      <dgm:prSet/>
      <dgm:spPr/>
      <dgm:t>
        <a:bodyPr/>
        <a:lstStyle/>
        <a:p>
          <a:endParaRPr lang="en-US"/>
        </a:p>
      </dgm:t>
    </dgm:pt>
    <dgm:pt modelId="{56A0484A-80E2-4761-840A-5658CB6AE72A}">
      <dgm:prSet/>
      <dgm:spPr/>
      <dgm:t>
        <a:bodyPr/>
        <a:lstStyle/>
        <a:p>
          <a:r>
            <a:rPr lang="en-US" b="1"/>
            <a:t>Flagging Criteria:</a:t>
          </a:r>
          <a:r>
            <a:rPr lang="en-US"/>
            <a:t> Transactions with fraud probability ≥ 0.69 flagged for manual review.</a:t>
          </a:r>
        </a:p>
      </dgm:t>
    </dgm:pt>
    <dgm:pt modelId="{6CA7ABC8-448C-40DE-B0CF-D4B6B326CB33}" type="parTrans" cxnId="{087C1937-0F87-4AD3-BEBE-CB8A9139F11E}">
      <dgm:prSet/>
      <dgm:spPr/>
      <dgm:t>
        <a:bodyPr/>
        <a:lstStyle/>
        <a:p>
          <a:endParaRPr lang="en-US"/>
        </a:p>
      </dgm:t>
    </dgm:pt>
    <dgm:pt modelId="{545F6B19-9179-4A51-BFD3-EB0205D8103E}" type="sibTrans" cxnId="{087C1937-0F87-4AD3-BEBE-CB8A9139F11E}">
      <dgm:prSet/>
      <dgm:spPr/>
      <dgm:t>
        <a:bodyPr/>
        <a:lstStyle/>
        <a:p>
          <a:endParaRPr lang="en-US"/>
        </a:p>
      </dgm:t>
    </dgm:pt>
    <dgm:pt modelId="{BBF1BFB4-7885-4E66-8993-898C6F67971A}">
      <dgm:prSet/>
      <dgm:spPr/>
      <dgm:t>
        <a:bodyPr/>
        <a:lstStyle/>
        <a:p>
          <a:r>
            <a:rPr lang="en-US" b="1"/>
            <a:t>Monitoring:</a:t>
          </a:r>
          <a:r>
            <a:rPr lang="en-US"/>
            <a:t> Daily precision, recall, and false positive counts. Log key features for flagged cases.</a:t>
          </a:r>
        </a:p>
      </dgm:t>
    </dgm:pt>
    <dgm:pt modelId="{8173797D-795D-4CBE-8C18-7DF347D391BD}" type="parTrans" cxnId="{04E90795-47F8-40D5-BB09-3E0371B91AB7}">
      <dgm:prSet/>
      <dgm:spPr/>
      <dgm:t>
        <a:bodyPr/>
        <a:lstStyle/>
        <a:p>
          <a:endParaRPr lang="en-US"/>
        </a:p>
      </dgm:t>
    </dgm:pt>
    <dgm:pt modelId="{D0F44043-7B00-4E57-A6E3-90FF2E4DAB67}" type="sibTrans" cxnId="{04E90795-47F8-40D5-BB09-3E0371B91AB7}">
      <dgm:prSet/>
      <dgm:spPr/>
      <dgm:t>
        <a:bodyPr/>
        <a:lstStyle/>
        <a:p>
          <a:endParaRPr lang="en-US"/>
        </a:p>
      </dgm:t>
    </dgm:pt>
    <dgm:pt modelId="{76673FA8-3B5C-42B8-82B6-1FE6F25020C3}">
      <dgm:prSet/>
      <dgm:spPr/>
      <dgm:t>
        <a:bodyPr/>
        <a:lstStyle/>
        <a:p>
          <a:r>
            <a:rPr lang="en-US" b="1"/>
            <a:t>Expected Outcome:</a:t>
          </a:r>
          <a:r>
            <a:rPr lang="en-US"/>
            <a:t> ~73% fraud detection with fewer than 1,000 false positives daily, making manual review sustainable.</a:t>
          </a:r>
        </a:p>
      </dgm:t>
    </dgm:pt>
    <dgm:pt modelId="{52336C65-AD04-4B58-9B86-D396A95799FB}" type="parTrans" cxnId="{1D80677E-7FFF-4D31-906C-8608389F77F9}">
      <dgm:prSet/>
      <dgm:spPr/>
      <dgm:t>
        <a:bodyPr/>
        <a:lstStyle/>
        <a:p>
          <a:endParaRPr lang="en-US"/>
        </a:p>
      </dgm:t>
    </dgm:pt>
    <dgm:pt modelId="{5AEA21DE-D329-4215-B5AD-A580E4B26AFB}" type="sibTrans" cxnId="{1D80677E-7FFF-4D31-906C-8608389F77F9}">
      <dgm:prSet/>
      <dgm:spPr/>
      <dgm:t>
        <a:bodyPr/>
        <a:lstStyle/>
        <a:p>
          <a:endParaRPr lang="en-US"/>
        </a:p>
      </dgm:t>
    </dgm:pt>
    <dgm:pt modelId="{C8EC9E58-3005-E849-8A13-2FC1F0B5C7CC}" type="pres">
      <dgm:prSet presAssocID="{4CA48B23-6D45-4CDF-85FD-29B2494ECFFA}" presName="linear" presStyleCnt="0">
        <dgm:presLayoutVars>
          <dgm:animLvl val="lvl"/>
          <dgm:resizeHandles val="exact"/>
        </dgm:presLayoutVars>
      </dgm:prSet>
      <dgm:spPr/>
    </dgm:pt>
    <dgm:pt modelId="{3B45E2AB-DB08-C84E-8CAB-B7357767CBDF}" type="pres">
      <dgm:prSet presAssocID="{B8D74052-98D8-4A75-A687-0FAACF7A037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7D3722A-5105-8F42-899C-B0D9252FACA8}" type="pres">
      <dgm:prSet presAssocID="{EFABE720-EAC1-4FCF-90D4-31087990FE37}" presName="spacer" presStyleCnt="0"/>
      <dgm:spPr/>
    </dgm:pt>
    <dgm:pt modelId="{53051D15-E81B-E142-9DFE-3D064001C704}" type="pres">
      <dgm:prSet presAssocID="{9756DB29-E84B-44D0-AF02-20E9C61397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69C246-1C46-B248-90F9-22684AEDF427}" type="pres">
      <dgm:prSet presAssocID="{49763E30-13DC-44AF-8A30-178C939223E9}" presName="spacer" presStyleCnt="0"/>
      <dgm:spPr/>
    </dgm:pt>
    <dgm:pt modelId="{0743902D-C9DC-234B-AA0B-DAFFFDD9618F}" type="pres">
      <dgm:prSet presAssocID="{56A0484A-80E2-4761-840A-5658CB6AE7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693FC1-6AB4-3A4B-B7A0-11F18A0BE9F4}" type="pres">
      <dgm:prSet presAssocID="{545F6B19-9179-4A51-BFD3-EB0205D8103E}" presName="spacer" presStyleCnt="0"/>
      <dgm:spPr/>
    </dgm:pt>
    <dgm:pt modelId="{F77408D0-B2F1-CD44-B0A1-6157DFB8DA76}" type="pres">
      <dgm:prSet presAssocID="{BBF1BFB4-7885-4E66-8993-898C6F6797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7E4B780-56F2-C74E-BCD3-F41CF38794EE}" type="pres">
      <dgm:prSet presAssocID="{D0F44043-7B00-4E57-A6E3-90FF2E4DAB67}" presName="spacer" presStyleCnt="0"/>
      <dgm:spPr/>
    </dgm:pt>
    <dgm:pt modelId="{3F8AB3BA-C817-7945-BD0F-102E4EC7DF16}" type="pres">
      <dgm:prSet presAssocID="{76673FA8-3B5C-42B8-82B6-1FE6F25020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C7A330-9103-5A46-9D72-4F6C26BDE0FF}" type="presOf" srcId="{B8D74052-98D8-4A75-A687-0FAACF7A0375}" destId="{3B45E2AB-DB08-C84E-8CAB-B7357767CBDF}" srcOrd="0" destOrd="0" presId="urn:microsoft.com/office/officeart/2005/8/layout/vList2"/>
    <dgm:cxn modelId="{087C1937-0F87-4AD3-BEBE-CB8A9139F11E}" srcId="{4CA48B23-6D45-4CDF-85FD-29B2494ECFFA}" destId="{56A0484A-80E2-4761-840A-5658CB6AE72A}" srcOrd="2" destOrd="0" parTransId="{6CA7ABC8-448C-40DE-B0CF-D4B6B326CB33}" sibTransId="{545F6B19-9179-4A51-BFD3-EB0205D8103E}"/>
    <dgm:cxn modelId="{14D0F85A-A5E7-0B42-ABDE-6BE07B2A92D4}" type="presOf" srcId="{4CA48B23-6D45-4CDF-85FD-29B2494ECFFA}" destId="{C8EC9E58-3005-E849-8A13-2FC1F0B5C7CC}" srcOrd="0" destOrd="0" presId="urn:microsoft.com/office/officeart/2005/8/layout/vList2"/>
    <dgm:cxn modelId="{0C2A7761-E46D-7748-BEF9-25EFA2233B95}" type="presOf" srcId="{56A0484A-80E2-4761-840A-5658CB6AE72A}" destId="{0743902D-C9DC-234B-AA0B-DAFFFDD9618F}" srcOrd="0" destOrd="0" presId="urn:microsoft.com/office/officeart/2005/8/layout/vList2"/>
    <dgm:cxn modelId="{620CA57A-9370-B94B-AE2A-3906172B3EC3}" type="presOf" srcId="{BBF1BFB4-7885-4E66-8993-898C6F67971A}" destId="{F77408D0-B2F1-CD44-B0A1-6157DFB8DA76}" srcOrd="0" destOrd="0" presId="urn:microsoft.com/office/officeart/2005/8/layout/vList2"/>
    <dgm:cxn modelId="{1D80677E-7FFF-4D31-906C-8608389F77F9}" srcId="{4CA48B23-6D45-4CDF-85FD-29B2494ECFFA}" destId="{76673FA8-3B5C-42B8-82B6-1FE6F25020C3}" srcOrd="4" destOrd="0" parTransId="{52336C65-AD04-4B58-9B86-D396A95799FB}" sibTransId="{5AEA21DE-D329-4215-B5AD-A580E4B26AFB}"/>
    <dgm:cxn modelId="{18C84783-92B0-4F23-AE39-3CAF1D6BB9BB}" srcId="{4CA48B23-6D45-4CDF-85FD-29B2494ECFFA}" destId="{9756DB29-E84B-44D0-AF02-20E9C6139732}" srcOrd="1" destOrd="0" parTransId="{6128F90F-34B9-42AC-8DDF-E97D92CBF9BC}" sibTransId="{49763E30-13DC-44AF-8A30-178C939223E9}"/>
    <dgm:cxn modelId="{04E90795-47F8-40D5-BB09-3E0371B91AB7}" srcId="{4CA48B23-6D45-4CDF-85FD-29B2494ECFFA}" destId="{BBF1BFB4-7885-4E66-8993-898C6F67971A}" srcOrd="3" destOrd="0" parTransId="{8173797D-795D-4CBE-8C18-7DF347D391BD}" sibTransId="{D0F44043-7B00-4E57-A6E3-90FF2E4DAB67}"/>
    <dgm:cxn modelId="{366F7497-5B1E-8E41-9FD5-2DC197C08B9E}" type="presOf" srcId="{9756DB29-E84B-44D0-AF02-20E9C6139732}" destId="{53051D15-E81B-E142-9DFE-3D064001C704}" srcOrd="0" destOrd="0" presId="urn:microsoft.com/office/officeart/2005/8/layout/vList2"/>
    <dgm:cxn modelId="{E74DB89D-C43B-E447-8D8D-170D3656B296}" type="presOf" srcId="{76673FA8-3B5C-42B8-82B6-1FE6F25020C3}" destId="{3F8AB3BA-C817-7945-BD0F-102E4EC7DF16}" srcOrd="0" destOrd="0" presId="urn:microsoft.com/office/officeart/2005/8/layout/vList2"/>
    <dgm:cxn modelId="{525AA8C2-524D-48A1-831E-F0EB46170500}" srcId="{4CA48B23-6D45-4CDF-85FD-29B2494ECFFA}" destId="{B8D74052-98D8-4A75-A687-0FAACF7A0375}" srcOrd="0" destOrd="0" parTransId="{8A28A2B7-C3FD-4AF6-B927-B0A30198BCCC}" sibTransId="{EFABE720-EAC1-4FCF-90D4-31087990FE37}"/>
    <dgm:cxn modelId="{B0E9FB91-7C24-C84E-9339-B33178E0B439}" type="presParOf" srcId="{C8EC9E58-3005-E849-8A13-2FC1F0B5C7CC}" destId="{3B45E2AB-DB08-C84E-8CAB-B7357767CBDF}" srcOrd="0" destOrd="0" presId="urn:microsoft.com/office/officeart/2005/8/layout/vList2"/>
    <dgm:cxn modelId="{1D3E7BD1-16DA-404A-AED1-51727D12E91E}" type="presParOf" srcId="{C8EC9E58-3005-E849-8A13-2FC1F0B5C7CC}" destId="{77D3722A-5105-8F42-899C-B0D9252FACA8}" srcOrd="1" destOrd="0" presId="urn:microsoft.com/office/officeart/2005/8/layout/vList2"/>
    <dgm:cxn modelId="{1BD9A451-F075-3C44-9105-727FB2C3E4D5}" type="presParOf" srcId="{C8EC9E58-3005-E849-8A13-2FC1F0B5C7CC}" destId="{53051D15-E81B-E142-9DFE-3D064001C704}" srcOrd="2" destOrd="0" presId="urn:microsoft.com/office/officeart/2005/8/layout/vList2"/>
    <dgm:cxn modelId="{2270ED2A-E0A3-1C4B-8230-BFFC91D07B7D}" type="presParOf" srcId="{C8EC9E58-3005-E849-8A13-2FC1F0B5C7CC}" destId="{DB69C246-1C46-B248-90F9-22684AEDF427}" srcOrd="3" destOrd="0" presId="urn:microsoft.com/office/officeart/2005/8/layout/vList2"/>
    <dgm:cxn modelId="{6FB527B5-425D-8D47-88C0-C4EEB43C3FBF}" type="presParOf" srcId="{C8EC9E58-3005-E849-8A13-2FC1F0B5C7CC}" destId="{0743902D-C9DC-234B-AA0B-DAFFFDD9618F}" srcOrd="4" destOrd="0" presId="urn:microsoft.com/office/officeart/2005/8/layout/vList2"/>
    <dgm:cxn modelId="{2FFD908B-4B15-EC49-A717-7FCDF5639064}" type="presParOf" srcId="{C8EC9E58-3005-E849-8A13-2FC1F0B5C7CC}" destId="{B3693FC1-6AB4-3A4B-B7A0-11F18A0BE9F4}" srcOrd="5" destOrd="0" presId="urn:microsoft.com/office/officeart/2005/8/layout/vList2"/>
    <dgm:cxn modelId="{1C917DD6-D0D3-CC4F-A86F-81A4761F9B3A}" type="presParOf" srcId="{C8EC9E58-3005-E849-8A13-2FC1F0B5C7CC}" destId="{F77408D0-B2F1-CD44-B0A1-6157DFB8DA76}" srcOrd="6" destOrd="0" presId="urn:microsoft.com/office/officeart/2005/8/layout/vList2"/>
    <dgm:cxn modelId="{F1DCDF28-1AB0-8649-81AE-49A289E78D22}" type="presParOf" srcId="{C8EC9E58-3005-E849-8A13-2FC1F0B5C7CC}" destId="{17E4B780-56F2-C74E-BCD3-F41CF38794EE}" srcOrd="7" destOrd="0" presId="urn:microsoft.com/office/officeart/2005/8/layout/vList2"/>
    <dgm:cxn modelId="{E148DBD5-82D8-FA43-A851-7FB365DB3F8D}" type="presParOf" srcId="{C8EC9E58-3005-E849-8A13-2FC1F0B5C7CC}" destId="{3F8AB3BA-C817-7945-BD0F-102E4EC7DF1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15A83A-7146-4C10-8552-48B9992CDB45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C9DB762-82A6-40A2-BA4F-236795402E8D}">
      <dgm:prSet/>
      <dgm:spPr/>
      <dgm:t>
        <a:bodyPr/>
        <a:lstStyle/>
        <a:p>
          <a:pPr>
            <a:defRPr b="1"/>
          </a:pPr>
          <a:r>
            <a:rPr lang="en-US" b="1"/>
            <a:t>Monthly Retraining Pipeline:</a:t>
          </a:r>
          <a:endParaRPr lang="en-US"/>
        </a:p>
      </dgm:t>
    </dgm:pt>
    <dgm:pt modelId="{9A17A000-4A77-4C13-8212-57BD4FA1BF8B}" type="parTrans" cxnId="{6DBCC09B-BC4F-45F6-A5E5-993D2DB00712}">
      <dgm:prSet/>
      <dgm:spPr/>
      <dgm:t>
        <a:bodyPr/>
        <a:lstStyle/>
        <a:p>
          <a:endParaRPr lang="en-US"/>
        </a:p>
      </dgm:t>
    </dgm:pt>
    <dgm:pt modelId="{5DE3602F-5405-47FA-837F-B5EF5DD91EEE}" type="sibTrans" cxnId="{6DBCC09B-BC4F-45F6-A5E5-993D2DB00712}">
      <dgm:prSet/>
      <dgm:spPr/>
      <dgm:t>
        <a:bodyPr/>
        <a:lstStyle/>
        <a:p>
          <a:endParaRPr lang="en-US"/>
        </a:p>
      </dgm:t>
    </dgm:pt>
    <dgm:pt modelId="{4BEBB7B4-20BB-4C01-85E6-3623A314C5EA}">
      <dgm:prSet/>
      <dgm:spPr/>
      <dgm:t>
        <a:bodyPr/>
        <a:lstStyle/>
        <a:p>
          <a:r>
            <a:rPr lang="en-US"/>
            <a:t>Collect 60 days of recent labeled transactions.</a:t>
          </a:r>
        </a:p>
      </dgm:t>
    </dgm:pt>
    <dgm:pt modelId="{1E94AE08-F454-41CA-B810-B55B06CF78E8}" type="parTrans" cxnId="{2CCD00C0-5087-47B8-A48C-801C338423C4}">
      <dgm:prSet/>
      <dgm:spPr/>
      <dgm:t>
        <a:bodyPr/>
        <a:lstStyle/>
        <a:p>
          <a:endParaRPr lang="en-US"/>
        </a:p>
      </dgm:t>
    </dgm:pt>
    <dgm:pt modelId="{31616369-F39A-4EA5-9916-6A3F8A63F623}" type="sibTrans" cxnId="{2CCD00C0-5087-47B8-A48C-801C338423C4}">
      <dgm:prSet/>
      <dgm:spPr/>
      <dgm:t>
        <a:bodyPr/>
        <a:lstStyle/>
        <a:p>
          <a:endParaRPr lang="en-US"/>
        </a:p>
      </dgm:t>
    </dgm:pt>
    <dgm:pt modelId="{50BFCFB3-C413-4D8F-9918-E9DA08E8180E}">
      <dgm:prSet/>
      <dgm:spPr/>
      <dgm:t>
        <a:bodyPr/>
        <a:lstStyle/>
        <a:p>
          <a:r>
            <a:rPr lang="en-US"/>
            <a:t>Create new 2:1 undersampled subsets.</a:t>
          </a:r>
        </a:p>
      </dgm:t>
    </dgm:pt>
    <dgm:pt modelId="{E39854F2-F52E-4F09-BBE2-6DCBE8AE8E7F}" type="parTrans" cxnId="{2AFEA5F9-11D4-4949-AEBF-2D7E766F8D77}">
      <dgm:prSet/>
      <dgm:spPr/>
      <dgm:t>
        <a:bodyPr/>
        <a:lstStyle/>
        <a:p>
          <a:endParaRPr lang="en-US"/>
        </a:p>
      </dgm:t>
    </dgm:pt>
    <dgm:pt modelId="{AD2F0C62-CC71-45B3-B371-C390D06014E4}" type="sibTrans" cxnId="{2AFEA5F9-11D4-4949-AEBF-2D7E766F8D77}">
      <dgm:prSet/>
      <dgm:spPr/>
      <dgm:t>
        <a:bodyPr/>
        <a:lstStyle/>
        <a:p>
          <a:endParaRPr lang="en-US"/>
        </a:p>
      </dgm:t>
    </dgm:pt>
    <dgm:pt modelId="{A0B0B3E6-B192-4151-BB81-1B70CC431C17}">
      <dgm:prSet/>
      <dgm:spPr/>
      <dgm:t>
        <a:bodyPr/>
        <a:lstStyle/>
        <a:p>
          <a:r>
            <a:rPr lang="en-US"/>
            <a:t>Apply preprocessing and SMOTE.</a:t>
          </a:r>
        </a:p>
      </dgm:t>
    </dgm:pt>
    <dgm:pt modelId="{7AB006D0-67DC-4BC7-892F-ED4D64514482}" type="parTrans" cxnId="{C03CB59F-422D-4762-A878-FFCF80316E89}">
      <dgm:prSet/>
      <dgm:spPr/>
      <dgm:t>
        <a:bodyPr/>
        <a:lstStyle/>
        <a:p>
          <a:endParaRPr lang="en-US"/>
        </a:p>
      </dgm:t>
    </dgm:pt>
    <dgm:pt modelId="{D1443191-9158-4875-BC6D-B0EE064B721B}" type="sibTrans" cxnId="{C03CB59F-422D-4762-A878-FFCF80316E89}">
      <dgm:prSet/>
      <dgm:spPr/>
      <dgm:t>
        <a:bodyPr/>
        <a:lstStyle/>
        <a:p>
          <a:endParaRPr lang="en-US"/>
        </a:p>
      </dgm:t>
    </dgm:pt>
    <dgm:pt modelId="{1F9C4A52-0AF9-422D-BC86-1FC2860841D2}">
      <dgm:prSet/>
      <dgm:spPr/>
      <dgm:t>
        <a:bodyPr/>
        <a:lstStyle/>
        <a:p>
          <a:r>
            <a:rPr lang="en-US"/>
            <a:t>Retrain Random Forest, validate on holdout sets.</a:t>
          </a:r>
        </a:p>
      </dgm:t>
    </dgm:pt>
    <dgm:pt modelId="{A69875BD-13A8-47FB-A37E-9D29B4F0A207}" type="parTrans" cxnId="{018F2FDE-FF2B-4E2D-BEBB-DE6946D6DD03}">
      <dgm:prSet/>
      <dgm:spPr/>
      <dgm:t>
        <a:bodyPr/>
        <a:lstStyle/>
        <a:p>
          <a:endParaRPr lang="en-US"/>
        </a:p>
      </dgm:t>
    </dgm:pt>
    <dgm:pt modelId="{BDF1CB5A-8F51-479C-B060-5B8070AB8B54}" type="sibTrans" cxnId="{018F2FDE-FF2B-4E2D-BEBB-DE6946D6DD03}">
      <dgm:prSet/>
      <dgm:spPr/>
      <dgm:t>
        <a:bodyPr/>
        <a:lstStyle/>
        <a:p>
          <a:endParaRPr lang="en-US"/>
        </a:p>
      </dgm:t>
    </dgm:pt>
    <dgm:pt modelId="{F5844CFF-3D8D-4CC8-8E0D-129549C219E2}">
      <dgm:prSet/>
      <dgm:spPr/>
      <dgm:t>
        <a:bodyPr/>
        <a:lstStyle/>
        <a:p>
          <a:r>
            <a:rPr lang="en-US"/>
            <a:t>Recalibrate thresholds; deploy if performance meets/exceeds standards.</a:t>
          </a:r>
        </a:p>
      </dgm:t>
    </dgm:pt>
    <dgm:pt modelId="{12E26703-6A64-4846-8042-3E432904B3F9}" type="parTrans" cxnId="{843F0B86-A1A1-4D80-A479-8C715C230818}">
      <dgm:prSet/>
      <dgm:spPr/>
      <dgm:t>
        <a:bodyPr/>
        <a:lstStyle/>
        <a:p>
          <a:endParaRPr lang="en-US"/>
        </a:p>
      </dgm:t>
    </dgm:pt>
    <dgm:pt modelId="{438196D2-F6F0-4FDE-865E-420B6241AEBB}" type="sibTrans" cxnId="{843F0B86-A1A1-4D80-A479-8C715C230818}">
      <dgm:prSet/>
      <dgm:spPr/>
      <dgm:t>
        <a:bodyPr/>
        <a:lstStyle/>
        <a:p>
          <a:endParaRPr lang="en-US"/>
        </a:p>
      </dgm:t>
    </dgm:pt>
    <dgm:pt modelId="{33720691-7E43-44E6-B43C-77CE10173E29}">
      <dgm:prSet/>
      <dgm:spPr/>
      <dgm:t>
        <a:bodyPr/>
        <a:lstStyle/>
        <a:p>
          <a:pPr>
            <a:defRPr b="1"/>
          </a:pPr>
          <a:r>
            <a:rPr lang="en-US" b="1"/>
            <a:t>Real-time Monitoring Dashboard:</a:t>
          </a:r>
          <a:endParaRPr lang="en-US"/>
        </a:p>
      </dgm:t>
    </dgm:pt>
    <dgm:pt modelId="{F885566A-EE45-4826-BFCD-8762BB383C78}" type="parTrans" cxnId="{56102EBD-7B8A-4993-B071-A1EB5CD888CF}">
      <dgm:prSet/>
      <dgm:spPr/>
      <dgm:t>
        <a:bodyPr/>
        <a:lstStyle/>
        <a:p>
          <a:endParaRPr lang="en-US"/>
        </a:p>
      </dgm:t>
    </dgm:pt>
    <dgm:pt modelId="{42E3C947-8053-4BC3-BBBB-755A34204909}" type="sibTrans" cxnId="{56102EBD-7B8A-4993-B071-A1EB5CD888CF}">
      <dgm:prSet/>
      <dgm:spPr/>
      <dgm:t>
        <a:bodyPr/>
        <a:lstStyle/>
        <a:p>
          <a:endParaRPr lang="en-US"/>
        </a:p>
      </dgm:t>
    </dgm:pt>
    <dgm:pt modelId="{39157FBA-94E9-43C8-9872-F065BC786C65}">
      <dgm:prSet/>
      <dgm:spPr/>
      <dgm:t>
        <a:bodyPr/>
        <a:lstStyle/>
        <a:p>
          <a:r>
            <a:rPr lang="en-US"/>
            <a:t>Track 7-day/30-day rolling averages of key metrics.</a:t>
          </a:r>
        </a:p>
      </dgm:t>
    </dgm:pt>
    <dgm:pt modelId="{7E2E48FA-6DD8-45E0-B5F6-06A6BD7630F1}" type="parTrans" cxnId="{381B68FB-68A1-4A6E-A088-C8216216DE59}">
      <dgm:prSet/>
      <dgm:spPr/>
      <dgm:t>
        <a:bodyPr/>
        <a:lstStyle/>
        <a:p>
          <a:endParaRPr lang="en-US"/>
        </a:p>
      </dgm:t>
    </dgm:pt>
    <dgm:pt modelId="{6B60FE0A-A1FA-4284-9F1E-D2648436D0C2}" type="sibTrans" cxnId="{381B68FB-68A1-4A6E-A088-C8216216DE59}">
      <dgm:prSet/>
      <dgm:spPr/>
      <dgm:t>
        <a:bodyPr/>
        <a:lstStyle/>
        <a:p>
          <a:endParaRPr lang="en-US"/>
        </a:p>
      </dgm:t>
    </dgm:pt>
    <dgm:pt modelId="{C0F384F9-197A-48B9-BA16-2856C3515BE2}">
      <dgm:prSet/>
      <dgm:spPr/>
      <dgm:t>
        <a:bodyPr/>
        <a:lstStyle/>
        <a:p>
          <a:r>
            <a:rPr lang="en-US"/>
            <a:t>Monitor feature distributions for drift (e.g., &gt;10%).</a:t>
          </a:r>
        </a:p>
      </dgm:t>
    </dgm:pt>
    <dgm:pt modelId="{914BD92F-D42A-4BEF-A218-323CBE308820}" type="parTrans" cxnId="{6F6988C2-A1AD-4260-9B72-6F3CF4CCB81F}">
      <dgm:prSet/>
      <dgm:spPr/>
      <dgm:t>
        <a:bodyPr/>
        <a:lstStyle/>
        <a:p>
          <a:endParaRPr lang="en-US"/>
        </a:p>
      </dgm:t>
    </dgm:pt>
    <dgm:pt modelId="{AC4F34E8-88E8-4464-AFF6-CCFB71363EAF}" type="sibTrans" cxnId="{6F6988C2-A1AD-4260-9B72-6F3CF4CCB81F}">
      <dgm:prSet/>
      <dgm:spPr/>
      <dgm:t>
        <a:bodyPr/>
        <a:lstStyle/>
        <a:p>
          <a:endParaRPr lang="en-US"/>
        </a:p>
      </dgm:t>
    </dgm:pt>
    <dgm:pt modelId="{5BBCF818-D17F-4D0B-BA87-1D2E09AAFC5E}">
      <dgm:prSet/>
      <dgm:spPr/>
      <dgm:t>
        <a:bodyPr/>
        <a:lstStyle/>
        <a:p>
          <a:r>
            <a:rPr lang="en-US"/>
            <a:t>Alert on performance degradation (&gt;2 percentage points).</a:t>
          </a:r>
        </a:p>
      </dgm:t>
    </dgm:pt>
    <dgm:pt modelId="{1A0A0E67-82F3-4F71-BB36-9FC41364015B}" type="parTrans" cxnId="{F8B87F85-EB77-42AC-BFAD-34D2D6456291}">
      <dgm:prSet/>
      <dgm:spPr/>
      <dgm:t>
        <a:bodyPr/>
        <a:lstStyle/>
        <a:p>
          <a:endParaRPr lang="en-US"/>
        </a:p>
      </dgm:t>
    </dgm:pt>
    <dgm:pt modelId="{DFBA915C-BC00-4C05-B24E-909EA318596A}" type="sibTrans" cxnId="{F8B87F85-EB77-42AC-BFAD-34D2D6456291}">
      <dgm:prSet/>
      <dgm:spPr/>
      <dgm:t>
        <a:bodyPr/>
        <a:lstStyle/>
        <a:p>
          <a:endParaRPr lang="en-US"/>
        </a:p>
      </dgm:t>
    </dgm:pt>
    <dgm:pt modelId="{D7247A39-8564-405E-A620-6E9E465E4533}">
      <dgm:prSet/>
      <dgm:spPr/>
      <dgm:t>
        <a:bodyPr/>
        <a:lstStyle/>
        <a:p>
          <a:r>
            <a:rPr lang="en-US"/>
            <a:t>Ensure review team capacity matches flagged volumes.</a:t>
          </a:r>
        </a:p>
      </dgm:t>
    </dgm:pt>
    <dgm:pt modelId="{A7386526-B64D-4996-977E-4CDF87AE7587}" type="parTrans" cxnId="{986FD528-715D-41DC-BBA2-4A0EC639135C}">
      <dgm:prSet/>
      <dgm:spPr/>
      <dgm:t>
        <a:bodyPr/>
        <a:lstStyle/>
        <a:p>
          <a:endParaRPr lang="en-US"/>
        </a:p>
      </dgm:t>
    </dgm:pt>
    <dgm:pt modelId="{3A8A836B-84A9-42E7-8E01-9774485CF81A}" type="sibTrans" cxnId="{986FD528-715D-41DC-BBA2-4A0EC639135C}">
      <dgm:prSet/>
      <dgm:spPr/>
      <dgm:t>
        <a:bodyPr/>
        <a:lstStyle/>
        <a:p>
          <a:endParaRPr lang="en-US"/>
        </a:p>
      </dgm:t>
    </dgm:pt>
    <dgm:pt modelId="{AB015085-1CE1-4A27-8EB2-C61864B68E12}">
      <dgm:prSet/>
      <dgm:spPr/>
      <dgm:t>
        <a:bodyPr/>
        <a:lstStyle/>
        <a:p>
          <a:pPr>
            <a:defRPr b="1"/>
          </a:pPr>
          <a:r>
            <a:rPr lang="en-US" b="1"/>
            <a:t>Goal:</a:t>
          </a:r>
          <a:r>
            <a:rPr lang="en-US"/>
            <a:t> Maintain model effectiveness against evolving fraud tactics and preserve operational efficiency.</a:t>
          </a:r>
        </a:p>
      </dgm:t>
    </dgm:pt>
    <dgm:pt modelId="{5413A1FB-59B7-4D6B-A1B2-C3949671D984}" type="parTrans" cxnId="{994F0F1C-5653-42EC-8CC6-577398AADC94}">
      <dgm:prSet/>
      <dgm:spPr/>
      <dgm:t>
        <a:bodyPr/>
        <a:lstStyle/>
        <a:p>
          <a:endParaRPr lang="en-US"/>
        </a:p>
      </dgm:t>
    </dgm:pt>
    <dgm:pt modelId="{57DEB6AA-215C-440F-899B-0B0A39D1AF85}" type="sibTrans" cxnId="{994F0F1C-5653-42EC-8CC6-577398AADC94}">
      <dgm:prSet/>
      <dgm:spPr/>
      <dgm:t>
        <a:bodyPr/>
        <a:lstStyle/>
        <a:p>
          <a:endParaRPr lang="en-US"/>
        </a:p>
      </dgm:t>
    </dgm:pt>
    <dgm:pt modelId="{E77B587D-4716-FB44-9564-BE980B88C149}" type="pres">
      <dgm:prSet presAssocID="{7615A83A-7146-4C10-8552-48B9992CDB45}" presName="linear" presStyleCnt="0">
        <dgm:presLayoutVars>
          <dgm:animLvl val="lvl"/>
          <dgm:resizeHandles val="exact"/>
        </dgm:presLayoutVars>
      </dgm:prSet>
      <dgm:spPr/>
    </dgm:pt>
    <dgm:pt modelId="{7C094C99-AFCE-A34F-B9EC-2AB8516AD085}" type="pres">
      <dgm:prSet presAssocID="{1C9DB762-82A6-40A2-BA4F-236795402E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C66E84-914B-1D4C-B39C-8758B73B5326}" type="pres">
      <dgm:prSet presAssocID="{1C9DB762-82A6-40A2-BA4F-236795402E8D}" presName="childText" presStyleLbl="revTx" presStyleIdx="0" presStyleCnt="2">
        <dgm:presLayoutVars>
          <dgm:bulletEnabled val="1"/>
        </dgm:presLayoutVars>
      </dgm:prSet>
      <dgm:spPr/>
    </dgm:pt>
    <dgm:pt modelId="{9DD232B5-1518-7A44-B84E-8381DD19A2BE}" type="pres">
      <dgm:prSet presAssocID="{33720691-7E43-44E6-B43C-77CE10173E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9C8CCC-9FE8-634F-8A4B-86FCF3D597F5}" type="pres">
      <dgm:prSet presAssocID="{33720691-7E43-44E6-B43C-77CE10173E29}" presName="childText" presStyleLbl="revTx" presStyleIdx="1" presStyleCnt="2">
        <dgm:presLayoutVars>
          <dgm:bulletEnabled val="1"/>
        </dgm:presLayoutVars>
      </dgm:prSet>
      <dgm:spPr/>
    </dgm:pt>
    <dgm:pt modelId="{3071ACE3-DFCC-C846-BC7D-1CDD8F344978}" type="pres">
      <dgm:prSet presAssocID="{AB015085-1CE1-4A27-8EB2-C61864B68E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66E80C-AC69-4C4C-84F8-846A8FBCCC3E}" type="presOf" srcId="{1F9C4A52-0AF9-422D-BC86-1FC2860841D2}" destId="{EEC66E84-914B-1D4C-B39C-8758B73B5326}" srcOrd="0" destOrd="3" presId="urn:microsoft.com/office/officeart/2005/8/layout/vList2"/>
    <dgm:cxn modelId="{AB415012-7C40-4F4A-859E-87C785029BF3}" type="presOf" srcId="{D7247A39-8564-405E-A620-6E9E465E4533}" destId="{D89C8CCC-9FE8-634F-8A4B-86FCF3D597F5}" srcOrd="0" destOrd="3" presId="urn:microsoft.com/office/officeart/2005/8/layout/vList2"/>
    <dgm:cxn modelId="{994F0F1C-5653-42EC-8CC6-577398AADC94}" srcId="{7615A83A-7146-4C10-8552-48B9992CDB45}" destId="{AB015085-1CE1-4A27-8EB2-C61864B68E12}" srcOrd="2" destOrd="0" parTransId="{5413A1FB-59B7-4D6B-A1B2-C3949671D984}" sibTransId="{57DEB6AA-215C-440F-899B-0B0A39D1AF85}"/>
    <dgm:cxn modelId="{2FAE9923-9E63-9646-9B28-1627700A7801}" type="presOf" srcId="{4BEBB7B4-20BB-4C01-85E6-3623A314C5EA}" destId="{EEC66E84-914B-1D4C-B39C-8758B73B5326}" srcOrd="0" destOrd="0" presId="urn:microsoft.com/office/officeart/2005/8/layout/vList2"/>
    <dgm:cxn modelId="{986FD528-715D-41DC-BBA2-4A0EC639135C}" srcId="{33720691-7E43-44E6-B43C-77CE10173E29}" destId="{D7247A39-8564-405E-A620-6E9E465E4533}" srcOrd="3" destOrd="0" parTransId="{A7386526-B64D-4996-977E-4CDF87AE7587}" sibTransId="{3A8A836B-84A9-42E7-8E01-9774485CF81A}"/>
    <dgm:cxn modelId="{D1D9D830-65B3-0444-8E40-251CB72EB1ED}" type="presOf" srcId="{39157FBA-94E9-43C8-9872-F065BC786C65}" destId="{D89C8CCC-9FE8-634F-8A4B-86FCF3D597F5}" srcOrd="0" destOrd="0" presId="urn:microsoft.com/office/officeart/2005/8/layout/vList2"/>
    <dgm:cxn modelId="{546B2E3D-03C5-1343-BE30-42B22973E200}" type="presOf" srcId="{33720691-7E43-44E6-B43C-77CE10173E29}" destId="{9DD232B5-1518-7A44-B84E-8381DD19A2BE}" srcOrd="0" destOrd="0" presId="urn:microsoft.com/office/officeart/2005/8/layout/vList2"/>
    <dgm:cxn modelId="{F8B87F85-EB77-42AC-BFAD-34D2D6456291}" srcId="{33720691-7E43-44E6-B43C-77CE10173E29}" destId="{5BBCF818-D17F-4D0B-BA87-1D2E09AAFC5E}" srcOrd="2" destOrd="0" parTransId="{1A0A0E67-82F3-4F71-BB36-9FC41364015B}" sibTransId="{DFBA915C-BC00-4C05-B24E-909EA318596A}"/>
    <dgm:cxn modelId="{843F0B86-A1A1-4D80-A479-8C715C230818}" srcId="{1C9DB762-82A6-40A2-BA4F-236795402E8D}" destId="{F5844CFF-3D8D-4CC8-8E0D-129549C219E2}" srcOrd="4" destOrd="0" parTransId="{12E26703-6A64-4846-8042-3E432904B3F9}" sibTransId="{438196D2-F6F0-4FDE-865E-420B6241AEBB}"/>
    <dgm:cxn modelId="{6DBCC09B-BC4F-45F6-A5E5-993D2DB00712}" srcId="{7615A83A-7146-4C10-8552-48B9992CDB45}" destId="{1C9DB762-82A6-40A2-BA4F-236795402E8D}" srcOrd="0" destOrd="0" parTransId="{9A17A000-4A77-4C13-8212-57BD4FA1BF8B}" sibTransId="{5DE3602F-5405-47FA-837F-B5EF5DD91EEE}"/>
    <dgm:cxn modelId="{C03CB59F-422D-4762-A878-FFCF80316E89}" srcId="{1C9DB762-82A6-40A2-BA4F-236795402E8D}" destId="{A0B0B3E6-B192-4151-BB81-1B70CC431C17}" srcOrd="2" destOrd="0" parTransId="{7AB006D0-67DC-4BC7-892F-ED4D64514482}" sibTransId="{D1443191-9158-4875-BC6D-B0EE064B721B}"/>
    <dgm:cxn modelId="{A78C26AA-8F6E-2640-937B-3A7F346A6D60}" type="presOf" srcId="{C0F384F9-197A-48B9-BA16-2856C3515BE2}" destId="{D89C8CCC-9FE8-634F-8A4B-86FCF3D597F5}" srcOrd="0" destOrd="1" presId="urn:microsoft.com/office/officeart/2005/8/layout/vList2"/>
    <dgm:cxn modelId="{85A50DBC-8113-F247-9BE8-AFF6FB9EDD5A}" type="presOf" srcId="{F5844CFF-3D8D-4CC8-8E0D-129549C219E2}" destId="{EEC66E84-914B-1D4C-B39C-8758B73B5326}" srcOrd="0" destOrd="4" presId="urn:microsoft.com/office/officeart/2005/8/layout/vList2"/>
    <dgm:cxn modelId="{56102EBD-7B8A-4993-B071-A1EB5CD888CF}" srcId="{7615A83A-7146-4C10-8552-48B9992CDB45}" destId="{33720691-7E43-44E6-B43C-77CE10173E29}" srcOrd="1" destOrd="0" parTransId="{F885566A-EE45-4826-BFCD-8762BB383C78}" sibTransId="{42E3C947-8053-4BC3-BBBB-755A34204909}"/>
    <dgm:cxn modelId="{2CCD00C0-5087-47B8-A48C-801C338423C4}" srcId="{1C9DB762-82A6-40A2-BA4F-236795402E8D}" destId="{4BEBB7B4-20BB-4C01-85E6-3623A314C5EA}" srcOrd="0" destOrd="0" parTransId="{1E94AE08-F454-41CA-B810-B55B06CF78E8}" sibTransId="{31616369-F39A-4EA5-9916-6A3F8A63F623}"/>
    <dgm:cxn modelId="{6F6988C2-A1AD-4260-9B72-6F3CF4CCB81F}" srcId="{33720691-7E43-44E6-B43C-77CE10173E29}" destId="{C0F384F9-197A-48B9-BA16-2856C3515BE2}" srcOrd="1" destOrd="0" parTransId="{914BD92F-D42A-4BEF-A218-323CBE308820}" sibTransId="{AC4F34E8-88E8-4464-AFF6-CCFB71363EAF}"/>
    <dgm:cxn modelId="{0469C6C3-5D65-EC43-A152-11AA5DDE9EF1}" type="presOf" srcId="{1C9DB762-82A6-40A2-BA4F-236795402E8D}" destId="{7C094C99-AFCE-A34F-B9EC-2AB8516AD085}" srcOrd="0" destOrd="0" presId="urn:microsoft.com/office/officeart/2005/8/layout/vList2"/>
    <dgm:cxn modelId="{05401BC8-A961-8049-9CC5-F8C140B2FADB}" type="presOf" srcId="{7615A83A-7146-4C10-8552-48B9992CDB45}" destId="{E77B587D-4716-FB44-9564-BE980B88C149}" srcOrd="0" destOrd="0" presId="urn:microsoft.com/office/officeart/2005/8/layout/vList2"/>
    <dgm:cxn modelId="{3D0948CB-F33D-214E-B9E1-6EB3F6CF42E3}" type="presOf" srcId="{5BBCF818-D17F-4D0B-BA87-1D2E09AAFC5E}" destId="{D89C8CCC-9FE8-634F-8A4B-86FCF3D597F5}" srcOrd="0" destOrd="2" presId="urn:microsoft.com/office/officeart/2005/8/layout/vList2"/>
    <dgm:cxn modelId="{018F2FDE-FF2B-4E2D-BEBB-DE6946D6DD03}" srcId="{1C9DB762-82A6-40A2-BA4F-236795402E8D}" destId="{1F9C4A52-0AF9-422D-BC86-1FC2860841D2}" srcOrd="3" destOrd="0" parTransId="{A69875BD-13A8-47FB-A37E-9D29B4F0A207}" sibTransId="{BDF1CB5A-8F51-479C-B060-5B8070AB8B54}"/>
    <dgm:cxn modelId="{6D1E63DE-FCA4-F04A-A139-DEF2034AEA08}" type="presOf" srcId="{AB015085-1CE1-4A27-8EB2-C61864B68E12}" destId="{3071ACE3-DFCC-C846-BC7D-1CDD8F344978}" srcOrd="0" destOrd="0" presId="urn:microsoft.com/office/officeart/2005/8/layout/vList2"/>
    <dgm:cxn modelId="{375C60E8-6AFF-F342-9420-AA719C705991}" type="presOf" srcId="{50BFCFB3-C413-4D8F-9918-E9DA08E8180E}" destId="{EEC66E84-914B-1D4C-B39C-8758B73B5326}" srcOrd="0" destOrd="1" presId="urn:microsoft.com/office/officeart/2005/8/layout/vList2"/>
    <dgm:cxn modelId="{1D06E8EF-CC65-BF4C-9E74-599357B51EAD}" type="presOf" srcId="{A0B0B3E6-B192-4151-BB81-1B70CC431C17}" destId="{EEC66E84-914B-1D4C-B39C-8758B73B5326}" srcOrd="0" destOrd="2" presId="urn:microsoft.com/office/officeart/2005/8/layout/vList2"/>
    <dgm:cxn modelId="{2AFEA5F9-11D4-4949-AEBF-2D7E766F8D77}" srcId="{1C9DB762-82A6-40A2-BA4F-236795402E8D}" destId="{50BFCFB3-C413-4D8F-9918-E9DA08E8180E}" srcOrd="1" destOrd="0" parTransId="{E39854F2-F52E-4F09-BBE2-6DCBE8AE8E7F}" sibTransId="{AD2F0C62-CC71-45B3-B371-C390D06014E4}"/>
    <dgm:cxn modelId="{381B68FB-68A1-4A6E-A088-C8216216DE59}" srcId="{33720691-7E43-44E6-B43C-77CE10173E29}" destId="{39157FBA-94E9-43C8-9872-F065BC786C65}" srcOrd="0" destOrd="0" parTransId="{7E2E48FA-6DD8-45E0-B5F6-06A6BD7630F1}" sibTransId="{6B60FE0A-A1FA-4284-9F1E-D2648436D0C2}"/>
    <dgm:cxn modelId="{0D55A26A-CAE4-F941-B1ED-BC4CEDE6E5B4}" type="presParOf" srcId="{E77B587D-4716-FB44-9564-BE980B88C149}" destId="{7C094C99-AFCE-A34F-B9EC-2AB8516AD085}" srcOrd="0" destOrd="0" presId="urn:microsoft.com/office/officeart/2005/8/layout/vList2"/>
    <dgm:cxn modelId="{00E2A4F0-644E-DE40-BD14-0B7C50431630}" type="presParOf" srcId="{E77B587D-4716-FB44-9564-BE980B88C149}" destId="{EEC66E84-914B-1D4C-B39C-8758B73B5326}" srcOrd="1" destOrd="0" presId="urn:microsoft.com/office/officeart/2005/8/layout/vList2"/>
    <dgm:cxn modelId="{4C3AC8D9-5232-654B-8746-07E33E2CA3B1}" type="presParOf" srcId="{E77B587D-4716-FB44-9564-BE980B88C149}" destId="{9DD232B5-1518-7A44-B84E-8381DD19A2BE}" srcOrd="2" destOrd="0" presId="urn:microsoft.com/office/officeart/2005/8/layout/vList2"/>
    <dgm:cxn modelId="{5562D000-86C8-AD4F-9CA0-D31C16FE5100}" type="presParOf" srcId="{E77B587D-4716-FB44-9564-BE980B88C149}" destId="{D89C8CCC-9FE8-634F-8A4B-86FCF3D597F5}" srcOrd="3" destOrd="0" presId="urn:microsoft.com/office/officeart/2005/8/layout/vList2"/>
    <dgm:cxn modelId="{8B73F2B8-D662-D949-A32F-3A225DCDB40D}" type="presParOf" srcId="{E77B587D-4716-FB44-9564-BE980B88C149}" destId="{3071ACE3-DFCC-C846-BC7D-1CDD8F3449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86DC90-5D3A-44C8-84E0-4ABA80F32F7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7DCDF7-08CE-4714-9A3B-DF20F231BD44}">
      <dgm:prSet/>
      <dgm:spPr/>
      <dgm:t>
        <a:bodyPr/>
        <a:lstStyle/>
        <a:p>
          <a:r>
            <a:rPr lang="en-US" b="1"/>
            <a:t>Information Loss from Undersampling:</a:t>
          </a:r>
          <a:r>
            <a:rPr lang="en-US"/>
            <a:t> Discarded ~528,000 legitimate transactions; may obscure rare valid patterns, potentially increasing false positives in production.</a:t>
          </a:r>
        </a:p>
      </dgm:t>
    </dgm:pt>
    <dgm:pt modelId="{421E9F53-38B9-460A-BC09-0F8E2760148E}" type="parTrans" cxnId="{96ADE745-6838-437B-918E-0D06715AC3D3}">
      <dgm:prSet/>
      <dgm:spPr/>
      <dgm:t>
        <a:bodyPr/>
        <a:lstStyle/>
        <a:p>
          <a:endParaRPr lang="en-US"/>
        </a:p>
      </dgm:t>
    </dgm:pt>
    <dgm:pt modelId="{719C6C86-FEB5-4B3A-B62C-2D99064BF78B}" type="sibTrans" cxnId="{96ADE745-6838-437B-918E-0D06715AC3D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C316AF7-A812-4401-8881-DF39F47A64A5}">
      <dgm:prSet/>
      <dgm:spPr/>
      <dgm:t>
        <a:bodyPr/>
        <a:lstStyle/>
        <a:p>
          <a:r>
            <a:rPr lang="en-US" b="1"/>
            <a:t>SMOTE Bias:</a:t>
          </a:r>
          <a:r>
            <a:rPr lang="en-US"/>
            <a:t> Synthetic oversampling may not reflect emerging fraud schemes.</a:t>
          </a:r>
        </a:p>
      </dgm:t>
    </dgm:pt>
    <dgm:pt modelId="{6519624D-3CAD-49E2-BE11-DD7129226327}" type="parTrans" cxnId="{38C2C179-9E99-4579-BCF3-8656690778FD}">
      <dgm:prSet/>
      <dgm:spPr/>
      <dgm:t>
        <a:bodyPr/>
        <a:lstStyle/>
        <a:p>
          <a:endParaRPr lang="en-US"/>
        </a:p>
      </dgm:t>
    </dgm:pt>
    <dgm:pt modelId="{2ECEDDBF-110E-4C29-9305-D6FBA851C96E}" type="sibTrans" cxnId="{38C2C179-9E99-4579-BCF3-8656690778F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8DD414A-B8A6-431E-A217-24991E656C8D}">
      <dgm:prSet/>
      <dgm:spPr/>
      <dgm:t>
        <a:bodyPr/>
        <a:lstStyle/>
        <a:p>
          <a:r>
            <a:rPr lang="en-US" b="1"/>
            <a:t>Feature Drift Vulnerability:</a:t>
          </a:r>
          <a:r>
            <a:rPr lang="en-US"/>
            <a:t> Fraud patterns evolve, requiring vigilant monitoring to prevent performance degradation.</a:t>
          </a:r>
        </a:p>
      </dgm:t>
    </dgm:pt>
    <dgm:pt modelId="{D864F3DC-61A0-4BB1-82C7-79E4A050A4CD}" type="parTrans" cxnId="{44151505-C388-44F4-82F1-475A60F98CB6}">
      <dgm:prSet/>
      <dgm:spPr/>
      <dgm:t>
        <a:bodyPr/>
        <a:lstStyle/>
        <a:p>
          <a:endParaRPr lang="en-US"/>
        </a:p>
      </dgm:t>
    </dgm:pt>
    <dgm:pt modelId="{BF7BD0CA-775D-4476-9A65-E2904F8A92C3}" type="sibTrans" cxnId="{44151505-C388-44F4-82F1-475A60F98CB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CBB4007-0F57-42D5-B418-B44F080FD4B4}">
      <dgm:prSet/>
      <dgm:spPr/>
      <dgm:t>
        <a:bodyPr/>
        <a:lstStyle/>
        <a:p>
          <a:r>
            <a:rPr lang="en-US" b="1"/>
            <a:t>Limited Network Analysis:</a:t>
          </a:r>
          <a:r>
            <a:rPr lang="en-US"/>
            <a:t> Current approach examines individual transactions; misses coordinated fraud rings.</a:t>
          </a:r>
        </a:p>
      </dgm:t>
    </dgm:pt>
    <dgm:pt modelId="{E51304C1-D90A-48C5-90E4-FBC594F26A59}" type="parTrans" cxnId="{4797BA21-F539-425C-A8EE-E47ECCCE0046}">
      <dgm:prSet/>
      <dgm:spPr/>
      <dgm:t>
        <a:bodyPr/>
        <a:lstStyle/>
        <a:p>
          <a:endParaRPr lang="en-US"/>
        </a:p>
      </dgm:t>
    </dgm:pt>
    <dgm:pt modelId="{6BF18D04-973C-4545-86D0-E4D1564D69CD}" type="sibTrans" cxnId="{4797BA21-F539-425C-A8EE-E47ECCCE004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1E2336D5-F34C-4E75-94F6-146D3B6E17B8}">
      <dgm:prSet/>
      <dgm:spPr/>
      <dgm:t>
        <a:bodyPr/>
        <a:lstStyle/>
        <a:p>
          <a:r>
            <a:rPr lang="en-US" b="1"/>
            <a:t>Reduced Interpretability for "V" Features:</a:t>
          </a:r>
          <a:r>
            <a:rPr lang="en-US"/>
            <a:t> Anonymized features limit understanding of model decisions.</a:t>
          </a:r>
        </a:p>
      </dgm:t>
    </dgm:pt>
    <dgm:pt modelId="{375A8CA6-D80D-49D0-86EC-8BF9E59724A8}" type="parTrans" cxnId="{CB5F3E7F-6752-4F48-BF51-F8D5B0093243}">
      <dgm:prSet/>
      <dgm:spPr/>
      <dgm:t>
        <a:bodyPr/>
        <a:lstStyle/>
        <a:p>
          <a:endParaRPr lang="en-US"/>
        </a:p>
      </dgm:t>
    </dgm:pt>
    <dgm:pt modelId="{D2AC5D37-EC45-4D82-A07B-0979468EA392}" type="sibTrans" cxnId="{CB5F3E7F-6752-4F48-BF51-F8D5B0093243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9D8092A5-9B86-A04D-849C-FE8A88389234}" type="pres">
      <dgm:prSet presAssocID="{6186DC90-5D3A-44C8-84E0-4ABA80F32F77}" presName="linearFlow" presStyleCnt="0">
        <dgm:presLayoutVars>
          <dgm:dir/>
          <dgm:animLvl val="lvl"/>
          <dgm:resizeHandles val="exact"/>
        </dgm:presLayoutVars>
      </dgm:prSet>
      <dgm:spPr/>
    </dgm:pt>
    <dgm:pt modelId="{630F0D15-8BC5-734B-80E7-ABC91201699B}" type="pres">
      <dgm:prSet presAssocID="{6A7DCDF7-08CE-4714-9A3B-DF20F231BD44}" presName="compositeNode" presStyleCnt="0"/>
      <dgm:spPr/>
    </dgm:pt>
    <dgm:pt modelId="{B004512A-689C-9D4C-9A67-64F2B1F60BFD}" type="pres">
      <dgm:prSet presAssocID="{6A7DCDF7-08CE-4714-9A3B-DF20F231BD4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16A530D-6AC1-DC4F-AC08-8B2B3D557FC2}" type="pres">
      <dgm:prSet presAssocID="{6A7DCDF7-08CE-4714-9A3B-DF20F231BD44}" presName="parSh" presStyleCnt="0"/>
      <dgm:spPr/>
    </dgm:pt>
    <dgm:pt modelId="{6BF283B7-A179-2C46-8CBA-BA4682ABEB59}" type="pres">
      <dgm:prSet presAssocID="{6A7DCDF7-08CE-4714-9A3B-DF20F231BD44}" presName="lineNode" presStyleLbl="alignAccFollowNode1" presStyleIdx="0" presStyleCnt="15"/>
      <dgm:spPr/>
    </dgm:pt>
    <dgm:pt modelId="{02B659E6-DB57-9646-BF64-7BF4F5D3352A}" type="pres">
      <dgm:prSet presAssocID="{6A7DCDF7-08CE-4714-9A3B-DF20F231BD44}" presName="lineArrowNode" presStyleLbl="alignAccFollowNode1" presStyleIdx="1" presStyleCnt="15"/>
      <dgm:spPr/>
    </dgm:pt>
    <dgm:pt modelId="{410562C6-4003-F949-A2F4-BDCA135A0E7B}" type="pres">
      <dgm:prSet presAssocID="{719C6C86-FEB5-4B3A-B62C-2D99064BF78B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8A7F2DAE-1BC5-6843-8089-7F75811DA4FD}" type="pres">
      <dgm:prSet presAssocID="{719C6C86-FEB5-4B3A-B62C-2D99064BF78B}" presName="spacerBetweenCircleAndCallout" presStyleCnt="0">
        <dgm:presLayoutVars/>
      </dgm:prSet>
      <dgm:spPr/>
    </dgm:pt>
    <dgm:pt modelId="{D02573CF-575E-E241-A52A-DC9ED801D58E}" type="pres">
      <dgm:prSet presAssocID="{6A7DCDF7-08CE-4714-9A3B-DF20F231BD44}" presName="nodeText" presStyleLbl="alignAccFollowNode1" presStyleIdx="2" presStyleCnt="15">
        <dgm:presLayoutVars>
          <dgm:bulletEnabled val="1"/>
        </dgm:presLayoutVars>
      </dgm:prSet>
      <dgm:spPr/>
    </dgm:pt>
    <dgm:pt modelId="{2F44545A-8D9D-4E46-8470-74B8F63B6EAE}" type="pres">
      <dgm:prSet presAssocID="{719C6C86-FEB5-4B3A-B62C-2D99064BF78B}" presName="sibTransComposite" presStyleCnt="0"/>
      <dgm:spPr/>
    </dgm:pt>
    <dgm:pt modelId="{163D01FC-7E3A-C542-A431-CECE10D43AA3}" type="pres">
      <dgm:prSet presAssocID="{7C316AF7-A812-4401-8881-DF39F47A64A5}" presName="compositeNode" presStyleCnt="0"/>
      <dgm:spPr/>
    </dgm:pt>
    <dgm:pt modelId="{8B21CB50-A8DA-4A49-8D6B-1C862DA798CB}" type="pres">
      <dgm:prSet presAssocID="{7C316AF7-A812-4401-8881-DF39F47A64A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A394630-B3B9-9B44-80BF-EA8CC356E6E6}" type="pres">
      <dgm:prSet presAssocID="{7C316AF7-A812-4401-8881-DF39F47A64A5}" presName="parSh" presStyleCnt="0"/>
      <dgm:spPr/>
    </dgm:pt>
    <dgm:pt modelId="{BF9BEE6E-B469-6743-B145-6905A4015B1E}" type="pres">
      <dgm:prSet presAssocID="{7C316AF7-A812-4401-8881-DF39F47A64A5}" presName="lineNode" presStyleLbl="alignAccFollowNode1" presStyleIdx="3" presStyleCnt="15"/>
      <dgm:spPr/>
    </dgm:pt>
    <dgm:pt modelId="{AE2495A9-082B-F04F-92A0-0E2760B99E8F}" type="pres">
      <dgm:prSet presAssocID="{7C316AF7-A812-4401-8881-DF39F47A64A5}" presName="lineArrowNode" presStyleLbl="alignAccFollowNode1" presStyleIdx="4" presStyleCnt="15"/>
      <dgm:spPr/>
    </dgm:pt>
    <dgm:pt modelId="{67745FFD-BE34-2249-BC51-6AA6B7910156}" type="pres">
      <dgm:prSet presAssocID="{2ECEDDBF-110E-4C29-9305-D6FBA851C96E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FC1FB594-8A3F-AB4D-AEAC-6414E72BB343}" type="pres">
      <dgm:prSet presAssocID="{2ECEDDBF-110E-4C29-9305-D6FBA851C96E}" presName="spacerBetweenCircleAndCallout" presStyleCnt="0">
        <dgm:presLayoutVars/>
      </dgm:prSet>
      <dgm:spPr/>
    </dgm:pt>
    <dgm:pt modelId="{F45CDFBF-A295-3B45-B134-29441A1EBEFF}" type="pres">
      <dgm:prSet presAssocID="{7C316AF7-A812-4401-8881-DF39F47A64A5}" presName="nodeText" presStyleLbl="alignAccFollowNode1" presStyleIdx="5" presStyleCnt="15">
        <dgm:presLayoutVars>
          <dgm:bulletEnabled val="1"/>
        </dgm:presLayoutVars>
      </dgm:prSet>
      <dgm:spPr/>
    </dgm:pt>
    <dgm:pt modelId="{7164A337-C744-794A-AAFA-A69C69EF14A3}" type="pres">
      <dgm:prSet presAssocID="{2ECEDDBF-110E-4C29-9305-D6FBA851C96E}" presName="sibTransComposite" presStyleCnt="0"/>
      <dgm:spPr/>
    </dgm:pt>
    <dgm:pt modelId="{3F0A4DD6-8395-1E4C-959D-E88B659E58FD}" type="pres">
      <dgm:prSet presAssocID="{F8DD414A-B8A6-431E-A217-24991E656C8D}" presName="compositeNode" presStyleCnt="0"/>
      <dgm:spPr/>
    </dgm:pt>
    <dgm:pt modelId="{E38BA735-6B47-6148-B5F7-59BD08AF9C9B}" type="pres">
      <dgm:prSet presAssocID="{F8DD414A-B8A6-431E-A217-24991E656C8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3D3AFD0-BC79-614A-9E2F-9CFADF49090C}" type="pres">
      <dgm:prSet presAssocID="{F8DD414A-B8A6-431E-A217-24991E656C8D}" presName="parSh" presStyleCnt="0"/>
      <dgm:spPr/>
    </dgm:pt>
    <dgm:pt modelId="{FF68D023-EE81-0C47-840F-69AE1C5B42C8}" type="pres">
      <dgm:prSet presAssocID="{F8DD414A-B8A6-431E-A217-24991E656C8D}" presName="lineNode" presStyleLbl="alignAccFollowNode1" presStyleIdx="6" presStyleCnt="15"/>
      <dgm:spPr/>
    </dgm:pt>
    <dgm:pt modelId="{6FB1A6F0-5719-9F41-9326-944008C9D930}" type="pres">
      <dgm:prSet presAssocID="{F8DD414A-B8A6-431E-A217-24991E656C8D}" presName="lineArrowNode" presStyleLbl="alignAccFollowNode1" presStyleIdx="7" presStyleCnt="15"/>
      <dgm:spPr/>
    </dgm:pt>
    <dgm:pt modelId="{3BC274C9-2BAF-C945-9AD5-9A04D9023A12}" type="pres">
      <dgm:prSet presAssocID="{BF7BD0CA-775D-4476-9A65-E2904F8A92C3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2811CBEF-65FD-2946-938A-7D510E3D9984}" type="pres">
      <dgm:prSet presAssocID="{BF7BD0CA-775D-4476-9A65-E2904F8A92C3}" presName="spacerBetweenCircleAndCallout" presStyleCnt="0">
        <dgm:presLayoutVars/>
      </dgm:prSet>
      <dgm:spPr/>
    </dgm:pt>
    <dgm:pt modelId="{F2AEE1EA-9167-5E45-84B9-D71CC542DCAF}" type="pres">
      <dgm:prSet presAssocID="{F8DD414A-B8A6-431E-A217-24991E656C8D}" presName="nodeText" presStyleLbl="alignAccFollowNode1" presStyleIdx="8" presStyleCnt="15">
        <dgm:presLayoutVars>
          <dgm:bulletEnabled val="1"/>
        </dgm:presLayoutVars>
      </dgm:prSet>
      <dgm:spPr/>
    </dgm:pt>
    <dgm:pt modelId="{34C0819A-5BF1-9A41-B253-40227CDFF71C}" type="pres">
      <dgm:prSet presAssocID="{BF7BD0CA-775D-4476-9A65-E2904F8A92C3}" presName="sibTransComposite" presStyleCnt="0"/>
      <dgm:spPr/>
    </dgm:pt>
    <dgm:pt modelId="{3B6772BB-0AD1-0D40-BE95-9BFBD9292D6D}" type="pres">
      <dgm:prSet presAssocID="{2CBB4007-0F57-42D5-B418-B44F080FD4B4}" presName="compositeNode" presStyleCnt="0"/>
      <dgm:spPr/>
    </dgm:pt>
    <dgm:pt modelId="{07B3B97C-5400-9E4E-921C-EAA3774BD222}" type="pres">
      <dgm:prSet presAssocID="{2CBB4007-0F57-42D5-B418-B44F080FD4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9DC1F45-80A9-5648-BF44-04B22D1B19AC}" type="pres">
      <dgm:prSet presAssocID="{2CBB4007-0F57-42D5-B418-B44F080FD4B4}" presName="parSh" presStyleCnt="0"/>
      <dgm:spPr/>
    </dgm:pt>
    <dgm:pt modelId="{77FA23D1-AB1C-EF4E-915A-B59395D43F13}" type="pres">
      <dgm:prSet presAssocID="{2CBB4007-0F57-42D5-B418-B44F080FD4B4}" presName="lineNode" presStyleLbl="alignAccFollowNode1" presStyleIdx="9" presStyleCnt="15"/>
      <dgm:spPr/>
    </dgm:pt>
    <dgm:pt modelId="{A25C8CC2-817A-3F47-A45E-6E62A34D3BD0}" type="pres">
      <dgm:prSet presAssocID="{2CBB4007-0F57-42D5-B418-B44F080FD4B4}" presName="lineArrowNode" presStyleLbl="alignAccFollowNode1" presStyleIdx="10" presStyleCnt="15"/>
      <dgm:spPr/>
    </dgm:pt>
    <dgm:pt modelId="{38AFB587-36C4-8041-951C-24A8AA8AF1B8}" type="pres">
      <dgm:prSet presAssocID="{6BF18D04-973C-4545-86D0-E4D1564D69CD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B98D7F97-C4B2-C046-BEAE-762F820B8D29}" type="pres">
      <dgm:prSet presAssocID="{6BF18D04-973C-4545-86D0-E4D1564D69CD}" presName="spacerBetweenCircleAndCallout" presStyleCnt="0">
        <dgm:presLayoutVars/>
      </dgm:prSet>
      <dgm:spPr/>
    </dgm:pt>
    <dgm:pt modelId="{82944B8E-B935-9F44-B060-804FB24BE483}" type="pres">
      <dgm:prSet presAssocID="{2CBB4007-0F57-42D5-B418-B44F080FD4B4}" presName="nodeText" presStyleLbl="alignAccFollowNode1" presStyleIdx="11" presStyleCnt="15">
        <dgm:presLayoutVars>
          <dgm:bulletEnabled val="1"/>
        </dgm:presLayoutVars>
      </dgm:prSet>
      <dgm:spPr/>
    </dgm:pt>
    <dgm:pt modelId="{768E5FDC-AF42-4347-A046-7AA3CA870239}" type="pres">
      <dgm:prSet presAssocID="{6BF18D04-973C-4545-86D0-E4D1564D69CD}" presName="sibTransComposite" presStyleCnt="0"/>
      <dgm:spPr/>
    </dgm:pt>
    <dgm:pt modelId="{09818ED5-9F10-5C4D-BB95-8CBA05D7B80F}" type="pres">
      <dgm:prSet presAssocID="{1E2336D5-F34C-4E75-94F6-146D3B6E17B8}" presName="compositeNode" presStyleCnt="0"/>
      <dgm:spPr/>
    </dgm:pt>
    <dgm:pt modelId="{9CA6B244-0935-C746-B20E-DF43E8A7D8DE}" type="pres">
      <dgm:prSet presAssocID="{1E2336D5-F34C-4E75-94F6-146D3B6E17B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0823B76-F426-544A-B00C-296A568B4627}" type="pres">
      <dgm:prSet presAssocID="{1E2336D5-F34C-4E75-94F6-146D3B6E17B8}" presName="parSh" presStyleCnt="0"/>
      <dgm:spPr/>
    </dgm:pt>
    <dgm:pt modelId="{4C3CA455-51F6-8844-B943-1E0DA839CB88}" type="pres">
      <dgm:prSet presAssocID="{1E2336D5-F34C-4E75-94F6-146D3B6E17B8}" presName="lineNode" presStyleLbl="alignAccFollowNode1" presStyleIdx="12" presStyleCnt="15"/>
      <dgm:spPr/>
    </dgm:pt>
    <dgm:pt modelId="{91A0FB3F-9925-8D46-8C29-127158D05F21}" type="pres">
      <dgm:prSet presAssocID="{1E2336D5-F34C-4E75-94F6-146D3B6E17B8}" presName="lineArrowNode" presStyleLbl="alignAccFollowNode1" presStyleIdx="13" presStyleCnt="15"/>
      <dgm:spPr/>
    </dgm:pt>
    <dgm:pt modelId="{4E430DCD-A4B8-234A-9986-26F6F33826EC}" type="pres">
      <dgm:prSet presAssocID="{D2AC5D37-EC45-4D82-A07B-0979468EA392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0ABDD65F-B7A6-354B-99EC-107566B360F5}" type="pres">
      <dgm:prSet presAssocID="{D2AC5D37-EC45-4D82-A07B-0979468EA392}" presName="spacerBetweenCircleAndCallout" presStyleCnt="0">
        <dgm:presLayoutVars/>
      </dgm:prSet>
      <dgm:spPr/>
    </dgm:pt>
    <dgm:pt modelId="{519FFE69-D7A7-794B-89D6-7E4FF96DB3F0}" type="pres">
      <dgm:prSet presAssocID="{1E2336D5-F34C-4E75-94F6-146D3B6E17B8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4151505-C388-44F4-82F1-475A60F98CB6}" srcId="{6186DC90-5D3A-44C8-84E0-4ABA80F32F77}" destId="{F8DD414A-B8A6-431E-A217-24991E656C8D}" srcOrd="2" destOrd="0" parTransId="{D864F3DC-61A0-4BB1-82C7-79E4A050A4CD}" sibTransId="{BF7BD0CA-775D-4476-9A65-E2904F8A92C3}"/>
    <dgm:cxn modelId="{4797BA21-F539-425C-A8EE-E47ECCCE0046}" srcId="{6186DC90-5D3A-44C8-84E0-4ABA80F32F77}" destId="{2CBB4007-0F57-42D5-B418-B44F080FD4B4}" srcOrd="3" destOrd="0" parTransId="{E51304C1-D90A-48C5-90E4-FBC594F26A59}" sibTransId="{6BF18D04-973C-4545-86D0-E4D1564D69CD}"/>
    <dgm:cxn modelId="{953BA441-F718-284B-9827-2B2E06E1B91B}" type="presOf" srcId="{2CBB4007-0F57-42D5-B418-B44F080FD4B4}" destId="{82944B8E-B935-9F44-B060-804FB24BE483}" srcOrd="0" destOrd="0" presId="urn:microsoft.com/office/officeart/2016/7/layout/LinearArrowProcessNumbered"/>
    <dgm:cxn modelId="{55A74B43-4EAB-B940-ADD2-AF6F1D5F8D32}" type="presOf" srcId="{1E2336D5-F34C-4E75-94F6-146D3B6E17B8}" destId="{519FFE69-D7A7-794B-89D6-7E4FF96DB3F0}" srcOrd="0" destOrd="0" presId="urn:microsoft.com/office/officeart/2016/7/layout/LinearArrowProcessNumbered"/>
    <dgm:cxn modelId="{96ADE745-6838-437B-918E-0D06715AC3D3}" srcId="{6186DC90-5D3A-44C8-84E0-4ABA80F32F77}" destId="{6A7DCDF7-08CE-4714-9A3B-DF20F231BD44}" srcOrd="0" destOrd="0" parTransId="{421E9F53-38B9-460A-BC09-0F8E2760148E}" sibTransId="{719C6C86-FEB5-4B3A-B62C-2D99064BF78B}"/>
    <dgm:cxn modelId="{E8A02E73-2D4E-4146-8599-43F99D5549C0}" type="presOf" srcId="{F8DD414A-B8A6-431E-A217-24991E656C8D}" destId="{F2AEE1EA-9167-5E45-84B9-D71CC542DCAF}" srcOrd="0" destOrd="0" presId="urn:microsoft.com/office/officeart/2016/7/layout/LinearArrowProcessNumbered"/>
    <dgm:cxn modelId="{38C2C179-9E99-4579-BCF3-8656690778FD}" srcId="{6186DC90-5D3A-44C8-84E0-4ABA80F32F77}" destId="{7C316AF7-A812-4401-8881-DF39F47A64A5}" srcOrd="1" destOrd="0" parTransId="{6519624D-3CAD-49E2-BE11-DD7129226327}" sibTransId="{2ECEDDBF-110E-4C29-9305-D6FBA851C96E}"/>
    <dgm:cxn modelId="{CB5F3E7F-6752-4F48-BF51-F8D5B0093243}" srcId="{6186DC90-5D3A-44C8-84E0-4ABA80F32F77}" destId="{1E2336D5-F34C-4E75-94F6-146D3B6E17B8}" srcOrd="4" destOrd="0" parTransId="{375A8CA6-D80D-49D0-86EC-8BF9E59724A8}" sibTransId="{D2AC5D37-EC45-4D82-A07B-0979468EA392}"/>
    <dgm:cxn modelId="{02A43180-6D73-394E-91A3-BDE542D80026}" type="presOf" srcId="{6186DC90-5D3A-44C8-84E0-4ABA80F32F77}" destId="{9D8092A5-9B86-A04D-849C-FE8A88389234}" srcOrd="0" destOrd="0" presId="urn:microsoft.com/office/officeart/2016/7/layout/LinearArrowProcessNumbered"/>
    <dgm:cxn modelId="{E0724088-B9AF-8144-9BB5-6E8201FCD534}" type="presOf" srcId="{2ECEDDBF-110E-4C29-9305-D6FBA851C96E}" destId="{67745FFD-BE34-2249-BC51-6AA6B7910156}" srcOrd="0" destOrd="0" presId="urn:microsoft.com/office/officeart/2016/7/layout/LinearArrowProcessNumbered"/>
    <dgm:cxn modelId="{08475890-D23D-9745-8CAF-A4D87D6A97FB}" type="presOf" srcId="{6BF18D04-973C-4545-86D0-E4D1564D69CD}" destId="{38AFB587-36C4-8041-951C-24A8AA8AF1B8}" srcOrd="0" destOrd="0" presId="urn:microsoft.com/office/officeart/2016/7/layout/LinearArrowProcessNumbered"/>
    <dgm:cxn modelId="{742CC09A-2594-6B4B-8687-8ACC2028FFF4}" type="presOf" srcId="{D2AC5D37-EC45-4D82-A07B-0979468EA392}" destId="{4E430DCD-A4B8-234A-9986-26F6F33826EC}" srcOrd="0" destOrd="0" presId="urn:microsoft.com/office/officeart/2016/7/layout/LinearArrowProcessNumbered"/>
    <dgm:cxn modelId="{BA9842E8-FDE5-9D4A-BB60-CA95A1D364FF}" type="presOf" srcId="{719C6C86-FEB5-4B3A-B62C-2D99064BF78B}" destId="{410562C6-4003-F949-A2F4-BDCA135A0E7B}" srcOrd="0" destOrd="0" presId="urn:microsoft.com/office/officeart/2016/7/layout/LinearArrowProcessNumbered"/>
    <dgm:cxn modelId="{F47AF4F2-73FF-4041-8625-92EC64EFE4FE}" type="presOf" srcId="{6A7DCDF7-08CE-4714-9A3B-DF20F231BD44}" destId="{D02573CF-575E-E241-A52A-DC9ED801D58E}" srcOrd="0" destOrd="0" presId="urn:microsoft.com/office/officeart/2016/7/layout/LinearArrowProcessNumbered"/>
    <dgm:cxn modelId="{90E5AFF9-F8DE-3549-AF09-57619EA158AC}" type="presOf" srcId="{7C316AF7-A812-4401-8881-DF39F47A64A5}" destId="{F45CDFBF-A295-3B45-B134-29441A1EBEFF}" srcOrd="0" destOrd="0" presId="urn:microsoft.com/office/officeart/2016/7/layout/LinearArrowProcessNumbered"/>
    <dgm:cxn modelId="{375DC8F9-505A-574F-8D6F-56A77D255894}" type="presOf" srcId="{BF7BD0CA-775D-4476-9A65-E2904F8A92C3}" destId="{3BC274C9-2BAF-C945-9AD5-9A04D9023A12}" srcOrd="0" destOrd="0" presId="urn:microsoft.com/office/officeart/2016/7/layout/LinearArrowProcessNumbered"/>
    <dgm:cxn modelId="{FACCB962-EA75-5B4A-9D8F-AA3EACC715AF}" type="presParOf" srcId="{9D8092A5-9B86-A04D-849C-FE8A88389234}" destId="{630F0D15-8BC5-734B-80E7-ABC91201699B}" srcOrd="0" destOrd="0" presId="urn:microsoft.com/office/officeart/2016/7/layout/LinearArrowProcessNumbered"/>
    <dgm:cxn modelId="{7B433E81-6ACA-574F-9918-08230A43DDCF}" type="presParOf" srcId="{630F0D15-8BC5-734B-80E7-ABC91201699B}" destId="{B004512A-689C-9D4C-9A67-64F2B1F60BFD}" srcOrd="0" destOrd="0" presId="urn:microsoft.com/office/officeart/2016/7/layout/LinearArrowProcessNumbered"/>
    <dgm:cxn modelId="{50854F33-41A8-9447-BBE7-8C260AD04C62}" type="presParOf" srcId="{630F0D15-8BC5-734B-80E7-ABC91201699B}" destId="{D16A530D-6AC1-DC4F-AC08-8B2B3D557FC2}" srcOrd="1" destOrd="0" presId="urn:microsoft.com/office/officeart/2016/7/layout/LinearArrowProcessNumbered"/>
    <dgm:cxn modelId="{8EC65DDF-159F-1D48-BDA3-5550C6139087}" type="presParOf" srcId="{D16A530D-6AC1-DC4F-AC08-8B2B3D557FC2}" destId="{6BF283B7-A179-2C46-8CBA-BA4682ABEB59}" srcOrd="0" destOrd="0" presId="urn:microsoft.com/office/officeart/2016/7/layout/LinearArrowProcessNumbered"/>
    <dgm:cxn modelId="{D28DDC04-21C7-0544-837C-2065233A1FCC}" type="presParOf" srcId="{D16A530D-6AC1-DC4F-AC08-8B2B3D557FC2}" destId="{02B659E6-DB57-9646-BF64-7BF4F5D3352A}" srcOrd="1" destOrd="0" presId="urn:microsoft.com/office/officeart/2016/7/layout/LinearArrowProcessNumbered"/>
    <dgm:cxn modelId="{660A84D7-D0EA-C745-9C94-6B180E6635EC}" type="presParOf" srcId="{D16A530D-6AC1-DC4F-AC08-8B2B3D557FC2}" destId="{410562C6-4003-F949-A2F4-BDCA135A0E7B}" srcOrd="2" destOrd="0" presId="urn:microsoft.com/office/officeart/2016/7/layout/LinearArrowProcessNumbered"/>
    <dgm:cxn modelId="{3B4677E5-B80A-334F-9506-58BB25BEF3F5}" type="presParOf" srcId="{D16A530D-6AC1-DC4F-AC08-8B2B3D557FC2}" destId="{8A7F2DAE-1BC5-6843-8089-7F75811DA4FD}" srcOrd="3" destOrd="0" presId="urn:microsoft.com/office/officeart/2016/7/layout/LinearArrowProcessNumbered"/>
    <dgm:cxn modelId="{E5D32D17-8F2A-F34E-9DCD-C014AF2051D6}" type="presParOf" srcId="{630F0D15-8BC5-734B-80E7-ABC91201699B}" destId="{D02573CF-575E-E241-A52A-DC9ED801D58E}" srcOrd="2" destOrd="0" presId="urn:microsoft.com/office/officeart/2016/7/layout/LinearArrowProcessNumbered"/>
    <dgm:cxn modelId="{43F236E4-4CA4-134C-960D-E074C9FD9081}" type="presParOf" srcId="{9D8092A5-9B86-A04D-849C-FE8A88389234}" destId="{2F44545A-8D9D-4E46-8470-74B8F63B6EAE}" srcOrd="1" destOrd="0" presId="urn:microsoft.com/office/officeart/2016/7/layout/LinearArrowProcessNumbered"/>
    <dgm:cxn modelId="{0CEDCFC1-E97E-6045-B0AD-5124847CE271}" type="presParOf" srcId="{9D8092A5-9B86-A04D-849C-FE8A88389234}" destId="{163D01FC-7E3A-C542-A431-CECE10D43AA3}" srcOrd="2" destOrd="0" presId="urn:microsoft.com/office/officeart/2016/7/layout/LinearArrowProcessNumbered"/>
    <dgm:cxn modelId="{5C16476A-D737-7A47-BA57-A2ED37059559}" type="presParOf" srcId="{163D01FC-7E3A-C542-A431-CECE10D43AA3}" destId="{8B21CB50-A8DA-4A49-8D6B-1C862DA798CB}" srcOrd="0" destOrd="0" presId="urn:microsoft.com/office/officeart/2016/7/layout/LinearArrowProcessNumbered"/>
    <dgm:cxn modelId="{6EC79D24-0CCF-4249-93F6-D86189036351}" type="presParOf" srcId="{163D01FC-7E3A-C542-A431-CECE10D43AA3}" destId="{1A394630-B3B9-9B44-80BF-EA8CC356E6E6}" srcOrd="1" destOrd="0" presId="urn:microsoft.com/office/officeart/2016/7/layout/LinearArrowProcessNumbered"/>
    <dgm:cxn modelId="{B4361E1E-BE46-3E4B-B130-523CCD8BB09B}" type="presParOf" srcId="{1A394630-B3B9-9B44-80BF-EA8CC356E6E6}" destId="{BF9BEE6E-B469-6743-B145-6905A4015B1E}" srcOrd="0" destOrd="0" presId="urn:microsoft.com/office/officeart/2016/7/layout/LinearArrowProcessNumbered"/>
    <dgm:cxn modelId="{1F707257-D0C1-F240-A147-386EC8AFE5BE}" type="presParOf" srcId="{1A394630-B3B9-9B44-80BF-EA8CC356E6E6}" destId="{AE2495A9-082B-F04F-92A0-0E2760B99E8F}" srcOrd="1" destOrd="0" presId="urn:microsoft.com/office/officeart/2016/7/layout/LinearArrowProcessNumbered"/>
    <dgm:cxn modelId="{9511DA5A-3E2B-3841-B1C5-CC0826F3F828}" type="presParOf" srcId="{1A394630-B3B9-9B44-80BF-EA8CC356E6E6}" destId="{67745FFD-BE34-2249-BC51-6AA6B7910156}" srcOrd="2" destOrd="0" presId="urn:microsoft.com/office/officeart/2016/7/layout/LinearArrowProcessNumbered"/>
    <dgm:cxn modelId="{8F7D1D58-1C04-9248-922D-76F71A313FCE}" type="presParOf" srcId="{1A394630-B3B9-9B44-80BF-EA8CC356E6E6}" destId="{FC1FB594-8A3F-AB4D-AEAC-6414E72BB343}" srcOrd="3" destOrd="0" presId="urn:microsoft.com/office/officeart/2016/7/layout/LinearArrowProcessNumbered"/>
    <dgm:cxn modelId="{FC8706D2-A933-9841-AD77-BC3B61DAC1F3}" type="presParOf" srcId="{163D01FC-7E3A-C542-A431-CECE10D43AA3}" destId="{F45CDFBF-A295-3B45-B134-29441A1EBEFF}" srcOrd="2" destOrd="0" presId="urn:microsoft.com/office/officeart/2016/7/layout/LinearArrowProcessNumbered"/>
    <dgm:cxn modelId="{1B84E088-3A35-524F-81CE-ED08A6B222F6}" type="presParOf" srcId="{9D8092A5-9B86-A04D-849C-FE8A88389234}" destId="{7164A337-C744-794A-AAFA-A69C69EF14A3}" srcOrd="3" destOrd="0" presId="urn:microsoft.com/office/officeart/2016/7/layout/LinearArrowProcessNumbered"/>
    <dgm:cxn modelId="{55E03AB2-4ADA-CE43-9A07-7BD5873FB158}" type="presParOf" srcId="{9D8092A5-9B86-A04D-849C-FE8A88389234}" destId="{3F0A4DD6-8395-1E4C-959D-E88B659E58FD}" srcOrd="4" destOrd="0" presId="urn:microsoft.com/office/officeart/2016/7/layout/LinearArrowProcessNumbered"/>
    <dgm:cxn modelId="{9F4A2435-D660-7743-851C-69302312A0CD}" type="presParOf" srcId="{3F0A4DD6-8395-1E4C-959D-E88B659E58FD}" destId="{E38BA735-6B47-6148-B5F7-59BD08AF9C9B}" srcOrd="0" destOrd="0" presId="urn:microsoft.com/office/officeart/2016/7/layout/LinearArrowProcessNumbered"/>
    <dgm:cxn modelId="{26898D48-10D4-1B4A-827C-0639EE0E4713}" type="presParOf" srcId="{3F0A4DD6-8395-1E4C-959D-E88B659E58FD}" destId="{F3D3AFD0-BC79-614A-9E2F-9CFADF49090C}" srcOrd="1" destOrd="0" presId="urn:microsoft.com/office/officeart/2016/7/layout/LinearArrowProcessNumbered"/>
    <dgm:cxn modelId="{7E15E7AB-B6B0-304D-BDBC-E2A2A56BE4AC}" type="presParOf" srcId="{F3D3AFD0-BC79-614A-9E2F-9CFADF49090C}" destId="{FF68D023-EE81-0C47-840F-69AE1C5B42C8}" srcOrd="0" destOrd="0" presId="urn:microsoft.com/office/officeart/2016/7/layout/LinearArrowProcessNumbered"/>
    <dgm:cxn modelId="{F2CEA724-357E-004F-B684-6AB292426715}" type="presParOf" srcId="{F3D3AFD0-BC79-614A-9E2F-9CFADF49090C}" destId="{6FB1A6F0-5719-9F41-9326-944008C9D930}" srcOrd="1" destOrd="0" presId="urn:microsoft.com/office/officeart/2016/7/layout/LinearArrowProcessNumbered"/>
    <dgm:cxn modelId="{6C75A40B-0380-9C48-BE2C-4254C8662DD0}" type="presParOf" srcId="{F3D3AFD0-BC79-614A-9E2F-9CFADF49090C}" destId="{3BC274C9-2BAF-C945-9AD5-9A04D9023A12}" srcOrd="2" destOrd="0" presId="urn:microsoft.com/office/officeart/2016/7/layout/LinearArrowProcessNumbered"/>
    <dgm:cxn modelId="{6A9841B7-9A2D-E749-B856-36448BDB29F6}" type="presParOf" srcId="{F3D3AFD0-BC79-614A-9E2F-9CFADF49090C}" destId="{2811CBEF-65FD-2946-938A-7D510E3D9984}" srcOrd="3" destOrd="0" presId="urn:microsoft.com/office/officeart/2016/7/layout/LinearArrowProcessNumbered"/>
    <dgm:cxn modelId="{ABE4DBF2-B766-634D-A952-1FD9A758255C}" type="presParOf" srcId="{3F0A4DD6-8395-1E4C-959D-E88B659E58FD}" destId="{F2AEE1EA-9167-5E45-84B9-D71CC542DCAF}" srcOrd="2" destOrd="0" presId="urn:microsoft.com/office/officeart/2016/7/layout/LinearArrowProcessNumbered"/>
    <dgm:cxn modelId="{0FEABB90-ABC8-DF4A-A93C-A3C03FE99082}" type="presParOf" srcId="{9D8092A5-9B86-A04D-849C-FE8A88389234}" destId="{34C0819A-5BF1-9A41-B253-40227CDFF71C}" srcOrd="5" destOrd="0" presId="urn:microsoft.com/office/officeart/2016/7/layout/LinearArrowProcessNumbered"/>
    <dgm:cxn modelId="{22A953D6-5A4E-CF4D-90C2-0CF82D91B475}" type="presParOf" srcId="{9D8092A5-9B86-A04D-849C-FE8A88389234}" destId="{3B6772BB-0AD1-0D40-BE95-9BFBD9292D6D}" srcOrd="6" destOrd="0" presId="urn:microsoft.com/office/officeart/2016/7/layout/LinearArrowProcessNumbered"/>
    <dgm:cxn modelId="{A8F4A3B5-4193-CA4C-90AB-146566436192}" type="presParOf" srcId="{3B6772BB-0AD1-0D40-BE95-9BFBD9292D6D}" destId="{07B3B97C-5400-9E4E-921C-EAA3774BD222}" srcOrd="0" destOrd="0" presId="urn:microsoft.com/office/officeart/2016/7/layout/LinearArrowProcessNumbered"/>
    <dgm:cxn modelId="{8CEC49E7-A86D-F148-89EA-D68917AC7273}" type="presParOf" srcId="{3B6772BB-0AD1-0D40-BE95-9BFBD9292D6D}" destId="{19DC1F45-80A9-5648-BF44-04B22D1B19AC}" srcOrd="1" destOrd="0" presId="urn:microsoft.com/office/officeart/2016/7/layout/LinearArrowProcessNumbered"/>
    <dgm:cxn modelId="{7C694F51-6372-C248-8B3F-324322BF1CDE}" type="presParOf" srcId="{19DC1F45-80A9-5648-BF44-04B22D1B19AC}" destId="{77FA23D1-AB1C-EF4E-915A-B59395D43F13}" srcOrd="0" destOrd="0" presId="urn:microsoft.com/office/officeart/2016/7/layout/LinearArrowProcessNumbered"/>
    <dgm:cxn modelId="{E2C6BD37-0DC6-634E-BE09-B244ABFB4CAA}" type="presParOf" srcId="{19DC1F45-80A9-5648-BF44-04B22D1B19AC}" destId="{A25C8CC2-817A-3F47-A45E-6E62A34D3BD0}" srcOrd="1" destOrd="0" presId="urn:microsoft.com/office/officeart/2016/7/layout/LinearArrowProcessNumbered"/>
    <dgm:cxn modelId="{A9BE30B2-44FF-FB4A-9436-DD0D9B58CD97}" type="presParOf" srcId="{19DC1F45-80A9-5648-BF44-04B22D1B19AC}" destId="{38AFB587-36C4-8041-951C-24A8AA8AF1B8}" srcOrd="2" destOrd="0" presId="urn:microsoft.com/office/officeart/2016/7/layout/LinearArrowProcessNumbered"/>
    <dgm:cxn modelId="{8B3E2CAB-436F-B94E-8B75-E722D92DF3E9}" type="presParOf" srcId="{19DC1F45-80A9-5648-BF44-04B22D1B19AC}" destId="{B98D7F97-C4B2-C046-BEAE-762F820B8D29}" srcOrd="3" destOrd="0" presId="urn:microsoft.com/office/officeart/2016/7/layout/LinearArrowProcessNumbered"/>
    <dgm:cxn modelId="{53582DA3-468F-674A-ADB0-9005967FBFEB}" type="presParOf" srcId="{3B6772BB-0AD1-0D40-BE95-9BFBD9292D6D}" destId="{82944B8E-B935-9F44-B060-804FB24BE483}" srcOrd="2" destOrd="0" presId="urn:microsoft.com/office/officeart/2016/7/layout/LinearArrowProcessNumbered"/>
    <dgm:cxn modelId="{A2F130C8-5C03-6542-9AFA-97DB0FEBA1AE}" type="presParOf" srcId="{9D8092A5-9B86-A04D-849C-FE8A88389234}" destId="{768E5FDC-AF42-4347-A046-7AA3CA870239}" srcOrd="7" destOrd="0" presId="urn:microsoft.com/office/officeart/2016/7/layout/LinearArrowProcessNumbered"/>
    <dgm:cxn modelId="{F4CD3290-B948-4144-8A85-7C77E92D65E6}" type="presParOf" srcId="{9D8092A5-9B86-A04D-849C-FE8A88389234}" destId="{09818ED5-9F10-5C4D-BB95-8CBA05D7B80F}" srcOrd="8" destOrd="0" presId="urn:microsoft.com/office/officeart/2016/7/layout/LinearArrowProcessNumbered"/>
    <dgm:cxn modelId="{19C6AC2A-65E4-EA4C-B68B-76462E011D5F}" type="presParOf" srcId="{09818ED5-9F10-5C4D-BB95-8CBA05D7B80F}" destId="{9CA6B244-0935-C746-B20E-DF43E8A7D8DE}" srcOrd="0" destOrd="0" presId="urn:microsoft.com/office/officeart/2016/7/layout/LinearArrowProcessNumbered"/>
    <dgm:cxn modelId="{86E94D80-9A7B-8841-8DE8-9F54AED9C039}" type="presParOf" srcId="{09818ED5-9F10-5C4D-BB95-8CBA05D7B80F}" destId="{A0823B76-F426-544A-B00C-296A568B4627}" srcOrd="1" destOrd="0" presId="urn:microsoft.com/office/officeart/2016/7/layout/LinearArrowProcessNumbered"/>
    <dgm:cxn modelId="{C6194E06-2237-FA40-B430-491BDCE8A1A2}" type="presParOf" srcId="{A0823B76-F426-544A-B00C-296A568B4627}" destId="{4C3CA455-51F6-8844-B943-1E0DA839CB88}" srcOrd="0" destOrd="0" presId="urn:microsoft.com/office/officeart/2016/7/layout/LinearArrowProcessNumbered"/>
    <dgm:cxn modelId="{D8141448-1E5E-7B46-AB9D-716AE0D61603}" type="presParOf" srcId="{A0823B76-F426-544A-B00C-296A568B4627}" destId="{91A0FB3F-9925-8D46-8C29-127158D05F21}" srcOrd="1" destOrd="0" presId="urn:microsoft.com/office/officeart/2016/7/layout/LinearArrowProcessNumbered"/>
    <dgm:cxn modelId="{58CE8295-1C99-7F4B-8E10-7D748D80B685}" type="presParOf" srcId="{A0823B76-F426-544A-B00C-296A568B4627}" destId="{4E430DCD-A4B8-234A-9986-26F6F33826EC}" srcOrd="2" destOrd="0" presId="urn:microsoft.com/office/officeart/2016/7/layout/LinearArrowProcessNumbered"/>
    <dgm:cxn modelId="{3A67D589-9501-5F46-9B08-AFDE2C60332D}" type="presParOf" srcId="{A0823B76-F426-544A-B00C-296A568B4627}" destId="{0ABDD65F-B7A6-354B-99EC-107566B360F5}" srcOrd="3" destOrd="0" presId="urn:microsoft.com/office/officeart/2016/7/layout/LinearArrowProcessNumbered"/>
    <dgm:cxn modelId="{3B6C8566-C467-C146-90B0-C9A1DEEDF7D5}" type="presParOf" srcId="{09818ED5-9F10-5C4D-BB95-8CBA05D7B80F}" destId="{519FFE69-D7A7-794B-89D6-7E4FF96DB3F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27099-7D41-47F0-9E6E-BA13FD5844CA}">
      <dsp:nvSpPr>
        <dsp:cNvPr id="0" name=""/>
        <dsp:cNvSpPr/>
      </dsp:nvSpPr>
      <dsp:spPr>
        <a:xfrm>
          <a:off x="0" y="2246"/>
          <a:ext cx="9601196" cy="478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87462-A263-4A5D-826A-F5F799F08A83}">
      <dsp:nvSpPr>
        <dsp:cNvPr id="0" name=""/>
        <dsp:cNvSpPr/>
      </dsp:nvSpPr>
      <dsp:spPr>
        <a:xfrm>
          <a:off x="144715" y="109885"/>
          <a:ext cx="263119" cy="263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945FC-B9FD-4ACE-8351-EB04A429C9F5}">
      <dsp:nvSpPr>
        <dsp:cNvPr id="0" name=""/>
        <dsp:cNvSpPr/>
      </dsp:nvSpPr>
      <dsp:spPr>
        <a:xfrm>
          <a:off x="552550" y="2246"/>
          <a:ext cx="9048646" cy="47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31" tIns="50631" rIns="50631" bIns="50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The Problem:</a:t>
          </a:r>
          <a:r>
            <a:rPr lang="en-US" sz="1400" kern="1200"/>
            <a:t> Credit card fraud costs billions annually; 3.5% of transactions in our dataset, but high cost of missed fraud.</a:t>
          </a:r>
        </a:p>
      </dsp:txBody>
      <dsp:txXfrm>
        <a:off x="552550" y="2246"/>
        <a:ext cx="9048646" cy="478398"/>
      </dsp:txXfrm>
    </dsp:sp>
    <dsp:sp modelId="{69E778AB-C9AF-4DFE-9BF6-CA0F863E41B6}">
      <dsp:nvSpPr>
        <dsp:cNvPr id="0" name=""/>
        <dsp:cNvSpPr/>
      </dsp:nvSpPr>
      <dsp:spPr>
        <a:xfrm>
          <a:off x="0" y="600244"/>
          <a:ext cx="9601196" cy="478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3090E-A316-4FBC-A471-AAD72909D8B1}">
      <dsp:nvSpPr>
        <dsp:cNvPr id="0" name=""/>
        <dsp:cNvSpPr/>
      </dsp:nvSpPr>
      <dsp:spPr>
        <a:xfrm>
          <a:off x="144715" y="707883"/>
          <a:ext cx="263119" cy="263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09A78-3BDF-4579-9E0D-26762A405E1C}">
      <dsp:nvSpPr>
        <dsp:cNvPr id="0" name=""/>
        <dsp:cNvSpPr/>
      </dsp:nvSpPr>
      <dsp:spPr>
        <a:xfrm>
          <a:off x="552550" y="600244"/>
          <a:ext cx="9048646" cy="47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31" tIns="50631" rIns="50631" bIns="50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Our Goal:</a:t>
          </a:r>
          <a:r>
            <a:rPr lang="en-US" sz="1400" kern="1200"/>
            <a:t> Develop a ML pipeline prioritizing </a:t>
          </a:r>
          <a:r>
            <a:rPr lang="en-US" sz="1400" b="1" kern="1200"/>
            <a:t>recall</a:t>
          </a:r>
          <a:r>
            <a:rPr lang="en-US" sz="1400" kern="1200"/>
            <a:t> (detecting fraud) while maintaining acceptable </a:t>
          </a:r>
          <a:r>
            <a:rPr lang="en-US" sz="1400" b="1" kern="1200"/>
            <a:t>precision</a:t>
          </a:r>
          <a:r>
            <a:rPr lang="en-US" sz="1400" kern="1200"/>
            <a:t>.</a:t>
          </a:r>
        </a:p>
      </dsp:txBody>
      <dsp:txXfrm>
        <a:off x="552550" y="600244"/>
        <a:ext cx="9048646" cy="478398"/>
      </dsp:txXfrm>
    </dsp:sp>
    <dsp:sp modelId="{3EA06812-EFF3-49BA-8D7E-D5889082FB73}">
      <dsp:nvSpPr>
        <dsp:cNvPr id="0" name=""/>
        <dsp:cNvSpPr/>
      </dsp:nvSpPr>
      <dsp:spPr>
        <a:xfrm>
          <a:off x="0" y="1198242"/>
          <a:ext cx="9601196" cy="478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2B05E-9637-47DD-B240-FD65EB304BCD}">
      <dsp:nvSpPr>
        <dsp:cNvPr id="0" name=""/>
        <dsp:cNvSpPr/>
      </dsp:nvSpPr>
      <dsp:spPr>
        <a:xfrm>
          <a:off x="144715" y="1305881"/>
          <a:ext cx="263119" cy="263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FF8D7-080E-45F0-ADAB-FA11CB5BE47F}">
      <dsp:nvSpPr>
        <dsp:cNvPr id="0" name=""/>
        <dsp:cNvSpPr/>
      </dsp:nvSpPr>
      <dsp:spPr>
        <a:xfrm>
          <a:off x="552550" y="1198242"/>
          <a:ext cx="9048646" cy="47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31" tIns="50631" rIns="50631" bIns="50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Core Strategy:</a:t>
          </a:r>
          <a:r>
            <a:rPr lang="en-US" sz="1400" kern="1200"/>
            <a:t> Addressed extreme class imbalance (20k fraud vs. 570k legitimate) and large data volume (1.9 GB).</a:t>
          </a:r>
        </a:p>
      </dsp:txBody>
      <dsp:txXfrm>
        <a:off x="552550" y="1198242"/>
        <a:ext cx="9048646" cy="478398"/>
      </dsp:txXfrm>
    </dsp:sp>
    <dsp:sp modelId="{80EE1554-B1BD-4C91-9356-C0F69DC18328}">
      <dsp:nvSpPr>
        <dsp:cNvPr id="0" name=""/>
        <dsp:cNvSpPr/>
      </dsp:nvSpPr>
      <dsp:spPr>
        <a:xfrm>
          <a:off x="0" y="1796240"/>
          <a:ext cx="9601196" cy="478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A424-3DC2-46E0-A162-19C7D0712A5E}">
      <dsp:nvSpPr>
        <dsp:cNvPr id="0" name=""/>
        <dsp:cNvSpPr/>
      </dsp:nvSpPr>
      <dsp:spPr>
        <a:xfrm>
          <a:off x="144715" y="1903880"/>
          <a:ext cx="263119" cy="263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EF182-D43E-4A06-83DE-C4CDB9E2A434}">
      <dsp:nvSpPr>
        <dsp:cNvPr id="0" name=""/>
        <dsp:cNvSpPr/>
      </dsp:nvSpPr>
      <dsp:spPr>
        <a:xfrm>
          <a:off x="552550" y="1796240"/>
          <a:ext cx="9048646" cy="47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31" tIns="50631" rIns="50631" bIns="50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Approach:</a:t>
          </a:r>
          <a:r>
            <a:rPr lang="en-US" sz="1400" kern="1200"/>
            <a:t> 2:1 undersampled subset + SMOTE for balanced training.</a:t>
          </a:r>
        </a:p>
      </dsp:txBody>
      <dsp:txXfrm>
        <a:off x="552550" y="1796240"/>
        <a:ext cx="9048646" cy="478398"/>
      </dsp:txXfrm>
    </dsp:sp>
    <dsp:sp modelId="{381E0B96-B56C-48A0-ABC0-A2034691B61E}">
      <dsp:nvSpPr>
        <dsp:cNvPr id="0" name=""/>
        <dsp:cNvSpPr/>
      </dsp:nvSpPr>
      <dsp:spPr>
        <a:xfrm>
          <a:off x="0" y="2394238"/>
          <a:ext cx="9601196" cy="478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96FF-967E-4835-BEDD-8568F538CBE6}">
      <dsp:nvSpPr>
        <dsp:cNvPr id="0" name=""/>
        <dsp:cNvSpPr/>
      </dsp:nvSpPr>
      <dsp:spPr>
        <a:xfrm>
          <a:off x="144715" y="2501878"/>
          <a:ext cx="263119" cy="263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ACF1D-4DB2-470A-AC61-A15A9ACECE6A}">
      <dsp:nvSpPr>
        <dsp:cNvPr id="0" name=""/>
        <dsp:cNvSpPr/>
      </dsp:nvSpPr>
      <dsp:spPr>
        <a:xfrm>
          <a:off x="552550" y="2394238"/>
          <a:ext cx="9048646" cy="47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31" tIns="50631" rIns="50631" bIns="50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Result:</a:t>
          </a:r>
          <a:r>
            <a:rPr lang="en-US" sz="1400" kern="1200"/>
            <a:t> Random Forest model with 73.34% recall, 85.02% precision (after threshold tuning), 0.9176 ROC AUC.</a:t>
          </a:r>
        </a:p>
      </dsp:txBody>
      <dsp:txXfrm>
        <a:off x="552550" y="2394238"/>
        <a:ext cx="9048646" cy="4783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CAC1D-06C2-4399-B039-AB2C962FD40C}">
      <dsp:nvSpPr>
        <dsp:cNvPr id="0" name=""/>
        <dsp:cNvSpPr/>
      </dsp:nvSpPr>
      <dsp:spPr>
        <a:xfrm>
          <a:off x="0" y="2693"/>
          <a:ext cx="9601196" cy="44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8E88D-AC35-406D-B00D-9D3DE90E1046}">
      <dsp:nvSpPr>
        <dsp:cNvPr id="0" name=""/>
        <dsp:cNvSpPr/>
      </dsp:nvSpPr>
      <dsp:spPr>
        <a:xfrm>
          <a:off x="134065" y="102411"/>
          <a:ext cx="243993" cy="243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3A57-0104-4611-BF86-F154A2C81D67}">
      <dsp:nvSpPr>
        <dsp:cNvPr id="0" name=""/>
        <dsp:cNvSpPr/>
      </dsp:nvSpPr>
      <dsp:spPr>
        <a:xfrm>
          <a:off x="512124" y="2693"/>
          <a:ext cx="9081184" cy="45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70" tIns="48370" rIns="48370" bIns="483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Ensemble Methods:</a:t>
          </a:r>
          <a:r>
            <a:rPr lang="en-US" sz="1400" kern="1200"/>
            <a:t> Combine Random Forest, XGBoost, LightGBM for enhanced performance and robustness.</a:t>
          </a:r>
        </a:p>
      </dsp:txBody>
      <dsp:txXfrm>
        <a:off x="512124" y="2693"/>
        <a:ext cx="9081184" cy="457041"/>
      </dsp:txXfrm>
    </dsp:sp>
    <dsp:sp modelId="{5B74A387-1FF0-42FF-9F15-159351A74FDC}">
      <dsp:nvSpPr>
        <dsp:cNvPr id="0" name=""/>
        <dsp:cNvSpPr/>
      </dsp:nvSpPr>
      <dsp:spPr>
        <a:xfrm>
          <a:off x="0" y="573994"/>
          <a:ext cx="9601196" cy="44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B5E5B-D25A-4E1E-BB04-F58288AD6072}">
      <dsp:nvSpPr>
        <dsp:cNvPr id="0" name=""/>
        <dsp:cNvSpPr/>
      </dsp:nvSpPr>
      <dsp:spPr>
        <a:xfrm>
          <a:off x="134065" y="673712"/>
          <a:ext cx="243993" cy="243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622A1-23BB-4CCD-B3EA-8F841E278E3E}">
      <dsp:nvSpPr>
        <dsp:cNvPr id="0" name=""/>
        <dsp:cNvSpPr/>
      </dsp:nvSpPr>
      <dsp:spPr>
        <a:xfrm>
          <a:off x="512124" y="573994"/>
          <a:ext cx="9081184" cy="45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70" tIns="48370" rIns="48370" bIns="483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Graph-Based Anomaly Detection:</a:t>
          </a:r>
          <a:r>
            <a:rPr lang="en-US" sz="1400" kern="1200"/>
            <a:t> Leverage transaction-entity networks to identify coordinated fraud rings.</a:t>
          </a:r>
        </a:p>
      </dsp:txBody>
      <dsp:txXfrm>
        <a:off x="512124" y="573994"/>
        <a:ext cx="9081184" cy="457041"/>
      </dsp:txXfrm>
    </dsp:sp>
    <dsp:sp modelId="{DC76F62C-B51B-4888-B389-2E1EAFE4E17B}">
      <dsp:nvSpPr>
        <dsp:cNvPr id="0" name=""/>
        <dsp:cNvSpPr/>
      </dsp:nvSpPr>
      <dsp:spPr>
        <a:xfrm>
          <a:off x="0" y="1145296"/>
          <a:ext cx="9601196" cy="44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09FDC-CF18-40E2-B789-6C4169EDAD47}">
      <dsp:nvSpPr>
        <dsp:cNvPr id="0" name=""/>
        <dsp:cNvSpPr/>
      </dsp:nvSpPr>
      <dsp:spPr>
        <a:xfrm>
          <a:off x="134065" y="1245014"/>
          <a:ext cx="243993" cy="243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BF3A9-950F-4935-9F63-24E21C084690}">
      <dsp:nvSpPr>
        <dsp:cNvPr id="0" name=""/>
        <dsp:cNvSpPr/>
      </dsp:nvSpPr>
      <dsp:spPr>
        <a:xfrm>
          <a:off x="512124" y="1145296"/>
          <a:ext cx="9081184" cy="45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70" tIns="48370" rIns="48370" bIns="483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Streaming Learning Implementation:</a:t>
          </a:r>
          <a:r>
            <a:rPr lang="en-US" sz="1400" kern="1200"/>
            <a:t> Enable near-real-time model updates for faster adaptation to evolving tactics.</a:t>
          </a:r>
        </a:p>
      </dsp:txBody>
      <dsp:txXfrm>
        <a:off x="512124" y="1145296"/>
        <a:ext cx="9081184" cy="457041"/>
      </dsp:txXfrm>
    </dsp:sp>
    <dsp:sp modelId="{20EC27F7-CF95-42AD-BED6-3D2FB3DD0B80}">
      <dsp:nvSpPr>
        <dsp:cNvPr id="0" name=""/>
        <dsp:cNvSpPr/>
      </dsp:nvSpPr>
      <dsp:spPr>
        <a:xfrm>
          <a:off x="0" y="1716598"/>
          <a:ext cx="9601196" cy="44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B3810-78AF-4820-8446-25DE56263D34}">
      <dsp:nvSpPr>
        <dsp:cNvPr id="0" name=""/>
        <dsp:cNvSpPr/>
      </dsp:nvSpPr>
      <dsp:spPr>
        <a:xfrm>
          <a:off x="134065" y="1816316"/>
          <a:ext cx="243993" cy="243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DB05D-FDA5-4172-B2A9-39875A00144E}">
      <dsp:nvSpPr>
        <dsp:cNvPr id="0" name=""/>
        <dsp:cNvSpPr/>
      </dsp:nvSpPr>
      <dsp:spPr>
        <a:xfrm>
          <a:off x="512124" y="1716598"/>
          <a:ext cx="9081184" cy="45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70" tIns="48370" rIns="48370" bIns="483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Behavioral Biometrics Incorporation:</a:t>
          </a:r>
          <a:r>
            <a:rPr lang="en-US" sz="1400" kern="1200"/>
            <a:t> Add user interaction patterns (mouse movements, typing dynamics) for richer fraud scoring.</a:t>
          </a:r>
        </a:p>
      </dsp:txBody>
      <dsp:txXfrm>
        <a:off x="512124" y="1716598"/>
        <a:ext cx="9081184" cy="457041"/>
      </dsp:txXfrm>
    </dsp:sp>
    <dsp:sp modelId="{C6537B8A-ED2F-4E4F-ADAD-32399127D3F6}">
      <dsp:nvSpPr>
        <dsp:cNvPr id="0" name=""/>
        <dsp:cNvSpPr/>
      </dsp:nvSpPr>
      <dsp:spPr>
        <a:xfrm>
          <a:off x="0" y="2287899"/>
          <a:ext cx="9601196" cy="44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23803-3F06-433F-92BC-27CEE26EAE43}">
      <dsp:nvSpPr>
        <dsp:cNvPr id="0" name=""/>
        <dsp:cNvSpPr/>
      </dsp:nvSpPr>
      <dsp:spPr>
        <a:xfrm>
          <a:off x="134065" y="2387617"/>
          <a:ext cx="243993" cy="2437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20991-6243-4A32-B572-276ECD9712D6}">
      <dsp:nvSpPr>
        <dsp:cNvPr id="0" name=""/>
        <dsp:cNvSpPr/>
      </dsp:nvSpPr>
      <dsp:spPr>
        <a:xfrm>
          <a:off x="512124" y="2287899"/>
          <a:ext cx="9081184" cy="45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70" tIns="48370" rIns="48370" bIns="483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Cost-Sensitive Optimization:</a:t>
          </a:r>
          <a:r>
            <a:rPr lang="en-US" sz="1400" kern="1200"/>
            <a:t> Develop models that directly optimize business impact, balancing false negative costs against false positive burdens.</a:t>
          </a:r>
        </a:p>
      </dsp:txBody>
      <dsp:txXfrm>
        <a:off x="512124" y="2287899"/>
        <a:ext cx="9081184" cy="457041"/>
      </dsp:txXfrm>
    </dsp:sp>
    <dsp:sp modelId="{ACAB663D-E632-41C0-9FF3-5455F7432846}">
      <dsp:nvSpPr>
        <dsp:cNvPr id="0" name=""/>
        <dsp:cNvSpPr/>
      </dsp:nvSpPr>
      <dsp:spPr>
        <a:xfrm>
          <a:off x="0" y="2859201"/>
          <a:ext cx="9601196" cy="44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3EB78-B904-4546-9B5F-B7C386C5AA75}">
      <dsp:nvSpPr>
        <dsp:cNvPr id="0" name=""/>
        <dsp:cNvSpPr/>
      </dsp:nvSpPr>
      <dsp:spPr>
        <a:xfrm>
          <a:off x="134065" y="2958919"/>
          <a:ext cx="243993" cy="2437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B382B-8C56-43D2-B1AD-869A6EBF7F3B}">
      <dsp:nvSpPr>
        <dsp:cNvPr id="0" name=""/>
        <dsp:cNvSpPr/>
      </dsp:nvSpPr>
      <dsp:spPr>
        <a:xfrm>
          <a:off x="512124" y="2859201"/>
          <a:ext cx="9081184" cy="45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70" tIns="48370" rIns="48370" bIns="483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Advanced Feature Engineering:</a:t>
          </a:r>
          <a:r>
            <a:rPr lang="en-US" sz="1400" kern="1200"/>
            <a:t> Explore temporal sequence modeling, peer-group comparisons, velocity-based features.</a:t>
          </a:r>
        </a:p>
      </dsp:txBody>
      <dsp:txXfrm>
        <a:off x="512124" y="2859201"/>
        <a:ext cx="9081184" cy="4570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04D12-3A07-9B40-B58B-1E117146E1AA}">
      <dsp:nvSpPr>
        <dsp:cNvPr id="0" name=""/>
        <dsp:cNvSpPr/>
      </dsp:nvSpPr>
      <dsp:spPr>
        <a:xfrm>
          <a:off x="0" y="2247475"/>
          <a:ext cx="9601196" cy="7376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Strategic Impact:</a:t>
          </a:r>
          <a:r>
            <a:rPr lang="en-US" sz="1400" kern="1200"/>
            <a:t> Provides financial institutions with a robust, evolving defense against sophisticated fraud, safeguarding assets and customer trust.</a:t>
          </a:r>
        </a:p>
      </dsp:txBody>
      <dsp:txXfrm>
        <a:off x="0" y="2247475"/>
        <a:ext cx="9601196" cy="737671"/>
      </dsp:txXfrm>
    </dsp:sp>
    <dsp:sp modelId="{2257A130-C891-554A-BBA4-11D6B9C4190D}">
      <dsp:nvSpPr>
        <dsp:cNvPr id="0" name=""/>
        <dsp:cNvSpPr/>
      </dsp:nvSpPr>
      <dsp:spPr>
        <a:xfrm rot="10800000">
          <a:off x="0" y="1124001"/>
          <a:ext cx="9601196" cy="1134539"/>
        </a:xfrm>
        <a:prstGeom prst="upArrowCallout">
          <a:avLst/>
        </a:prstGeom>
        <a:solidFill>
          <a:schemeClr val="accent5">
            <a:hueOff val="-9794"/>
            <a:satOff val="-10735"/>
            <a:lumOff val="-5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Achievements:</a:t>
          </a:r>
          <a:endParaRPr lang="en-US" sz="1400" kern="1200"/>
        </a:p>
      </dsp:txBody>
      <dsp:txXfrm rot="-10800000">
        <a:off x="0" y="1124001"/>
        <a:ext cx="9601196" cy="398223"/>
      </dsp:txXfrm>
    </dsp:sp>
    <dsp:sp modelId="{262D5F41-4BF2-BF44-8A1D-013EB8001B17}">
      <dsp:nvSpPr>
        <dsp:cNvPr id="0" name=""/>
        <dsp:cNvSpPr/>
      </dsp:nvSpPr>
      <dsp:spPr>
        <a:xfrm>
          <a:off x="0" y="1522224"/>
          <a:ext cx="2400299" cy="3392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Optimized Random Forest performance (73.34% recall, 85.02% precision, 0.9176 ROC AUC).</a:t>
          </a:r>
        </a:p>
      </dsp:txBody>
      <dsp:txXfrm>
        <a:off x="0" y="1522224"/>
        <a:ext cx="2400299" cy="339227"/>
      </dsp:txXfrm>
    </dsp:sp>
    <dsp:sp modelId="{85C4DF26-A646-8048-B3E4-C9762100AF97}">
      <dsp:nvSpPr>
        <dsp:cNvPr id="0" name=""/>
        <dsp:cNvSpPr/>
      </dsp:nvSpPr>
      <dsp:spPr>
        <a:xfrm>
          <a:off x="2400299" y="1522224"/>
          <a:ext cx="2400299" cy="339227"/>
        </a:xfrm>
        <a:prstGeom prst="rect">
          <a:avLst/>
        </a:prstGeom>
        <a:solidFill>
          <a:schemeClr val="accent5">
            <a:tint val="40000"/>
            <a:alpha val="90000"/>
            <a:hueOff val="-45819"/>
            <a:satOff val="-6662"/>
            <a:lumOff val="-86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Enhanced operational efficiency through 0.69 threshold (reduces false positives to &lt;1,000 daily).</a:t>
          </a:r>
        </a:p>
      </dsp:txBody>
      <dsp:txXfrm>
        <a:off x="2400299" y="1522224"/>
        <a:ext cx="2400299" cy="339227"/>
      </dsp:txXfrm>
    </dsp:sp>
    <dsp:sp modelId="{9259A0E7-FB5A-7742-BCF4-168444FFAFF6}">
      <dsp:nvSpPr>
        <dsp:cNvPr id="0" name=""/>
        <dsp:cNvSpPr/>
      </dsp:nvSpPr>
      <dsp:spPr>
        <a:xfrm>
          <a:off x="4800598" y="1522224"/>
          <a:ext cx="2400299" cy="339227"/>
        </a:xfrm>
        <a:prstGeom prst="rect">
          <a:avLst/>
        </a:prstGeom>
        <a:solidFill>
          <a:schemeClr val="accent5">
            <a:tint val="40000"/>
            <a:alpha val="90000"/>
            <a:hueOff val="-91639"/>
            <a:satOff val="-13325"/>
            <a:lumOff val="-172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Critical pattern discovery (temporal spikes, low amounts, mobile device risk).</a:t>
          </a:r>
        </a:p>
      </dsp:txBody>
      <dsp:txXfrm>
        <a:off x="4800598" y="1522224"/>
        <a:ext cx="2400299" cy="339227"/>
      </dsp:txXfrm>
    </dsp:sp>
    <dsp:sp modelId="{A6883FEE-0CDB-2045-9549-2A322BB0E5C5}">
      <dsp:nvSpPr>
        <dsp:cNvPr id="0" name=""/>
        <dsp:cNvSpPr/>
      </dsp:nvSpPr>
      <dsp:spPr>
        <a:xfrm>
          <a:off x="7200897" y="1522224"/>
          <a:ext cx="2400299" cy="339227"/>
        </a:xfrm>
        <a:prstGeom prst="rect">
          <a:avLst/>
        </a:prstGeom>
        <a:solidFill>
          <a:schemeClr val="accent5">
            <a:tint val="40000"/>
            <a:alpha val="90000"/>
            <a:hueOff val="-137458"/>
            <a:satOff val="-19987"/>
            <a:lumOff val="-258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Established a scalable framework (monthly retraining, continuous monitoring).</a:t>
          </a:r>
        </a:p>
      </dsp:txBody>
      <dsp:txXfrm>
        <a:off x="7200897" y="1522224"/>
        <a:ext cx="2400299" cy="339227"/>
      </dsp:txXfrm>
    </dsp:sp>
    <dsp:sp modelId="{8D1DB620-8FA3-CC4E-834A-DDFD58C4BD75}">
      <dsp:nvSpPr>
        <dsp:cNvPr id="0" name=""/>
        <dsp:cNvSpPr/>
      </dsp:nvSpPr>
      <dsp:spPr>
        <a:xfrm rot="10800000">
          <a:off x="0" y="527"/>
          <a:ext cx="9601196" cy="1134539"/>
        </a:xfrm>
        <a:prstGeom prst="upArrowCallout">
          <a:avLst/>
        </a:prstGeom>
        <a:solidFill>
          <a:schemeClr val="accent5">
            <a:hueOff val="-19588"/>
            <a:satOff val="-21471"/>
            <a:lumOff val="-10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 Achieved:</a:t>
          </a:r>
          <a:r>
            <a:rPr lang="en-US" sz="1400" kern="1200"/>
            <a:t> Balanced high recall with acceptable precision in credit card fraud detection.</a:t>
          </a:r>
        </a:p>
      </dsp:txBody>
      <dsp:txXfrm rot="10800000">
        <a:off x="0" y="527"/>
        <a:ext cx="9601196" cy="73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D8DD0-643C-0A4D-BF85-AB7CFF78DC5C}">
      <dsp:nvSpPr>
        <dsp:cNvPr id="0" name=""/>
        <dsp:cNvSpPr/>
      </dsp:nvSpPr>
      <dsp:spPr>
        <a:xfrm>
          <a:off x="0" y="2164076"/>
          <a:ext cx="9601196" cy="7102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The Core Problem:</a:t>
          </a:r>
          <a:r>
            <a:rPr lang="en-US" sz="1400" kern="1200"/>
            <a:t> Naive models fail; predicting "legitimate" yields high accuracy but misses virtually all fraud (near zero recall).</a:t>
          </a:r>
        </a:p>
      </dsp:txBody>
      <dsp:txXfrm>
        <a:off x="0" y="2164076"/>
        <a:ext cx="9601196" cy="710298"/>
      </dsp:txXfrm>
    </dsp:sp>
    <dsp:sp modelId="{27C6F567-A60D-0647-8CF2-5424C36DCACB}">
      <dsp:nvSpPr>
        <dsp:cNvPr id="0" name=""/>
        <dsp:cNvSpPr/>
      </dsp:nvSpPr>
      <dsp:spPr>
        <a:xfrm rot="10800000">
          <a:off x="0" y="1082292"/>
          <a:ext cx="9601196" cy="1092438"/>
        </a:xfrm>
        <a:prstGeom prst="upArrowCallout">
          <a:avLst/>
        </a:prstGeom>
        <a:solidFill>
          <a:schemeClr val="accent2">
            <a:hueOff val="1125205"/>
            <a:satOff val="-1978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The Data Landscape:</a:t>
          </a:r>
          <a:endParaRPr lang="en-US" sz="1400" kern="1200"/>
        </a:p>
      </dsp:txBody>
      <dsp:txXfrm rot="-10800000">
        <a:off x="0" y="1082292"/>
        <a:ext cx="9601196" cy="383445"/>
      </dsp:txXfrm>
    </dsp:sp>
    <dsp:sp modelId="{7A3028B9-B738-B54B-8E98-7CBF7B04A97C}">
      <dsp:nvSpPr>
        <dsp:cNvPr id="0" name=""/>
        <dsp:cNvSpPr/>
      </dsp:nvSpPr>
      <dsp:spPr>
        <a:xfrm>
          <a:off x="4688" y="1465738"/>
          <a:ext cx="3197273" cy="3266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Merged IEEE-CIS dataset: 590,540 transactions, 144,233 identity records.</a:t>
          </a:r>
        </a:p>
      </dsp:txBody>
      <dsp:txXfrm>
        <a:off x="4688" y="1465738"/>
        <a:ext cx="3197273" cy="326639"/>
      </dsp:txXfrm>
    </dsp:sp>
    <dsp:sp modelId="{05FC0E82-0F13-6E40-B7C9-C19224511547}">
      <dsp:nvSpPr>
        <dsp:cNvPr id="0" name=""/>
        <dsp:cNvSpPr/>
      </dsp:nvSpPr>
      <dsp:spPr>
        <a:xfrm>
          <a:off x="3201961" y="1465738"/>
          <a:ext cx="3197273" cy="326639"/>
        </a:xfrm>
        <a:prstGeom prst="rect">
          <a:avLst/>
        </a:prstGeom>
        <a:solidFill>
          <a:schemeClr val="accent2">
            <a:tint val="40000"/>
            <a:alpha val="90000"/>
            <a:hueOff val="1107462"/>
            <a:satOff val="-9424"/>
            <a:lumOff val="-53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07462"/>
              <a:satOff val="-9424"/>
              <a:lumOff val="-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Extreme Class Imbalance: Only 3.5% (20,663) fraudulent transactions.</a:t>
          </a:r>
        </a:p>
      </dsp:txBody>
      <dsp:txXfrm>
        <a:off x="3201961" y="1465738"/>
        <a:ext cx="3197273" cy="326639"/>
      </dsp:txXfrm>
    </dsp:sp>
    <dsp:sp modelId="{402575F9-7394-3C40-BB48-56FEF069B84B}">
      <dsp:nvSpPr>
        <dsp:cNvPr id="0" name=""/>
        <dsp:cNvSpPr/>
      </dsp:nvSpPr>
      <dsp:spPr>
        <a:xfrm>
          <a:off x="6399235" y="1465738"/>
          <a:ext cx="3197273" cy="326639"/>
        </a:xfrm>
        <a:prstGeom prst="rect">
          <a:avLst/>
        </a:prstGeom>
        <a:solidFill>
          <a:schemeClr val="accent2">
            <a:tint val="40000"/>
            <a:alpha val="90000"/>
            <a:hueOff val="2214924"/>
            <a:satOff val="-18848"/>
            <a:lumOff val="-107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214924"/>
              <a:satOff val="-18848"/>
              <a:lumOff val="-10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Data Volume: Approx. 1.9 GB in memory, demanding efficient processing.</a:t>
          </a:r>
        </a:p>
      </dsp:txBody>
      <dsp:txXfrm>
        <a:off x="6399235" y="1465738"/>
        <a:ext cx="3197273" cy="326639"/>
      </dsp:txXfrm>
    </dsp:sp>
    <dsp:sp modelId="{87AC1632-68AA-CB4D-AA03-AE8A7EEAEEDD}">
      <dsp:nvSpPr>
        <dsp:cNvPr id="0" name=""/>
        <dsp:cNvSpPr/>
      </dsp:nvSpPr>
      <dsp:spPr>
        <a:xfrm rot="10800000">
          <a:off x="0" y="508"/>
          <a:ext cx="9601196" cy="1092438"/>
        </a:xfrm>
        <a:prstGeom prst="upArrowCallout">
          <a:avLst/>
        </a:prstGeom>
        <a:solidFill>
          <a:schemeClr val="accent2">
            <a:hueOff val="2250410"/>
            <a:satOff val="-39578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Why Fraud Detection Matters:</a:t>
          </a:r>
          <a:r>
            <a:rPr lang="en-US" sz="1400" kern="1200"/>
            <a:t> Billions in annual losses, customer trust erosion, regulatory scrutiny.</a:t>
          </a:r>
        </a:p>
      </dsp:txBody>
      <dsp:txXfrm rot="10800000">
        <a:off x="0" y="508"/>
        <a:ext cx="9601196" cy="709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F9935-DC8D-7341-B058-EB018B4DA25B}">
      <dsp:nvSpPr>
        <dsp:cNvPr id="0" name=""/>
        <dsp:cNvSpPr/>
      </dsp:nvSpPr>
      <dsp:spPr>
        <a:xfrm>
          <a:off x="6666221" y="1120507"/>
          <a:ext cx="1954462" cy="465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933"/>
              </a:lnTo>
              <a:lnTo>
                <a:pt x="1954462" y="316933"/>
              </a:lnTo>
              <a:lnTo>
                <a:pt x="1954462" y="46507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FD6CF-3892-1D47-B0FA-D9B9CE2FD4A9}">
      <dsp:nvSpPr>
        <dsp:cNvPr id="0" name=""/>
        <dsp:cNvSpPr/>
      </dsp:nvSpPr>
      <dsp:spPr>
        <a:xfrm>
          <a:off x="6620501" y="1120507"/>
          <a:ext cx="91440" cy="465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07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67CE2-944D-5F4D-9FFD-999341EF42DC}">
      <dsp:nvSpPr>
        <dsp:cNvPr id="0" name=""/>
        <dsp:cNvSpPr/>
      </dsp:nvSpPr>
      <dsp:spPr>
        <a:xfrm>
          <a:off x="4711759" y="1120507"/>
          <a:ext cx="1954462" cy="465073"/>
        </a:xfrm>
        <a:custGeom>
          <a:avLst/>
          <a:gdLst/>
          <a:ahLst/>
          <a:cxnLst/>
          <a:rect l="0" t="0" r="0" b="0"/>
          <a:pathLst>
            <a:path>
              <a:moveTo>
                <a:pt x="1954462" y="0"/>
              </a:moveTo>
              <a:lnTo>
                <a:pt x="1954462" y="316933"/>
              </a:lnTo>
              <a:lnTo>
                <a:pt x="0" y="316933"/>
              </a:lnTo>
              <a:lnTo>
                <a:pt x="0" y="46507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989B5-81F2-4F45-8AB6-2D0D70C27EE0}">
      <dsp:nvSpPr>
        <dsp:cNvPr id="0" name=""/>
        <dsp:cNvSpPr/>
      </dsp:nvSpPr>
      <dsp:spPr>
        <a:xfrm>
          <a:off x="3281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67A1F-7ECA-B94A-AF1C-EDD1F0099580}">
      <dsp:nvSpPr>
        <dsp:cNvPr id="0" name=""/>
        <dsp:cNvSpPr/>
      </dsp:nvSpPr>
      <dsp:spPr>
        <a:xfrm>
          <a:off x="180960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Dataset Merging:</a:t>
          </a:r>
          <a:r>
            <a:rPr lang="en-US" sz="1000" kern="1200"/>
            <a:t> Joined </a:t>
          </a:r>
          <a:r>
            <a:rPr lang="en-US" sz="1000" i="1" kern="1200"/>
            <a:t>train_transaction.csv</a:t>
          </a:r>
          <a:r>
            <a:rPr lang="en-US" sz="1000" kern="1200"/>
            <a:t> (394 cols) and </a:t>
          </a:r>
          <a:r>
            <a:rPr lang="en-US" sz="1000" i="1" kern="1200"/>
            <a:t>train_identity.csv </a:t>
          </a:r>
          <a:r>
            <a:rPr lang="en-US" sz="1000" kern="1200"/>
            <a:t>(41 cols) on TransactionID, resulting in 590,540 rows and 434 columns.</a:t>
          </a:r>
        </a:p>
      </dsp:txBody>
      <dsp:txXfrm>
        <a:off x="210701" y="303611"/>
        <a:ext cx="1539623" cy="955950"/>
      </dsp:txXfrm>
    </dsp:sp>
    <dsp:sp modelId="{1F583111-771C-2747-8A93-50E5359C06B9}">
      <dsp:nvSpPr>
        <dsp:cNvPr id="0" name=""/>
        <dsp:cNvSpPr/>
      </dsp:nvSpPr>
      <dsp:spPr>
        <a:xfrm>
          <a:off x="1957744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AF71C-283E-6D46-97ED-4E1C8A0EC208}">
      <dsp:nvSpPr>
        <dsp:cNvPr id="0" name=""/>
        <dsp:cNvSpPr/>
      </dsp:nvSpPr>
      <dsp:spPr>
        <a:xfrm>
          <a:off x="2135422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Initial Assessment:</a:t>
          </a:r>
          <a:r>
            <a:rPr lang="en-US" sz="1000" kern="1200"/>
            <a:t> Identified high missing rates in features like dist2, D7, DeviceInfo.</a:t>
          </a:r>
        </a:p>
      </dsp:txBody>
      <dsp:txXfrm>
        <a:off x="2165163" y="303611"/>
        <a:ext cx="1539623" cy="955950"/>
      </dsp:txXfrm>
    </dsp:sp>
    <dsp:sp modelId="{D1162428-F0B0-B741-AC63-54CD77FCE4DE}">
      <dsp:nvSpPr>
        <dsp:cNvPr id="0" name=""/>
        <dsp:cNvSpPr/>
      </dsp:nvSpPr>
      <dsp:spPr>
        <a:xfrm>
          <a:off x="3912206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07913-981A-F248-B2B9-639F6BD4A29D}">
      <dsp:nvSpPr>
        <dsp:cNvPr id="0" name=""/>
        <dsp:cNvSpPr/>
      </dsp:nvSpPr>
      <dsp:spPr>
        <a:xfrm>
          <a:off x="4089884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Memory Management:</a:t>
          </a:r>
          <a:r>
            <a:rPr lang="en-US" sz="1000" kern="1200"/>
            <a:t> Reduced RAM usage from 1.9 GB to 1.8 GB via dtype optimization.</a:t>
          </a:r>
        </a:p>
      </dsp:txBody>
      <dsp:txXfrm>
        <a:off x="4119625" y="303611"/>
        <a:ext cx="1539623" cy="955950"/>
      </dsp:txXfrm>
    </dsp:sp>
    <dsp:sp modelId="{3FEB422F-C95A-B541-BFC5-92EBEDDF06C9}">
      <dsp:nvSpPr>
        <dsp:cNvPr id="0" name=""/>
        <dsp:cNvSpPr/>
      </dsp:nvSpPr>
      <dsp:spPr>
        <a:xfrm>
          <a:off x="5866668" y="105075"/>
          <a:ext cx="1599105" cy="10154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73584-6CAF-0D46-942E-75BBA65110B4}">
      <dsp:nvSpPr>
        <dsp:cNvPr id="0" name=""/>
        <dsp:cNvSpPr/>
      </dsp:nvSpPr>
      <dsp:spPr>
        <a:xfrm>
          <a:off x="6044347" y="273870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Preprocessing Pipeline:</a:t>
          </a:r>
          <a:endParaRPr lang="en-US" sz="1000" kern="1200"/>
        </a:p>
      </dsp:txBody>
      <dsp:txXfrm>
        <a:off x="6074088" y="303611"/>
        <a:ext cx="1539623" cy="955950"/>
      </dsp:txXfrm>
    </dsp:sp>
    <dsp:sp modelId="{700C5514-B3A5-8E44-B0C9-ECB06714C0F5}">
      <dsp:nvSpPr>
        <dsp:cNvPr id="0" name=""/>
        <dsp:cNvSpPr/>
      </dsp:nvSpPr>
      <dsp:spPr>
        <a:xfrm>
          <a:off x="3912206" y="1585580"/>
          <a:ext cx="1599105" cy="10154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CB5A0-D9B5-934C-B8C1-DACB98ACC2F1}">
      <dsp:nvSpPr>
        <dsp:cNvPr id="0" name=""/>
        <dsp:cNvSpPr/>
      </dsp:nvSpPr>
      <dsp:spPr>
        <a:xfrm>
          <a:off x="4089884" y="1754375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Missing Value Imputation: Numeric (median), Categorical ("Unknown").</a:t>
          </a:r>
        </a:p>
      </dsp:txBody>
      <dsp:txXfrm>
        <a:off x="4119625" y="1784116"/>
        <a:ext cx="1539623" cy="955950"/>
      </dsp:txXfrm>
    </dsp:sp>
    <dsp:sp modelId="{F96EEF37-83B3-5843-8E97-AE5AE2238162}">
      <dsp:nvSpPr>
        <dsp:cNvPr id="0" name=""/>
        <dsp:cNvSpPr/>
      </dsp:nvSpPr>
      <dsp:spPr>
        <a:xfrm>
          <a:off x="5866668" y="1585580"/>
          <a:ext cx="1599105" cy="10154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031D2-3941-C842-BA05-78815CF041A4}">
      <dsp:nvSpPr>
        <dsp:cNvPr id="0" name=""/>
        <dsp:cNvSpPr/>
      </dsp:nvSpPr>
      <dsp:spPr>
        <a:xfrm>
          <a:off x="6044347" y="1754375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Feature Engineering: Extracted temporal features (hour, weekday) from TransactionDT.</a:t>
          </a:r>
        </a:p>
      </dsp:txBody>
      <dsp:txXfrm>
        <a:off x="6074088" y="1784116"/>
        <a:ext cx="1539623" cy="955950"/>
      </dsp:txXfrm>
    </dsp:sp>
    <dsp:sp modelId="{F518DA24-B100-6C40-AD7D-93D4F45F9A0A}">
      <dsp:nvSpPr>
        <dsp:cNvPr id="0" name=""/>
        <dsp:cNvSpPr/>
      </dsp:nvSpPr>
      <dsp:spPr>
        <a:xfrm>
          <a:off x="7821131" y="1585580"/>
          <a:ext cx="1599105" cy="10154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F14F3-CDAA-AF4F-9D15-05FA1732232B}">
      <dsp:nvSpPr>
        <dsp:cNvPr id="0" name=""/>
        <dsp:cNvSpPr/>
      </dsp:nvSpPr>
      <dsp:spPr>
        <a:xfrm>
          <a:off x="7998809" y="1754375"/>
          <a:ext cx="1599105" cy="1015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Encoding &amp; Scaling: RobustScaler for numeric, Label/One-Hot Encoding for categorical features.</a:t>
          </a:r>
        </a:p>
      </dsp:txBody>
      <dsp:txXfrm>
        <a:off x="8028550" y="1784116"/>
        <a:ext cx="1539623" cy="95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D5523-A73F-4FF6-BAD3-8168F5A83A50}">
      <dsp:nvSpPr>
        <dsp:cNvPr id="0" name=""/>
        <dsp:cNvSpPr/>
      </dsp:nvSpPr>
      <dsp:spPr>
        <a:xfrm>
          <a:off x="13638" y="134980"/>
          <a:ext cx="740524" cy="671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E2632-7977-479C-8BDE-A2B7D21659DA}">
      <dsp:nvSpPr>
        <dsp:cNvPr id="0" name=""/>
        <dsp:cNvSpPr/>
      </dsp:nvSpPr>
      <dsp:spPr>
        <a:xfrm>
          <a:off x="13638" y="918634"/>
          <a:ext cx="2115783" cy="98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The Challenge with Full Dataset Training:</a:t>
          </a:r>
          <a:endParaRPr lang="en-US" sz="1400" kern="1200"/>
        </a:p>
      </dsp:txBody>
      <dsp:txXfrm>
        <a:off x="13638" y="918634"/>
        <a:ext cx="2115783" cy="983828"/>
      </dsp:txXfrm>
    </dsp:sp>
    <dsp:sp modelId="{14D9316D-D28A-4187-83D2-985ED72075D1}">
      <dsp:nvSpPr>
        <dsp:cNvPr id="0" name=""/>
        <dsp:cNvSpPr/>
      </dsp:nvSpPr>
      <dsp:spPr>
        <a:xfrm>
          <a:off x="13638" y="1954561"/>
          <a:ext cx="2115783" cy="78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Hours of training time required.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Sophisticated imbalance handling needed.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Typically, low recall due to overwhelming legitimate transactions.</a:t>
          </a:r>
        </a:p>
      </dsp:txBody>
      <dsp:txXfrm>
        <a:off x="13638" y="1954561"/>
        <a:ext cx="2115783" cy="785341"/>
      </dsp:txXfrm>
    </dsp:sp>
    <dsp:sp modelId="{2BEADA26-1560-46EE-AD5D-A1C65869CB44}">
      <dsp:nvSpPr>
        <dsp:cNvPr id="0" name=""/>
        <dsp:cNvSpPr/>
      </dsp:nvSpPr>
      <dsp:spPr>
        <a:xfrm>
          <a:off x="2499684" y="134980"/>
          <a:ext cx="740524" cy="671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AB83F-5299-4DE6-9E34-E55C8E412A42}">
      <dsp:nvSpPr>
        <dsp:cNvPr id="0" name=""/>
        <dsp:cNvSpPr/>
      </dsp:nvSpPr>
      <dsp:spPr>
        <a:xfrm>
          <a:off x="2499684" y="918634"/>
          <a:ext cx="2115783" cy="98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Our Chosen Approach: 2:1 Undersampled + SMOTE:</a:t>
          </a:r>
          <a:endParaRPr lang="en-US" sz="1400" kern="1200"/>
        </a:p>
      </dsp:txBody>
      <dsp:txXfrm>
        <a:off x="2499684" y="918634"/>
        <a:ext cx="2115783" cy="983828"/>
      </dsp:txXfrm>
    </dsp:sp>
    <dsp:sp modelId="{E4BF144B-37F6-483D-AC73-3AE5A7D3B0CF}">
      <dsp:nvSpPr>
        <dsp:cNvPr id="0" name=""/>
        <dsp:cNvSpPr/>
      </dsp:nvSpPr>
      <dsp:spPr>
        <a:xfrm>
          <a:off x="2499684" y="1954561"/>
          <a:ext cx="2115783" cy="78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Retained all 20,663 fraud cases.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Randomly sampled 41,326 legitimate cases (2:1 ratio).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Resulted in 61,989 rows (33.3% fraud).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Applied SMOTE to training set to achieve 50/50 class balance (66,122 rows).</a:t>
          </a:r>
        </a:p>
      </dsp:txBody>
      <dsp:txXfrm>
        <a:off x="2499684" y="1954561"/>
        <a:ext cx="2115783" cy="785341"/>
      </dsp:txXfrm>
    </dsp:sp>
    <dsp:sp modelId="{2AAB6F43-36DA-44A8-8AC3-C09DA8D8626B}">
      <dsp:nvSpPr>
        <dsp:cNvPr id="0" name=""/>
        <dsp:cNvSpPr/>
      </dsp:nvSpPr>
      <dsp:spPr>
        <a:xfrm>
          <a:off x="4985729" y="134980"/>
          <a:ext cx="740524" cy="671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D64E4-6C4A-40FB-A6FE-A0ED5EEA91EB}">
      <dsp:nvSpPr>
        <dsp:cNvPr id="0" name=""/>
        <dsp:cNvSpPr/>
      </dsp:nvSpPr>
      <dsp:spPr>
        <a:xfrm>
          <a:off x="4985729" y="918634"/>
          <a:ext cx="2115783" cy="98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Benefits:</a:t>
          </a:r>
          <a:r>
            <a:rPr lang="en-US" sz="1400" kern="1200" dirty="0"/>
            <a:t> 90% faster training time, dramatically improved recall.</a:t>
          </a:r>
        </a:p>
      </dsp:txBody>
      <dsp:txXfrm>
        <a:off x="4985729" y="918634"/>
        <a:ext cx="2115783" cy="983828"/>
      </dsp:txXfrm>
    </dsp:sp>
    <dsp:sp modelId="{0A7A28BA-A3C8-4BDF-BA36-F2B3B4E6F993}">
      <dsp:nvSpPr>
        <dsp:cNvPr id="0" name=""/>
        <dsp:cNvSpPr/>
      </dsp:nvSpPr>
      <dsp:spPr>
        <a:xfrm>
          <a:off x="4985729" y="1954561"/>
          <a:ext cx="2115783" cy="78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66CFB-BD18-400B-BFC3-FC84A7A60D31}">
      <dsp:nvSpPr>
        <dsp:cNvPr id="0" name=""/>
        <dsp:cNvSpPr/>
      </dsp:nvSpPr>
      <dsp:spPr>
        <a:xfrm>
          <a:off x="7471775" y="134980"/>
          <a:ext cx="740524" cy="671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D67C7-2895-41F1-9E69-8CADC59B086E}">
      <dsp:nvSpPr>
        <dsp:cNvPr id="0" name=""/>
        <dsp:cNvSpPr/>
      </dsp:nvSpPr>
      <dsp:spPr>
        <a:xfrm>
          <a:off x="7471775" y="918634"/>
          <a:ext cx="2115783" cy="98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Trade-off &amp; Mitigation:</a:t>
          </a:r>
          <a:r>
            <a:rPr lang="en-US" sz="1400" kern="1200" dirty="0"/>
            <a:t> Discarded ~528,000 legitimate transactions. Mitigated by rotating fresh samples during monthly retraining.</a:t>
          </a:r>
        </a:p>
      </dsp:txBody>
      <dsp:txXfrm>
        <a:off x="7471775" y="918634"/>
        <a:ext cx="2115783" cy="983828"/>
      </dsp:txXfrm>
    </dsp:sp>
    <dsp:sp modelId="{7B17F803-8DED-4E8E-A92F-5A16A9DB146D}">
      <dsp:nvSpPr>
        <dsp:cNvPr id="0" name=""/>
        <dsp:cNvSpPr/>
      </dsp:nvSpPr>
      <dsp:spPr>
        <a:xfrm>
          <a:off x="7471775" y="1954561"/>
          <a:ext cx="2115783" cy="78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473FE-31E7-5D4A-9AB4-351638753DD5}">
      <dsp:nvSpPr>
        <dsp:cNvPr id="0" name=""/>
        <dsp:cNvSpPr/>
      </dsp:nvSpPr>
      <dsp:spPr>
        <a:xfrm>
          <a:off x="0" y="253401"/>
          <a:ext cx="9601196" cy="374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Goal:</a:t>
          </a:r>
          <a:r>
            <a:rPr lang="en-US" sz="1600" kern="1200"/>
            <a:t> Build a robust fraud detection system balancing performance, efficiency, and scalability.</a:t>
          </a:r>
        </a:p>
      </dsp:txBody>
      <dsp:txXfrm>
        <a:off x="18277" y="271678"/>
        <a:ext cx="9564642" cy="337846"/>
      </dsp:txXfrm>
    </dsp:sp>
    <dsp:sp modelId="{3FB01427-FAC7-B840-AD41-7B595BC6BC68}">
      <dsp:nvSpPr>
        <dsp:cNvPr id="0" name=""/>
        <dsp:cNvSpPr/>
      </dsp:nvSpPr>
      <dsp:spPr>
        <a:xfrm>
          <a:off x="0" y="673881"/>
          <a:ext cx="9601196" cy="374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Classifiers Evaluated:</a:t>
          </a:r>
          <a:endParaRPr lang="en-US" sz="1600" kern="1200"/>
        </a:p>
      </dsp:txBody>
      <dsp:txXfrm>
        <a:off x="18277" y="692158"/>
        <a:ext cx="9564642" cy="337846"/>
      </dsp:txXfrm>
    </dsp:sp>
    <dsp:sp modelId="{BFEC93E0-99E8-AE4B-A3D7-FF654D2EA5F9}">
      <dsp:nvSpPr>
        <dsp:cNvPr id="0" name=""/>
        <dsp:cNvSpPr/>
      </dsp:nvSpPr>
      <dsp:spPr>
        <a:xfrm>
          <a:off x="0" y="1048281"/>
          <a:ext cx="9601196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Logistic Regression:</a:t>
          </a:r>
          <a:r>
            <a:rPr lang="en-US" sz="1200" kern="1200"/>
            <a:t> Transparent baseline, high recall (99.27%) but impractical due to ~99% false positives.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Random Forest:</a:t>
          </a:r>
          <a:r>
            <a:rPr lang="en-US" sz="1200" kern="1200"/>
            <a:t> Ensemble of decision trees.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XGBoost:</a:t>
          </a:r>
          <a:r>
            <a:rPr lang="en-US" sz="1200" kern="1200"/>
            <a:t> Gradient-boosted decision trees.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LightGBM:</a:t>
          </a:r>
          <a:r>
            <a:rPr lang="en-US" sz="1200" kern="1200"/>
            <a:t> Optimized gradient-boosting framework.</a:t>
          </a:r>
        </a:p>
      </dsp:txBody>
      <dsp:txXfrm>
        <a:off x="0" y="1048281"/>
        <a:ext cx="9601196" cy="778320"/>
      </dsp:txXfrm>
    </dsp:sp>
    <dsp:sp modelId="{6E13AE0F-2BB6-7C4F-AC9A-B60353C35625}">
      <dsp:nvSpPr>
        <dsp:cNvPr id="0" name=""/>
        <dsp:cNvSpPr/>
      </dsp:nvSpPr>
      <dsp:spPr>
        <a:xfrm>
          <a:off x="0" y="1826601"/>
          <a:ext cx="9601196" cy="374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Evaluation Focus:</a:t>
          </a:r>
          <a:r>
            <a:rPr lang="en-US" sz="1600" kern="1200"/>
            <a:t> Prioritized high recall, balanced with acceptable precision, F1 score, and ROC AUC.</a:t>
          </a:r>
        </a:p>
      </dsp:txBody>
      <dsp:txXfrm>
        <a:off x="18277" y="1844878"/>
        <a:ext cx="9564642" cy="337846"/>
      </dsp:txXfrm>
    </dsp:sp>
    <dsp:sp modelId="{6E2960F0-786C-7A40-B490-B552439C1962}">
      <dsp:nvSpPr>
        <dsp:cNvPr id="0" name=""/>
        <dsp:cNvSpPr/>
      </dsp:nvSpPr>
      <dsp:spPr>
        <a:xfrm>
          <a:off x="0" y="2247081"/>
          <a:ext cx="9601196" cy="374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Training Data:</a:t>
          </a:r>
          <a:r>
            <a:rPr lang="en-US" sz="1600" kern="1200"/>
            <a:t> All models trained on SMOTE-balanced training set (66,122 rows, 50/50 fraud/non-fraud).</a:t>
          </a:r>
        </a:p>
      </dsp:txBody>
      <dsp:txXfrm>
        <a:off x="18277" y="2265358"/>
        <a:ext cx="9564642" cy="3378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AF928-B7D6-8F43-AAA6-8FE4FEB69B12}">
      <dsp:nvSpPr>
        <dsp:cNvPr id="0" name=""/>
        <dsp:cNvSpPr/>
      </dsp:nvSpPr>
      <dsp:spPr>
        <a:xfrm>
          <a:off x="0" y="2164076"/>
          <a:ext cx="9601196" cy="7102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Business Impact:</a:t>
          </a:r>
          <a:r>
            <a:rPr lang="en-US" sz="1400" kern="1200"/>
            <a:t> Projected annual savings of over $104,000 by balancing missed fraud costs and false alert overhead.</a:t>
          </a:r>
        </a:p>
      </dsp:txBody>
      <dsp:txXfrm>
        <a:off x="0" y="2164076"/>
        <a:ext cx="9601196" cy="710298"/>
      </dsp:txXfrm>
    </dsp:sp>
    <dsp:sp modelId="{23192D1E-8488-1944-864D-DCEA5CB726B8}">
      <dsp:nvSpPr>
        <dsp:cNvPr id="0" name=""/>
        <dsp:cNvSpPr/>
      </dsp:nvSpPr>
      <dsp:spPr>
        <a:xfrm rot="10800000">
          <a:off x="0" y="1082292"/>
          <a:ext cx="9601196" cy="1092438"/>
        </a:xfrm>
        <a:prstGeom prst="upArrowCallout">
          <a:avLst/>
        </a:prstGeom>
        <a:solidFill>
          <a:schemeClr val="accent2">
            <a:hueOff val="1125205"/>
            <a:satOff val="-1978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Optimized Threshold: 0.69:</a:t>
          </a:r>
          <a:endParaRPr lang="en-US" sz="1400" kern="1200"/>
        </a:p>
      </dsp:txBody>
      <dsp:txXfrm rot="-10800000">
        <a:off x="0" y="1082292"/>
        <a:ext cx="9601196" cy="383445"/>
      </dsp:txXfrm>
    </dsp:sp>
    <dsp:sp modelId="{7207F175-02F8-B142-A796-620BE0177329}">
      <dsp:nvSpPr>
        <dsp:cNvPr id="0" name=""/>
        <dsp:cNvSpPr/>
      </dsp:nvSpPr>
      <dsp:spPr>
        <a:xfrm>
          <a:off x="4688" y="1465738"/>
          <a:ext cx="3197273" cy="3266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Crucial for operational feasibility.</a:t>
          </a:r>
        </a:p>
      </dsp:txBody>
      <dsp:txXfrm>
        <a:off x="4688" y="1465738"/>
        <a:ext cx="3197273" cy="326639"/>
      </dsp:txXfrm>
    </dsp:sp>
    <dsp:sp modelId="{B086FAE5-A621-A24F-A737-8AFE08EF8DEC}">
      <dsp:nvSpPr>
        <dsp:cNvPr id="0" name=""/>
        <dsp:cNvSpPr/>
      </dsp:nvSpPr>
      <dsp:spPr>
        <a:xfrm>
          <a:off x="3201961" y="1465738"/>
          <a:ext cx="3197273" cy="326639"/>
        </a:xfrm>
        <a:prstGeom prst="rect">
          <a:avLst/>
        </a:prstGeom>
        <a:solidFill>
          <a:schemeClr val="accent2">
            <a:tint val="40000"/>
            <a:alpha val="90000"/>
            <a:hueOff val="1107462"/>
            <a:satOff val="-9424"/>
            <a:lumOff val="-53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07462"/>
              <a:satOff val="-9424"/>
              <a:lumOff val="-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Maintains ~73% fraud recall.</a:t>
          </a:r>
        </a:p>
      </dsp:txBody>
      <dsp:txXfrm>
        <a:off x="3201961" y="1465738"/>
        <a:ext cx="3197273" cy="326639"/>
      </dsp:txXfrm>
    </dsp:sp>
    <dsp:sp modelId="{F5B064F2-2049-6F40-A93D-62F09E5ACDAD}">
      <dsp:nvSpPr>
        <dsp:cNvPr id="0" name=""/>
        <dsp:cNvSpPr/>
      </dsp:nvSpPr>
      <dsp:spPr>
        <a:xfrm>
          <a:off x="6399235" y="1465738"/>
          <a:ext cx="3197273" cy="326639"/>
        </a:xfrm>
        <a:prstGeom prst="rect">
          <a:avLst/>
        </a:prstGeom>
        <a:solidFill>
          <a:schemeClr val="accent2">
            <a:tint val="40000"/>
            <a:alpha val="90000"/>
            <a:hueOff val="2214924"/>
            <a:satOff val="-18848"/>
            <a:lumOff val="-107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214924"/>
              <a:satOff val="-18848"/>
              <a:lumOff val="-10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Reduces false positives to </a:t>
          </a:r>
          <a:r>
            <a:rPr lang="en-US" sz="1300" b="1" kern="1200"/>
            <a:t>under 1,000 daily</a:t>
          </a:r>
          <a:r>
            <a:rPr lang="en-US" sz="1300" kern="1200"/>
            <a:t>.</a:t>
          </a:r>
        </a:p>
      </dsp:txBody>
      <dsp:txXfrm>
        <a:off x="6399235" y="1465738"/>
        <a:ext cx="3197273" cy="326639"/>
      </dsp:txXfrm>
    </dsp:sp>
    <dsp:sp modelId="{37A11C42-AC55-A148-A82B-B31A9B820859}">
      <dsp:nvSpPr>
        <dsp:cNvPr id="0" name=""/>
        <dsp:cNvSpPr/>
      </dsp:nvSpPr>
      <dsp:spPr>
        <a:xfrm rot="10800000">
          <a:off x="0" y="508"/>
          <a:ext cx="9601196" cy="1092438"/>
        </a:xfrm>
        <a:prstGeom prst="upArrowCallout">
          <a:avLst/>
        </a:prstGeom>
        <a:solidFill>
          <a:schemeClr val="accent2">
            <a:hueOff val="2250410"/>
            <a:satOff val="-39578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Default 0.50 Threshold:</a:t>
          </a:r>
          <a:r>
            <a:rPr lang="en-US" sz="1400" kern="1200"/>
            <a:t> For Random Forest, this would lead to ~6,240 false positives daily (assuming 100k daily transactions), overwhelming manual review.</a:t>
          </a:r>
        </a:p>
      </dsp:txBody>
      <dsp:txXfrm rot="10800000">
        <a:off x="0" y="508"/>
        <a:ext cx="9601196" cy="7098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5E2AB-DB08-C84E-8CAB-B7357767CBDF}">
      <dsp:nvSpPr>
        <dsp:cNvPr id="0" name=""/>
        <dsp:cNvSpPr/>
      </dsp:nvSpPr>
      <dsp:spPr>
        <a:xfrm>
          <a:off x="0" y="75557"/>
          <a:ext cx="9601196" cy="596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Model:</a:t>
          </a:r>
          <a:r>
            <a:rPr lang="en-US" sz="1600" kern="1200"/>
            <a:t> Random Forest (300 estimators, max_depth=15, min_samples_split=5).</a:t>
          </a:r>
        </a:p>
      </dsp:txBody>
      <dsp:txXfrm>
        <a:off x="29128" y="104685"/>
        <a:ext cx="9542940" cy="538444"/>
      </dsp:txXfrm>
    </dsp:sp>
    <dsp:sp modelId="{53051D15-E81B-E142-9DFE-3D064001C704}">
      <dsp:nvSpPr>
        <dsp:cNvPr id="0" name=""/>
        <dsp:cNvSpPr/>
      </dsp:nvSpPr>
      <dsp:spPr>
        <a:xfrm>
          <a:off x="0" y="718337"/>
          <a:ext cx="9601196" cy="596700"/>
        </a:xfrm>
        <a:prstGeom prst="roundRect">
          <a:avLst/>
        </a:prstGeom>
        <a:solidFill>
          <a:schemeClr val="accent5">
            <a:hueOff val="-4897"/>
            <a:satOff val="-5368"/>
            <a:lumOff val="-26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Deployment:</a:t>
          </a:r>
          <a:r>
            <a:rPr lang="en-US" sz="1600" kern="1200"/>
            <a:t> Integrated into real-time transaction pipeline for immediate scoring.</a:t>
          </a:r>
        </a:p>
      </dsp:txBody>
      <dsp:txXfrm>
        <a:off x="29128" y="747465"/>
        <a:ext cx="9542940" cy="538444"/>
      </dsp:txXfrm>
    </dsp:sp>
    <dsp:sp modelId="{0743902D-C9DC-234B-AA0B-DAFFFDD9618F}">
      <dsp:nvSpPr>
        <dsp:cNvPr id="0" name=""/>
        <dsp:cNvSpPr/>
      </dsp:nvSpPr>
      <dsp:spPr>
        <a:xfrm>
          <a:off x="0" y="1361118"/>
          <a:ext cx="9601196" cy="596700"/>
        </a:xfrm>
        <a:prstGeom prst="roundRect">
          <a:avLst/>
        </a:prstGeom>
        <a:solidFill>
          <a:schemeClr val="accent5">
            <a:hueOff val="-9794"/>
            <a:satOff val="-10735"/>
            <a:lumOff val="-5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Flagging Criteria:</a:t>
          </a:r>
          <a:r>
            <a:rPr lang="en-US" sz="1600" kern="1200"/>
            <a:t> Transactions with fraud probability ≥ 0.69 flagged for manual review.</a:t>
          </a:r>
        </a:p>
      </dsp:txBody>
      <dsp:txXfrm>
        <a:off x="29128" y="1390246"/>
        <a:ext cx="9542940" cy="538444"/>
      </dsp:txXfrm>
    </dsp:sp>
    <dsp:sp modelId="{F77408D0-B2F1-CD44-B0A1-6157DFB8DA76}">
      <dsp:nvSpPr>
        <dsp:cNvPr id="0" name=""/>
        <dsp:cNvSpPr/>
      </dsp:nvSpPr>
      <dsp:spPr>
        <a:xfrm>
          <a:off x="0" y="2003898"/>
          <a:ext cx="9601196" cy="596700"/>
        </a:xfrm>
        <a:prstGeom prst="roundRect">
          <a:avLst/>
        </a:prstGeom>
        <a:solidFill>
          <a:schemeClr val="accent5">
            <a:hueOff val="-14691"/>
            <a:satOff val="-16103"/>
            <a:lumOff val="-80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Monitoring:</a:t>
          </a:r>
          <a:r>
            <a:rPr lang="en-US" sz="1600" kern="1200"/>
            <a:t> Daily precision, recall, and false positive counts. Log key features for flagged cases.</a:t>
          </a:r>
        </a:p>
      </dsp:txBody>
      <dsp:txXfrm>
        <a:off x="29128" y="2033026"/>
        <a:ext cx="9542940" cy="538444"/>
      </dsp:txXfrm>
    </dsp:sp>
    <dsp:sp modelId="{3F8AB3BA-C817-7945-BD0F-102E4EC7DF16}">
      <dsp:nvSpPr>
        <dsp:cNvPr id="0" name=""/>
        <dsp:cNvSpPr/>
      </dsp:nvSpPr>
      <dsp:spPr>
        <a:xfrm>
          <a:off x="0" y="2646678"/>
          <a:ext cx="9601196" cy="596700"/>
        </a:xfrm>
        <a:prstGeom prst="roundRect">
          <a:avLst/>
        </a:prstGeom>
        <a:solidFill>
          <a:schemeClr val="accent5">
            <a:hueOff val="-19588"/>
            <a:satOff val="-21471"/>
            <a:lumOff val="-10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Expected Outcome:</a:t>
          </a:r>
          <a:r>
            <a:rPr lang="en-US" sz="1600" kern="1200"/>
            <a:t> ~73% fraud detection with fewer than 1,000 false positives daily, making manual review sustainable.</a:t>
          </a:r>
        </a:p>
      </dsp:txBody>
      <dsp:txXfrm>
        <a:off x="29128" y="2675806"/>
        <a:ext cx="9542940" cy="5384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94C99-AFCE-A34F-B9EC-2AB8516AD085}">
      <dsp:nvSpPr>
        <dsp:cNvPr id="0" name=""/>
        <dsp:cNvSpPr/>
      </dsp:nvSpPr>
      <dsp:spPr>
        <a:xfrm>
          <a:off x="0" y="6441"/>
          <a:ext cx="9601196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Monthly Retraining Pipeline:</a:t>
          </a:r>
          <a:endParaRPr lang="en-US" sz="1600" kern="1200"/>
        </a:p>
      </dsp:txBody>
      <dsp:txXfrm>
        <a:off x="18277" y="24718"/>
        <a:ext cx="9564642" cy="337846"/>
      </dsp:txXfrm>
    </dsp:sp>
    <dsp:sp modelId="{EEC66E84-914B-1D4C-B39C-8758B73B5326}">
      <dsp:nvSpPr>
        <dsp:cNvPr id="0" name=""/>
        <dsp:cNvSpPr/>
      </dsp:nvSpPr>
      <dsp:spPr>
        <a:xfrm>
          <a:off x="0" y="380841"/>
          <a:ext cx="9601196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Collect 60 days of recent labeled transactions.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Create new 2:1 undersampled subsets.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Apply preprocessing and SMOTE.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Retrain Random Forest, validate on holdout sets.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Recalibrate thresholds; deploy if performance meets/exceeds standards.</a:t>
          </a:r>
        </a:p>
      </dsp:txBody>
      <dsp:txXfrm>
        <a:off x="0" y="380841"/>
        <a:ext cx="9601196" cy="960480"/>
      </dsp:txXfrm>
    </dsp:sp>
    <dsp:sp modelId="{9DD232B5-1518-7A44-B84E-8381DD19A2BE}">
      <dsp:nvSpPr>
        <dsp:cNvPr id="0" name=""/>
        <dsp:cNvSpPr/>
      </dsp:nvSpPr>
      <dsp:spPr>
        <a:xfrm>
          <a:off x="0" y="1341321"/>
          <a:ext cx="9601196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Real-time Monitoring Dashboard:</a:t>
          </a:r>
          <a:endParaRPr lang="en-US" sz="1600" kern="1200"/>
        </a:p>
      </dsp:txBody>
      <dsp:txXfrm>
        <a:off x="18277" y="1359598"/>
        <a:ext cx="9564642" cy="337846"/>
      </dsp:txXfrm>
    </dsp:sp>
    <dsp:sp modelId="{D89C8CCC-9FE8-634F-8A4B-86FCF3D597F5}">
      <dsp:nvSpPr>
        <dsp:cNvPr id="0" name=""/>
        <dsp:cNvSpPr/>
      </dsp:nvSpPr>
      <dsp:spPr>
        <a:xfrm>
          <a:off x="0" y="1715721"/>
          <a:ext cx="9601196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Track 7-day/30-day rolling averages of key metrics.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Monitor feature distributions for drift (e.g., &gt;10%).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Alert on performance degradation (&gt;2 percentage points).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Ensure review team capacity matches flagged volumes.</a:t>
          </a:r>
        </a:p>
      </dsp:txBody>
      <dsp:txXfrm>
        <a:off x="0" y="1715721"/>
        <a:ext cx="9601196" cy="778320"/>
      </dsp:txXfrm>
    </dsp:sp>
    <dsp:sp modelId="{3071ACE3-DFCC-C846-BC7D-1CDD8F344978}">
      <dsp:nvSpPr>
        <dsp:cNvPr id="0" name=""/>
        <dsp:cNvSpPr/>
      </dsp:nvSpPr>
      <dsp:spPr>
        <a:xfrm>
          <a:off x="0" y="2494041"/>
          <a:ext cx="9601196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Goal:</a:t>
          </a:r>
          <a:r>
            <a:rPr lang="en-US" sz="1600" kern="1200"/>
            <a:t> Maintain model effectiveness against evolving fraud tactics and preserve operational efficiency.</a:t>
          </a:r>
        </a:p>
      </dsp:txBody>
      <dsp:txXfrm>
        <a:off x="18277" y="2512318"/>
        <a:ext cx="9564642" cy="3378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283B7-A179-2C46-8CBA-BA4682ABEB59}">
      <dsp:nvSpPr>
        <dsp:cNvPr id="0" name=""/>
        <dsp:cNvSpPr/>
      </dsp:nvSpPr>
      <dsp:spPr>
        <a:xfrm>
          <a:off x="961057" y="377908"/>
          <a:ext cx="767908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59E6-DB57-9646-BF64-7BF4F5D3352A}">
      <dsp:nvSpPr>
        <dsp:cNvPr id="0" name=""/>
        <dsp:cNvSpPr/>
      </dsp:nvSpPr>
      <dsp:spPr>
        <a:xfrm>
          <a:off x="1775040" y="313440"/>
          <a:ext cx="88309" cy="165868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562C6-4003-F949-A2F4-BDCA135A0E7B}">
      <dsp:nvSpPr>
        <dsp:cNvPr id="0" name=""/>
        <dsp:cNvSpPr/>
      </dsp:nvSpPr>
      <dsp:spPr>
        <a:xfrm>
          <a:off x="487123" y="0"/>
          <a:ext cx="755889" cy="7558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3" tIns="29333" rIns="29333" bIns="2933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597820" y="110697"/>
        <a:ext cx="534495" cy="534495"/>
      </dsp:txXfrm>
    </dsp:sp>
    <dsp:sp modelId="{D02573CF-575E-E241-A52A-DC9ED801D58E}">
      <dsp:nvSpPr>
        <dsp:cNvPr id="0" name=""/>
        <dsp:cNvSpPr/>
      </dsp:nvSpPr>
      <dsp:spPr>
        <a:xfrm>
          <a:off x="1172" y="921489"/>
          <a:ext cx="1727793" cy="195339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Information Loss from Undersampling:</a:t>
          </a:r>
          <a:r>
            <a:rPr lang="en-US" sz="1100" kern="1200"/>
            <a:t> Discarded ~528,000 legitimate transactions; may obscure rare valid patterns, potentially increasing false positives in production.</a:t>
          </a:r>
        </a:p>
      </dsp:txBody>
      <dsp:txXfrm>
        <a:off x="1172" y="1267048"/>
        <a:ext cx="1727793" cy="1607834"/>
      </dsp:txXfrm>
    </dsp:sp>
    <dsp:sp modelId="{BF9BEE6E-B469-6743-B145-6905A4015B1E}">
      <dsp:nvSpPr>
        <dsp:cNvPr id="0" name=""/>
        <dsp:cNvSpPr/>
      </dsp:nvSpPr>
      <dsp:spPr>
        <a:xfrm>
          <a:off x="1920942" y="377908"/>
          <a:ext cx="1727793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95A9-082B-F04F-92A0-0E2760B99E8F}">
      <dsp:nvSpPr>
        <dsp:cNvPr id="0" name=""/>
        <dsp:cNvSpPr/>
      </dsp:nvSpPr>
      <dsp:spPr>
        <a:xfrm>
          <a:off x="3694810" y="313440"/>
          <a:ext cx="88309" cy="165868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45FFD-BE34-2249-BC51-6AA6B7910156}">
      <dsp:nvSpPr>
        <dsp:cNvPr id="0" name=""/>
        <dsp:cNvSpPr/>
      </dsp:nvSpPr>
      <dsp:spPr>
        <a:xfrm>
          <a:off x="2406894" y="0"/>
          <a:ext cx="755889" cy="7558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3" tIns="29333" rIns="29333" bIns="2933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517591" y="110697"/>
        <a:ext cx="534495" cy="534495"/>
      </dsp:txXfrm>
    </dsp:sp>
    <dsp:sp modelId="{F45CDFBF-A295-3B45-B134-29441A1EBEFF}">
      <dsp:nvSpPr>
        <dsp:cNvPr id="0" name=""/>
        <dsp:cNvSpPr/>
      </dsp:nvSpPr>
      <dsp:spPr>
        <a:xfrm>
          <a:off x="1920942" y="921489"/>
          <a:ext cx="1727793" cy="195339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SMOTE Bias:</a:t>
          </a:r>
          <a:r>
            <a:rPr lang="en-US" sz="1100" kern="1200"/>
            <a:t> Synthetic oversampling may not reflect emerging fraud schemes.</a:t>
          </a:r>
        </a:p>
      </dsp:txBody>
      <dsp:txXfrm>
        <a:off x="1920942" y="1267048"/>
        <a:ext cx="1727793" cy="1607834"/>
      </dsp:txXfrm>
    </dsp:sp>
    <dsp:sp modelId="{FF68D023-EE81-0C47-840F-69AE1C5B42C8}">
      <dsp:nvSpPr>
        <dsp:cNvPr id="0" name=""/>
        <dsp:cNvSpPr/>
      </dsp:nvSpPr>
      <dsp:spPr>
        <a:xfrm>
          <a:off x="3840713" y="377908"/>
          <a:ext cx="1727793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1A6F0-5719-9F41-9326-944008C9D930}">
      <dsp:nvSpPr>
        <dsp:cNvPr id="0" name=""/>
        <dsp:cNvSpPr/>
      </dsp:nvSpPr>
      <dsp:spPr>
        <a:xfrm>
          <a:off x="5614581" y="313440"/>
          <a:ext cx="88309" cy="165868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274C9-2BAF-C945-9AD5-9A04D9023A12}">
      <dsp:nvSpPr>
        <dsp:cNvPr id="0" name=""/>
        <dsp:cNvSpPr/>
      </dsp:nvSpPr>
      <dsp:spPr>
        <a:xfrm>
          <a:off x="4326665" y="0"/>
          <a:ext cx="755889" cy="7558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3" tIns="29333" rIns="29333" bIns="2933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437362" y="110697"/>
        <a:ext cx="534495" cy="534495"/>
      </dsp:txXfrm>
    </dsp:sp>
    <dsp:sp modelId="{F2AEE1EA-9167-5E45-84B9-D71CC542DCAF}">
      <dsp:nvSpPr>
        <dsp:cNvPr id="0" name=""/>
        <dsp:cNvSpPr/>
      </dsp:nvSpPr>
      <dsp:spPr>
        <a:xfrm>
          <a:off x="3840713" y="921489"/>
          <a:ext cx="1727793" cy="195339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Feature Drift Vulnerability:</a:t>
          </a:r>
          <a:r>
            <a:rPr lang="en-US" sz="1100" kern="1200"/>
            <a:t> Fraud patterns evolve, requiring vigilant monitoring to prevent performance degradation.</a:t>
          </a:r>
        </a:p>
      </dsp:txBody>
      <dsp:txXfrm>
        <a:off x="3840713" y="1267048"/>
        <a:ext cx="1727793" cy="1607834"/>
      </dsp:txXfrm>
    </dsp:sp>
    <dsp:sp modelId="{77FA23D1-AB1C-EF4E-915A-B59395D43F13}">
      <dsp:nvSpPr>
        <dsp:cNvPr id="0" name=""/>
        <dsp:cNvSpPr/>
      </dsp:nvSpPr>
      <dsp:spPr>
        <a:xfrm>
          <a:off x="5760483" y="377908"/>
          <a:ext cx="1727793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C8CC2-817A-3F47-A45E-6E62A34D3BD0}">
      <dsp:nvSpPr>
        <dsp:cNvPr id="0" name=""/>
        <dsp:cNvSpPr/>
      </dsp:nvSpPr>
      <dsp:spPr>
        <a:xfrm>
          <a:off x="7534351" y="313440"/>
          <a:ext cx="88309" cy="16586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FB587-36C4-8041-951C-24A8AA8AF1B8}">
      <dsp:nvSpPr>
        <dsp:cNvPr id="0" name=""/>
        <dsp:cNvSpPr/>
      </dsp:nvSpPr>
      <dsp:spPr>
        <a:xfrm>
          <a:off x="6246435" y="0"/>
          <a:ext cx="755889" cy="7558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3" tIns="29333" rIns="29333" bIns="2933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357132" y="110697"/>
        <a:ext cx="534495" cy="534495"/>
      </dsp:txXfrm>
    </dsp:sp>
    <dsp:sp modelId="{82944B8E-B935-9F44-B060-804FB24BE483}">
      <dsp:nvSpPr>
        <dsp:cNvPr id="0" name=""/>
        <dsp:cNvSpPr/>
      </dsp:nvSpPr>
      <dsp:spPr>
        <a:xfrm>
          <a:off x="5760483" y="921489"/>
          <a:ext cx="1727793" cy="195339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Limited Network Analysis:</a:t>
          </a:r>
          <a:r>
            <a:rPr lang="en-US" sz="1100" kern="1200"/>
            <a:t> Current approach examines individual transactions; misses coordinated fraud rings.</a:t>
          </a:r>
        </a:p>
      </dsp:txBody>
      <dsp:txXfrm>
        <a:off x="5760483" y="1267048"/>
        <a:ext cx="1727793" cy="1607834"/>
      </dsp:txXfrm>
    </dsp:sp>
    <dsp:sp modelId="{4C3CA455-51F6-8844-B943-1E0DA839CB88}">
      <dsp:nvSpPr>
        <dsp:cNvPr id="0" name=""/>
        <dsp:cNvSpPr/>
      </dsp:nvSpPr>
      <dsp:spPr>
        <a:xfrm>
          <a:off x="7680254" y="377908"/>
          <a:ext cx="863896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30DCD-A4B8-234A-9986-26F6F33826EC}">
      <dsp:nvSpPr>
        <dsp:cNvPr id="0" name=""/>
        <dsp:cNvSpPr/>
      </dsp:nvSpPr>
      <dsp:spPr>
        <a:xfrm>
          <a:off x="8166206" y="0"/>
          <a:ext cx="755889" cy="7558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3" tIns="29333" rIns="29333" bIns="2933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276903" y="110697"/>
        <a:ext cx="534495" cy="534495"/>
      </dsp:txXfrm>
    </dsp:sp>
    <dsp:sp modelId="{519FFE69-D7A7-794B-89D6-7E4FF96DB3F0}">
      <dsp:nvSpPr>
        <dsp:cNvPr id="0" name=""/>
        <dsp:cNvSpPr/>
      </dsp:nvSpPr>
      <dsp:spPr>
        <a:xfrm>
          <a:off x="7680254" y="921489"/>
          <a:ext cx="1727793" cy="195339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Reduced Interpretability for "V" Features:</a:t>
          </a:r>
          <a:r>
            <a:rPr lang="en-US" sz="1100" kern="1200"/>
            <a:t> Anonymized features limit understanding of model decisions.</a:t>
          </a:r>
        </a:p>
      </dsp:txBody>
      <dsp:txXfrm>
        <a:off x="7680254" y="1267048"/>
        <a:ext cx="1727793" cy="160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8702-EBB6-0848-A875-06AEBD51A4D7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5F4-3859-F944-B42B-7D68CDC1F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CF5F4-3859-F944-B42B-7D68CDC1F4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D1EADE-8E88-4C7C-8AC5-FB148DE4940E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7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2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2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220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56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770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21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810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445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2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6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450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96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4.png"/><Relationship Id="rId9" Type="http://schemas.microsoft.com/office/2007/relationships/diagramDrawing" Target="../diagrams/drawing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4.png"/><Relationship Id="rId9" Type="http://schemas.microsoft.com/office/2007/relationships/diagramDrawing" Target="../diagrams/drawing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7A84A88-56D8-46EF-B003-C467C54D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7" name="Rectangle 116">
              <a:extLst>
                <a:ext uri="{FF2B5EF4-FFF2-40B4-BE49-F238E27FC236}">
                  <a16:creationId xmlns:a16="http://schemas.microsoft.com/office/drawing/2014/main" id="{BE02409C-AAC9-4B71-B433-1F0477989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04F123D-B711-484C-90B7-7E3EEA540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FF5BA041-244A-457E-846E-ED0CBCD0EB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1C4581C-A5C4-46B6-994D-8E954AC8A0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A50DE8B2-6159-4CEA-9388-88C104386F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06A4A158-2E58-432F-839F-5B3A8133B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DDCEB3-0BC4-9E76-9C03-F8AF88DB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290" y="1041401"/>
            <a:ext cx="307900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Conquering Class Imbalance: Strategic Sampling for High-Recall 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91743-D326-1AC3-64BD-141662DE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9431" y="3657596"/>
            <a:ext cx="3092865" cy="1933463"/>
          </a:xfrm>
        </p:spPr>
        <p:txBody>
          <a:bodyPr>
            <a:normAutofit/>
          </a:bodyPr>
          <a:lstStyle/>
          <a:p>
            <a:r>
              <a:rPr lang="en-US" sz="1900"/>
              <a:t>A Machine Learning Approach</a:t>
            </a:r>
          </a:p>
          <a:p>
            <a:r>
              <a:rPr lang="en-US" sz="1900" b="1"/>
              <a:t>Presenter:</a:t>
            </a:r>
            <a:r>
              <a:rPr lang="en-US" sz="1900"/>
              <a:t> Shayma Remy</a:t>
            </a:r>
          </a:p>
          <a:p>
            <a:r>
              <a:rPr lang="en-US" sz="1900"/>
              <a:t>Springboard | Data Science Track – Capstone | June 2025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B057C70-1B97-42CE-9C74-A2B72760F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image of chess pawns">
            <a:extLst>
              <a:ext uri="{FF2B5EF4-FFF2-40B4-BE49-F238E27FC236}">
                <a16:creationId xmlns:a16="http://schemas.microsoft.com/office/drawing/2014/main" id="{6E9FA4B6-A44D-6605-57B6-3996DE6A07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91" t="22226"/>
          <a:stretch>
            <a:fillRect/>
          </a:stretch>
        </p:blipFill>
        <p:spPr>
          <a:xfrm>
            <a:off x="1412683" y="1712821"/>
            <a:ext cx="5784083" cy="3253554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C6C006-F859-490E-A780-57D4CC53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6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FD184F-4DEC-B4B8-9169-9ACBF25D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Key Fraud Patterns - Transaction &amp; Network Characteristics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5DE40EB6-9190-0F42-0D43-4362B64D00C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12683" y="2092487"/>
            <a:ext cx="5278777" cy="249422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8DD6-83E3-DEFD-BA07-C65FFCE2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Product Code (</a:t>
            </a:r>
            <a:r>
              <a:rPr lang="en-US" b="1" dirty="0" err="1"/>
              <a:t>ProductCD</a:t>
            </a:r>
            <a:r>
              <a:rPr lang="en-US" b="1" dirty="0"/>
              <a:t>):</a:t>
            </a:r>
            <a:r>
              <a:rPr lang="en-US" dirty="0"/>
              <a:t> Codes "W" and "C" are overrepresented in fraud cases (e.g., "W" is 5% of transactions but 12% of fraud).</a:t>
            </a:r>
          </a:p>
        </p:txBody>
      </p:sp>
    </p:spTree>
    <p:extLst>
      <p:ext uri="{BB962C8B-B14F-4D97-AF65-F5344CB8AC3E}">
        <p14:creationId xmlns:p14="http://schemas.microsoft.com/office/powerpoint/2010/main" val="88265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32" name="Rectangle 1031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034" name="Picture 1033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037" name="Picture 1036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4B9A94-141A-BD52-14EF-8286740E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Key Fraud Patterns - Transaction &amp; Network Characteristics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8E5F2E-A25F-8E9C-A7E8-3A0910BA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2019904"/>
            <a:ext cx="5278777" cy="263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EB2D-2C34-1588-7258-A481D1D6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Card Network (card4):</a:t>
            </a:r>
            <a:endParaRPr lang="en-US" sz="2000" dirty="0"/>
          </a:p>
          <a:p>
            <a:pPr lvl="1"/>
            <a:r>
              <a:rPr lang="en-US" b="1" dirty="0"/>
              <a:t>Discover &amp; MasterCard</a:t>
            </a:r>
            <a:r>
              <a:rPr lang="en-US" dirty="0"/>
              <a:t> show disproportionately higher fraud rates.</a:t>
            </a:r>
          </a:p>
          <a:p>
            <a:pPr lvl="1"/>
            <a:r>
              <a:rPr lang="en-US" dirty="0"/>
              <a:t>Example: Discover processes 18% of transactions but accounts for 28% of fraud.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520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9" name="Rectangle 2138">
            <a:extLst>
              <a:ext uri="{FF2B5EF4-FFF2-40B4-BE49-F238E27FC236}">
                <a16:creationId xmlns:a16="http://schemas.microsoft.com/office/drawing/2014/main" id="{709F2443-DD0F-4A1A-95D9-3D09C9910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0" name="Group 2139">
            <a:extLst>
              <a:ext uri="{FF2B5EF4-FFF2-40B4-BE49-F238E27FC236}">
                <a16:creationId xmlns:a16="http://schemas.microsoft.com/office/drawing/2014/main" id="{E257BDEF-8960-4E5E-9B66-CEEB747D3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145" name="Picture 2144">
              <a:extLst>
                <a:ext uri="{FF2B5EF4-FFF2-40B4-BE49-F238E27FC236}">
                  <a16:creationId xmlns:a16="http://schemas.microsoft.com/office/drawing/2014/main" id="{C8A46F2A-9E4B-42CA-B21B-02B8F1CE2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46" name="Rectangle 2145">
              <a:extLst>
                <a:ext uri="{FF2B5EF4-FFF2-40B4-BE49-F238E27FC236}">
                  <a16:creationId xmlns:a16="http://schemas.microsoft.com/office/drawing/2014/main" id="{1D4EEE37-BD4C-4C81-8E23-9CC54C601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147" name="Picture 2146">
              <a:extLst>
                <a:ext uri="{FF2B5EF4-FFF2-40B4-BE49-F238E27FC236}">
                  <a16:creationId xmlns:a16="http://schemas.microsoft.com/office/drawing/2014/main" id="{6F6738F9-407F-4CCC-9E6B-66463034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148" name="Picture 2147">
              <a:extLst>
                <a:ext uri="{FF2B5EF4-FFF2-40B4-BE49-F238E27FC236}">
                  <a16:creationId xmlns:a16="http://schemas.microsoft.com/office/drawing/2014/main" id="{19B46B5B-E34C-4AF4-AA00-36264B45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34271A-D46F-AEF0-90AD-F9882C1B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Key Fraud Patterns - Device, and Behavioral Signals</a:t>
            </a:r>
          </a:p>
        </p:txBody>
      </p:sp>
      <p:sp>
        <p:nvSpPr>
          <p:cNvPr id="2141" name="Rectangle 2140">
            <a:extLst>
              <a:ext uri="{FF2B5EF4-FFF2-40B4-BE49-F238E27FC236}">
                <a16:creationId xmlns:a16="http://schemas.microsoft.com/office/drawing/2014/main" id="{0D505DEE-DDD0-497D-BE32-EC510B88E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aph of a computer device type&#10;&#10;AI-generated content may be incorrect.">
            <a:extLst>
              <a:ext uri="{FF2B5EF4-FFF2-40B4-BE49-F238E27FC236}">
                <a16:creationId xmlns:a16="http://schemas.microsoft.com/office/drawing/2014/main" id="{AEB5B88C-862C-2126-8E2B-1AFA333A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236" y="1722797"/>
            <a:ext cx="2743200" cy="16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8FC07C82-4DEC-4196-AD7A-1CF39014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 graph showing a red and blue bar&#10;&#10;AI-generated content may be incorrect.">
            <a:extLst>
              <a:ext uri="{FF2B5EF4-FFF2-40B4-BE49-F238E27FC236}">
                <a16:creationId xmlns:a16="http://schemas.microsoft.com/office/drawing/2014/main" id="{23478AB1-21E9-D583-3A6F-CA1FBCBA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236" y="3533309"/>
            <a:ext cx="2743200" cy="159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BC0D-8FC9-55A8-E6D2-48193EDB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Device Type:</a:t>
            </a:r>
            <a:r>
              <a:rPr lang="en-US" dirty="0"/>
              <a:t> Nearly 55% of fraud originates from </a:t>
            </a:r>
            <a:r>
              <a:rPr lang="en-US" b="1" dirty="0"/>
              <a:t>mobile devices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Time of Day (AM vs. PM):</a:t>
            </a:r>
            <a:r>
              <a:rPr lang="en-US" dirty="0"/>
              <a:t> PM period (afternoon/evening) sees ~1.4x more fraud than AM.</a:t>
            </a:r>
          </a:p>
        </p:txBody>
      </p:sp>
    </p:spTree>
    <p:extLst>
      <p:ext uri="{BB962C8B-B14F-4D97-AF65-F5344CB8AC3E}">
        <p14:creationId xmlns:p14="http://schemas.microsoft.com/office/powerpoint/2010/main" val="14902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6" name="Group 3175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177" name="Rectangle 3176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66" name="Group 3165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167" name="Picture 3166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178" name="Rectangle 3177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169" name="Picture 3168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170" name="Picture 3169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4A1612-9EE9-CA96-FD84-BE2DE80B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Key Fraud Patterns - Device, and Behavioral Signals</a:t>
            </a:r>
            <a:endParaRPr lang="en-US" sz="2800" dirty="0"/>
          </a:p>
        </p:txBody>
      </p:sp>
      <p:sp>
        <p:nvSpPr>
          <p:cNvPr id="3179" name="Rectangle 3178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graph of a heatmap&#10;&#10;AI-generated content may be incorrect.">
            <a:extLst>
              <a:ext uri="{FF2B5EF4-FFF2-40B4-BE49-F238E27FC236}">
                <a16:creationId xmlns:a16="http://schemas.microsoft.com/office/drawing/2014/main" id="{1EDC0F37-E9BE-8ED1-365E-0F4F18FE3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" t="1" r="1834" b="1"/>
          <a:stretch>
            <a:fillRect/>
          </a:stretch>
        </p:blipFill>
        <p:spPr bwMode="auto">
          <a:xfrm>
            <a:off x="1412705" y="1410208"/>
            <a:ext cx="5278732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80" name="Straight Connector 3179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F5B3-B170-BABF-6302-2DF195F4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/>
              <a:t>Distance &amp; Time-Difference Correlations: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/>
              <a:t>Strong correlation (0.76) between D1 and D2 suggests rapid successive transactions.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Moderate correlation (0.30) between TransactionAmt and D15 implies higher fraud amounts follow previous transactions quickly.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8298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7F74-BBD3-61CA-B388-FCE9CF34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Model Selection - Overview of Classifiers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4315C80D-B1CB-2715-FC53-BE16808ED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45977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74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0" name="Group 4169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171" name="Rectangle 4170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40" name="Group 4139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141" name="Picture 4140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172" name="Rectangle 4171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4143" name="Picture 4142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144" name="Picture 4143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AECE90-FC0B-2D2E-8340-6B5BFB0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Random Forest - The Chosen Model's Performance</a:t>
            </a:r>
          </a:p>
        </p:txBody>
      </p:sp>
      <p:sp>
        <p:nvSpPr>
          <p:cNvPr id="4173" name="Rectangle 4172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229EC1F4-8216-0A08-495B-3FDE84608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2056004"/>
            <a:ext cx="3876801" cy="25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74" name="Straight Connector 4173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1925-D908-501D-5A84-7C892320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b="1"/>
              <a:t>Metrics (Test Set, default 0.50 threshold):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 b="1"/>
              <a:t>Accuracy:</a:t>
            </a:r>
            <a:r>
              <a:rPr lang="en-US" sz="1000"/>
              <a:t> 86.80%</a:t>
            </a:r>
          </a:p>
          <a:p>
            <a:pPr lvl="1">
              <a:lnSpc>
                <a:spcPct val="90000"/>
              </a:lnSpc>
            </a:pPr>
            <a:r>
              <a:rPr lang="en-US" sz="1000" b="1"/>
              <a:t>Precision (Fraud):</a:t>
            </a:r>
            <a:r>
              <a:rPr lang="en-US" sz="1000"/>
              <a:t> 85.02%</a:t>
            </a:r>
          </a:p>
          <a:p>
            <a:pPr lvl="1">
              <a:lnSpc>
                <a:spcPct val="90000"/>
              </a:lnSpc>
            </a:pPr>
            <a:r>
              <a:rPr lang="en-US" sz="1000" b="1"/>
              <a:t>Recall (Fraud):</a:t>
            </a:r>
            <a:r>
              <a:rPr lang="en-US" sz="1000"/>
              <a:t> 73.34%</a:t>
            </a:r>
          </a:p>
          <a:p>
            <a:pPr lvl="1">
              <a:lnSpc>
                <a:spcPct val="90000"/>
              </a:lnSpc>
            </a:pPr>
            <a:r>
              <a:rPr lang="en-US" sz="1000" b="1"/>
              <a:t>F1 Score (Fraud):</a:t>
            </a:r>
            <a:r>
              <a:rPr lang="en-US" sz="1000"/>
              <a:t> 78.75%</a:t>
            </a:r>
          </a:p>
          <a:p>
            <a:pPr lvl="1">
              <a:lnSpc>
                <a:spcPct val="90000"/>
              </a:lnSpc>
            </a:pPr>
            <a:r>
              <a:rPr lang="en-US" sz="1000" b="1"/>
              <a:t>ROC AUC:</a:t>
            </a:r>
            <a:r>
              <a:rPr lang="en-US" sz="1000"/>
              <a:t> 0.9176</a:t>
            </a:r>
          </a:p>
          <a:p>
            <a:pPr>
              <a:lnSpc>
                <a:spcPct val="90000"/>
              </a:lnSpc>
            </a:pPr>
            <a:r>
              <a:rPr lang="en-US" sz="1000" b="1"/>
              <a:t>Impact: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/>
              <a:t>Correctly detected 3,031 of 4,133 fraud cases (1,102 false negatives).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Misclassified only 534 of 8,265 legitimate transactions as fraud (false positives).</a:t>
            </a:r>
          </a:p>
          <a:p>
            <a:pPr>
              <a:lnSpc>
                <a:spcPct val="90000"/>
              </a:lnSpc>
            </a:pPr>
            <a:r>
              <a:rPr lang="en-US" sz="1000" b="1"/>
              <a:t>Why Chosen:</a:t>
            </a:r>
            <a:r>
              <a:rPr lang="en-US" sz="1000"/>
              <a:t> Offers the optimal balance between detecting fraud (recall) and minimizing false alarms (precision), strong class separation, and interpretability through feature importance.</a:t>
            </a:r>
          </a:p>
          <a:p>
            <a:pPr>
              <a:lnSpc>
                <a:spcPct val="90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074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6E5029-2962-B2B8-457E-3AF25B0B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Performance Comparison Across Models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256E-C842-678C-51E9-0E779F03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/>
              <a:t>Random Forest:</a:t>
            </a:r>
            <a:r>
              <a:rPr lang="en-US" sz="1500"/>
              <a:t> Strong balance of recall (73.34%) and precision (85.02%), highest ROC AUC (0.9176).</a:t>
            </a:r>
          </a:p>
          <a:p>
            <a:pPr>
              <a:lnSpc>
                <a:spcPct val="90000"/>
              </a:lnSpc>
            </a:pPr>
            <a:r>
              <a:rPr lang="en-US" sz="1500" b="1"/>
              <a:t>XGBoost:</a:t>
            </a:r>
            <a:r>
              <a:rPr lang="en-US" sz="1500"/>
              <a:t> Very competitive, slightly lower recall (71.38%) but similar precision (85.48%), strong ROC AUC (0.9137).</a:t>
            </a:r>
          </a:p>
          <a:p>
            <a:pPr>
              <a:lnSpc>
                <a:spcPct val="90000"/>
              </a:lnSpc>
            </a:pPr>
            <a:r>
              <a:rPr lang="en-US" sz="1500" b="1"/>
              <a:t>LightGBM:</a:t>
            </a:r>
            <a:r>
              <a:rPr lang="en-US" sz="1500"/>
              <a:t> Fastest training, lowest false positives (478), but slightly lower recall (70.97%).</a:t>
            </a:r>
          </a:p>
          <a:p>
            <a:pPr>
              <a:lnSpc>
                <a:spcPct val="90000"/>
              </a:lnSpc>
            </a:pPr>
            <a:r>
              <a:rPr lang="en-US" sz="1500" b="1"/>
              <a:t>Logistic Regression:</a:t>
            </a:r>
            <a:r>
              <a:rPr lang="en-US" sz="1500"/>
              <a:t> Unacceptable false positives despite high recall.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1CD6EF-8610-4D3F-6FF1-FFD5189F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26662"/>
              </p:ext>
            </p:extLst>
          </p:nvPr>
        </p:nvGraphicFramePr>
        <p:xfrm>
          <a:off x="1412683" y="2618136"/>
          <a:ext cx="5278781" cy="144292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00812">
                  <a:extLst>
                    <a:ext uri="{9D8B030D-6E8A-4147-A177-3AD203B41FA5}">
                      <a16:colId xmlns:a16="http://schemas.microsoft.com/office/drawing/2014/main" val="3098226750"/>
                    </a:ext>
                  </a:extLst>
                </a:gridCol>
                <a:gridCol w="448113">
                  <a:extLst>
                    <a:ext uri="{9D8B030D-6E8A-4147-A177-3AD203B41FA5}">
                      <a16:colId xmlns:a16="http://schemas.microsoft.com/office/drawing/2014/main" val="642788315"/>
                    </a:ext>
                  </a:extLst>
                </a:gridCol>
                <a:gridCol w="754775">
                  <a:extLst>
                    <a:ext uri="{9D8B030D-6E8A-4147-A177-3AD203B41FA5}">
                      <a16:colId xmlns:a16="http://schemas.microsoft.com/office/drawing/2014/main" val="1532925339"/>
                    </a:ext>
                  </a:extLst>
                </a:gridCol>
                <a:gridCol w="952196">
                  <a:extLst>
                    <a:ext uri="{9D8B030D-6E8A-4147-A177-3AD203B41FA5}">
                      <a16:colId xmlns:a16="http://schemas.microsoft.com/office/drawing/2014/main" val="592030224"/>
                    </a:ext>
                  </a:extLst>
                </a:gridCol>
                <a:gridCol w="638954">
                  <a:extLst>
                    <a:ext uri="{9D8B030D-6E8A-4147-A177-3AD203B41FA5}">
                      <a16:colId xmlns:a16="http://schemas.microsoft.com/office/drawing/2014/main" val="3263140394"/>
                    </a:ext>
                  </a:extLst>
                </a:gridCol>
                <a:gridCol w="638954">
                  <a:extLst>
                    <a:ext uri="{9D8B030D-6E8A-4147-A177-3AD203B41FA5}">
                      <a16:colId xmlns:a16="http://schemas.microsoft.com/office/drawing/2014/main" val="3302712694"/>
                    </a:ext>
                  </a:extLst>
                </a:gridCol>
                <a:gridCol w="549456">
                  <a:extLst>
                    <a:ext uri="{9D8B030D-6E8A-4147-A177-3AD203B41FA5}">
                      <a16:colId xmlns:a16="http://schemas.microsoft.com/office/drawing/2014/main" val="2688335616"/>
                    </a:ext>
                  </a:extLst>
                </a:gridCol>
                <a:gridCol w="595521">
                  <a:extLst>
                    <a:ext uri="{9D8B030D-6E8A-4147-A177-3AD203B41FA5}">
                      <a16:colId xmlns:a16="http://schemas.microsoft.com/office/drawing/2014/main" val="3952678267"/>
                    </a:ext>
                  </a:extLst>
                </a:gridCol>
              </a:tblGrid>
              <a:tr h="3391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ROC AUC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Accuracy (%)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Precision(Fraud)(%)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Recall (Fraud)(%)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F1 Score (Fraud)(%)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False Positives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False Negatives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467" marR="7326" marT="28051" marB="28051" anchor="ctr"/>
                </a:tc>
                <a:extLst>
                  <a:ext uri="{0D108BD9-81ED-4DB2-BD59-A6C34878D82A}">
                    <a16:rowId xmlns:a16="http://schemas.microsoft.com/office/drawing/2014/main" val="3017271697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0.4990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33.45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33.29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99.27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49.86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8,182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extLst>
                  <a:ext uri="{0D108BD9-81ED-4DB2-BD59-A6C34878D82A}">
                    <a16:rowId xmlns:a16="http://schemas.microsoft.com/office/drawing/2014/main" val="606888690"/>
                  </a:ext>
                </a:extLst>
              </a:tr>
              <a:tr h="3391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0.9176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86.80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85.02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73.34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78.75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534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1,102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extLst>
                  <a:ext uri="{0D108BD9-81ED-4DB2-BD59-A6C34878D82A}">
                    <a16:rowId xmlns:a16="http://schemas.microsoft.com/office/drawing/2014/main" val="3030773982"/>
                  </a:ext>
                </a:extLst>
              </a:tr>
              <a:tr h="21277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XGBoost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0.9146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86.44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85.13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71.37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77.64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1,183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extLst>
                  <a:ext uri="{0D108BD9-81ED-4DB2-BD59-A6C34878D82A}">
                    <a16:rowId xmlns:a16="http://schemas.microsoft.com/office/drawing/2014/main" val="988342205"/>
                  </a:ext>
                </a:extLst>
              </a:tr>
              <a:tr h="21277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LightGBM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0.9141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86.30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84.94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70.95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76.88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478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1,200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67" marR="7326" marT="28051" marB="28051"/>
                </a:tc>
                <a:extLst>
                  <a:ext uri="{0D108BD9-81ED-4DB2-BD59-A6C34878D82A}">
                    <a16:rowId xmlns:a16="http://schemas.microsoft.com/office/drawing/2014/main" val="257990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8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92C6-416C-AF7E-BFAB-1D33B636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Crucial Impact of Threshold Optimization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E3675C4-76A7-1943-0E85-ABAF304D7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971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599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2C73C56-5D7A-4295-A358-28A652E98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5C8B8A8-5B86-45F5-AFF1-8CDE9763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138" y="2"/>
            <a:ext cx="11227442" cy="6856213"/>
            <a:chOff x="486138" y="2"/>
            <a:chExt cx="11227442" cy="68562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43F405-0FCC-4C8D-A65C-BA8415429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6138" y="488137"/>
              <a:ext cx="11227442" cy="5883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27000" dir="48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577656A-8C97-4E94-8C58-60A7E7F00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1CA90F-49B0-444E-A71F-0E7472F44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56762" y="2"/>
              <a:ext cx="658368" cy="6856213"/>
              <a:chOff x="5756762" y="2"/>
              <a:chExt cx="658368" cy="6856213"/>
            </a:xfrm>
          </p:grpSpPr>
          <p:sp useBgFill="1">
            <p:nvSpPr>
              <p:cNvPr id="83" name="Rounded Rectangle 39">
                <a:extLst>
                  <a:ext uri="{FF2B5EF4-FFF2-40B4-BE49-F238E27FC236}">
                    <a16:creationId xmlns:a16="http://schemas.microsoft.com/office/drawing/2014/main" id="{A19BE440-6A4B-47E0-9438-D501F9FD63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6063086" y="426382"/>
                <a:ext cx="45720" cy="658368"/>
              </a:xfrm>
              <a:prstGeom prst="roundRect">
                <a:avLst>
                  <a:gd name="adj" fmla="val 50000"/>
                </a:avLst>
              </a:prstGeom>
              <a:ln w="9525">
                <a:noFill/>
              </a:ln>
              <a:effectLst>
                <a:innerShdw blurRad="114300">
                  <a:prstClr val="black">
                    <a:alpha val="8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B87E0D32-D6CC-4C26-B6A2-CB8A0E6D8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sp useBgFill="1">
            <p:nvSpPr>
              <p:cNvPr id="85" name="Rounded Rectangle 41">
                <a:extLst>
                  <a:ext uri="{FF2B5EF4-FFF2-40B4-BE49-F238E27FC236}">
                    <a16:creationId xmlns:a16="http://schemas.microsoft.com/office/drawing/2014/main" id="{2CAD56D6-5C66-4CC7-A786-A71168EE3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6063086" y="5769570"/>
                <a:ext cx="45720" cy="658368"/>
              </a:xfrm>
              <a:prstGeom prst="roundRect">
                <a:avLst>
                  <a:gd name="adj" fmla="val 50000"/>
                </a:avLst>
              </a:prstGeom>
              <a:ln w="9525">
                <a:noFill/>
              </a:ln>
              <a:effectLst>
                <a:innerShdw blurRad="114300">
                  <a:prstClr val="black">
                    <a:alpha val="8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AA93EE45-7C95-4D3A-A0E2-E70FD919A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1E46BE-AAB8-BD3C-CD30-7595632B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100"/>
              <a:t>Recommendation 1: Real-Time Deployment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F5C8C5-5FD1-4685-87D6-BCDC0A017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E9FFB427-8DDE-20F5-4F0E-569335268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32230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056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66" name="Rectangle 165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92384B-70F7-AF60-2B2F-7D00E006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Recommendation 2: Three-Tier Review Workflow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9316-99DE-B485-C2A1-87408210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/>
              <a:t>Purpose:</a:t>
            </a:r>
            <a:r>
              <a:rPr lang="en-US" sz="2200"/>
              <a:t> Optimize resource allocation based on predicted fraud probability.</a:t>
            </a:r>
          </a:p>
          <a:p>
            <a:r>
              <a:rPr lang="en-US" sz="2200" b="1"/>
              <a:t>Benefit:</a:t>
            </a:r>
            <a:r>
              <a:rPr lang="en-US" sz="2200"/>
              <a:t> Real-time intervention for highest-risk cases, efficient batch processing for moderate-risk.</a:t>
            </a:r>
            <a:endParaRPr lang="en-US" sz="2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DF79DF-1DED-B054-5067-42D56EDB9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524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0B3FB4-8B80-2946-2910-CAB82A94A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28614"/>
              </p:ext>
            </p:extLst>
          </p:nvPr>
        </p:nvGraphicFramePr>
        <p:xfrm>
          <a:off x="1412683" y="1416241"/>
          <a:ext cx="5278779" cy="38467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622">
                  <a:extLst>
                    <a:ext uri="{9D8B030D-6E8A-4147-A177-3AD203B41FA5}">
                      <a16:colId xmlns:a16="http://schemas.microsoft.com/office/drawing/2014/main" val="1512319934"/>
                    </a:ext>
                  </a:extLst>
                </a:gridCol>
                <a:gridCol w="2028642">
                  <a:extLst>
                    <a:ext uri="{9D8B030D-6E8A-4147-A177-3AD203B41FA5}">
                      <a16:colId xmlns:a16="http://schemas.microsoft.com/office/drawing/2014/main" val="466161090"/>
                    </a:ext>
                  </a:extLst>
                </a:gridCol>
                <a:gridCol w="2348515">
                  <a:extLst>
                    <a:ext uri="{9D8B030D-6E8A-4147-A177-3AD203B41FA5}">
                      <a16:colId xmlns:a16="http://schemas.microsoft.com/office/drawing/2014/main" val="1521024078"/>
                    </a:ext>
                  </a:extLst>
                </a:gridCol>
              </a:tblGrid>
              <a:tr h="7537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5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Tier</a:t>
                      </a:r>
                      <a:endParaRPr lang="en-US" sz="15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5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Probability Range</a:t>
                      </a:r>
                      <a:endParaRPr lang="en-US" sz="15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5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Actions</a:t>
                      </a:r>
                      <a:endParaRPr lang="en-US" sz="15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extLst>
                  <a:ext uri="{0D108BD9-81ED-4DB2-BD59-A6C34878D82A}">
                    <a16:rowId xmlns:a16="http://schemas.microsoft.com/office/drawing/2014/main" val="3555249309"/>
                  </a:ext>
                </a:extLst>
              </a:tr>
              <a:tr h="8461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0.69 ≤ p &lt; 0.80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Queue for hourly batch review; send automated email alerts to the fraud operations team.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extLst>
                  <a:ext uri="{0D108BD9-81ED-4DB2-BD59-A6C34878D82A}">
                    <a16:rowId xmlns:a16="http://schemas.microsoft.com/office/drawing/2014/main" val="2846674720"/>
                  </a:ext>
                </a:extLst>
              </a:tr>
              <a:tr h="121576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0.80 ≤ p &lt; 0.90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Temporarily hold transactions; trigger real-time phone/SMS One-Time Password (OTP) verification for user authentication.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extLst>
                  <a:ext uri="{0D108BD9-81ED-4DB2-BD59-A6C34878D82A}">
                    <a16:rowId xmlns:a16="http://schemas.microsoft.com/office/drawing/2014/main" val="3893064624"/>
                  </a:ext>
                </a:extLst>
              </a:tr>
              <a:tr h="103097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 ≥ 0.90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2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Immediately suspend/decline the transaction; escalate the case for overnight manual investigation.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425" marR="127425" marT="127425" marB="127425"/>
                </a:tc>
                <a:extLst>
                  <a:ext uri="{0D108BD9-81ED-4DB2-BD59-A6C34878D82A}">
                    <a16:rowId xmlns:a16="http://schemas.microsoft.com/office/drawing/2014/main" val="329278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2EA-5E7B-F634-73B4-9B4A3527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Executive Summary - The Challenge &amp; Our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4C80E-8130-6F74-1365-711E1FE7B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84090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382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1F6E-0D56-F3AD-988A-99DEF852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Recommendation 3: Continuous Monitoring &amp; Adaptive Retraining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AB6CDA-577A-9406-8155-14E9EAFF3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34590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82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BE62-E5C9-BA62-01A6-875B1769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Current Limitations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1EE57812-40E6-26CA-A1E6-2C194EAD5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53329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57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888772-8C87-4D50-8EA3-F49978352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8C07360-699C-467E-92A8-354DEB4C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785"/>
            <a:ext cx="12188825" cy="685621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C4D5D94-E53A-46D9-9B3F-42921560D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424" y="611385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9B594-3504-BD03-D314-7A406769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Future Research Directions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CB3CFF-4494-4BEF-997D-20DBBD5E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3CD2F0-0ED8-4B56-A4BE-B88CEB35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1145" y="1787"/>
            <a:ext cx="606426" cy="6856213"/>
            <a:chOff x="5781145" y="1787"/>
            <a:chExt cx="606426" cy="685621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6E33CF0-BF3D-4CF4-B8AE-26E2349F2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4883" y="78050"/>
              <a:ext cx="758952" cy="6064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5871386-75A5-43D9-9675-4C13C9E0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4882" y="6175311"/>
              <a:ext cx="758952" cy="606425"/>
            </a:xfrm>
            <a:prstGeom prst="rect">
              <a:avLst/>
            </a:prstGeom>
          </p:spPr>
        </p:pic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7F498B7-E90C-9286-0711-099C3DCC7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0982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937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D2139F-9F81-660A-EC7D-E1216267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262626"/>
                </a:solidFill>
              </a:rPr>
              <a:t>Conclusion - A Robust &amp; Evolving Defense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780684B-8E53-245E-0F28-81A087B75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591244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8842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0F82E3E-E291-4077-9561-D03BD881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64A9319-91FB-4B4F-815A-A046C6378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65E65E-138F-4485-AA9E-188DF346C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2DE2924-A79E-4612-8899-041380003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94B8494-882E-4FE9-BFAD-265155874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5BFCFB-CCDF-43A8-888F-E16CF73D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A84A88-56D8-46EF-B003-C467C54D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BE02409C-AAC9-4B71-B433-1F0477989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04F123D-B711-484C-90B7-7E3EEA540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FF5BA041-244A-457E-846E-ED0CBCD0EB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1C4581C-A5C4-46B6-994D-8E954AC8A0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50DE8B2-6159-4CEA-9388-88C104386F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6A4A158-2E58-432F-839F-5B3A8133B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30B685-F819-76EC-F612-545141C1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Questions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FA83-1A15-748A-9FE7-4FB02B6E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057C70-1B97-42CE-9C74-A2B72760F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F6920D31-B376-0436-DD1D-83518FCAE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5334" y="1410208"/>
            <a:ext cx="3858780" cy="385878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C6C006-F859-490E-A780-57D4CC53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6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9C6B-A7C9-9878-6F6D-861D142C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Introduction - The Scale of Credit Card Fraud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D21AB-6C8C-67F6-AE1E-ED6D102C8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0348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765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2793-A526-D95A-9C9F-AE7A000C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Overview &amp; Preprocessing Steps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CA5B79B-2374-54B2-8C07-7D744DB8F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7498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726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D25F-A8ED-3CFF-1D1D-B76AF6E7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Strategic Training: Undersampling &amp; SMOTE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745DD96-1F74-D20C-6F9F-0B2578190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8307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93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C22887-21D4-6EE7-DED9-03630E3E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Fraud Patterns - Temporal Insights &amp; Class Distribution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01A69D94-28F9-436A-7816-DCF0CA1D85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12683" y="1874738"/>
            <a:ext cx="5278777" cy="2929719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A076-46BA-8635-A43E-DE3985AD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b="1" dirty="0"/>
              <a:t>Source:</a:t>
            </a:r>
            <a:r>
              <a:rPr lang="en-US" dirty="0"/>
              <a:t> Exploratory Data Analysis (EDA) on the full dataset.</a:t>
            </a:r>
          </a:p>
          <a:p>
            <a:r>
              <a:rPr lang="en-US" b="1" dirty="0"/>
              <a:t>Class Imbalance:</a:t>
            </a:r>
            <a:endParaRPr lang="en-US" dirty="0"/>
          </a:p>
          <a:p>
            <a:pPr lvl="1"/>
            <a:r>
              <a:rPr lang="en-US" dirty="0"/>
              <a:t>Fraudulent cases: 20,663 (3.5%)</a:t>
            </a:r>
          </a:p>
          <a:p>
            <a:pPr lvl="1"/>
            <a:r>
              <a:rPr lang="en-US" dirty="0"/>
              <a:t>Legitimate cases: 569,877 (96.5%)</a:t>
            </a:r>
          </a:p>
        </p:txBody>
      </p:sp>
    </p:spTree>
    <p:extLst>
      <p:ext uri="{BB962C8B-B14F-4D97-AF65-F5344CB8AC3E}">
        <p14:creationId xmlns:p14="http://schemas.microsoft.com/office/powerpoint/2010/main" val="342159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0AAF65-C854-7A80-F599-01D02DB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Key Fraud Patterns - Temporal Insights &amp; Class Distribution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8B22699C-7118-1F04-F799-7D3AE3CEC6B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12683" y="2092487"/>
            <a:ext cx="5278777" cy="24942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BA12-D121-91B9-F4BF-844B73E94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Hourly Distribution: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dirty="0"/>
              <a:t>Fraudulent activity spikes during </a:t>
            </a:r>
            <a:r>
              <a:rPr lang="en-US" b="1" dirty="0"/>
              <a:t>evening hours (4 PM to 11 PM)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Peak fraud at 11 PM (&gt;1,300 transactions/hour).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Significant activity (20-25%) between midnight and 4 AM, indicating exploitation of reduced monitoring.</a:t>
            </a:r>
          </a:p>
        </p:txBody>
      </p:sp>
    </p:spTree>
    <p:extLst>
      <p:ext uri="{BB962C8B-B14F-4D97-AF65-F5344CB8AC3E}">
        <p14:creationId xmlns:p14="http://schemas.microsoft.com/office/powerpoint/2010/main" val="340728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" name="Rectangle 6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5AD7D3-87EE-DF11-398F-4F10B0AF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Key Fraud Patterns - Temporal Insights &amp; Class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3406F3F-4C4B-46AA-28D3-4E218A6AEB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12683" y="2039700"/>
            <a:ext cx="5278777" cy="25997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837B-A5CF-A0B4-5865-357C660A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Weekday Distribution: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Fridays</a:t>
            </a:r>
            <a:r>
              <a:rPr lang="en-US"/>
              <a:t> account for nearly 18% of fraudulent activity (disproportionate to total transactions).</a:t>
            </a:r>
          </a:p>
          <a:p>
            <a:pPr lvl="1">
              <a:lnSpc>
                <a:spcPct val="90000"/>
              </a:lnSpc>
            </a:pPr>
            <a:r>
              <a:rPr lang="en-US"/>
              <a:t>Suggests opportunistic behavior exploiting end-of-week vulnerabilities.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9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F15F1C-B3E5-0CDB-88CC-5F03BFFD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Key Fraud Patterns - Transaction &amp; Network Characteristics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71AD9C5-2DCF-4A0B-7FCF-4CDA973B55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12683" y="2125480"/>
            <a:ext cx="5278777" cy="24282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01CB-FBF7-D66C-4199-45BF99C6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Transaction Amount:</a:t>
            </a:r>
            <a:r>
              <a:rPr lang="en-US"/>
              <a:t> Most fraudulent transactions cluster between </a:t>
            </a:r>
            <a:r>
              <a:rPr lang="en-US" b="1"/>
              <a:t>$0 and $200</a:t>
            </a:r>
            <a:r>
              <a:rPr lang="en-US"/>
              <a:t>. Suggests small "test" charges.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52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177</TotalTime>
  <Words>1806</Words>
  <Application>Microsoft Macintosh PowerPoint</Application>
  <PresentationFormat>Widescreen</PresentationFormat>
  <Paragraphs>201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Arial</vt:lpstr>
      <vt:lpstr>Garamond</vt:lpstr>
      <vt:lpstr>Organic</vt:lpstr>
      <vt:lpstr>Conquering Class Imbalance: Strategic Sampling for High-Recall Credit Card Fraud Detection</vt:lpstr>
      <vt:lpstr>Executive Summary - The Challenge &amp; Our Solution</vt:lpstr>
      <vt:lpstr>Introduction - The Scale of Credit Card Fraud</vt:lpstr>
      <vt:lpstr>Data Overview &amp; Preprocessing Steps</vt:lpstr>
      <vt:lpstr>Strategic Training: Undersampling &amp; SMOTE</vt:lpstr>
      <vt:lpstr>Fraud Patterns - Temporal Insights &amp; Class Distribution</vt:lpstr>
      <vt:lpstr>Key Fraud Patterns - Temporal Insights &amp; Class Distribution</vt:lpstr>
      <vt:lpstr>Key Fraud Patterns - Temporal Insights &amp; Class Distribution</vt:lpstr>
      <vt:lpstr>Key Fraud Patterns - Transaction &amp; Network Characteristics</vt:lpstr>
      <vt:lpstr>Key Fraud Patterns - Transaction &amp; Network Characteristics</vt:lpstr>
      <vt:lpstr>Key Fraud Patterns - Transaction &amp; Network Characteristics</vt:lpstr>
      <vt:lpstr>Key Fraud Patterns - Device, and Behavioral Signals</vt:lpstr>
      <vt:lpstr>Key Fraud Patterns - Device, and Behavioral Signals</vt:lpstr>
      <vt:lpstr>Model Selection - Overview of Classifiers</vt:lpstr>
      <vt:lpstr>Random Forest - The Chosen Model's Performance</vt:lpstr>
      <vt:lpstr>Performance Comparison Across Models</vt:lpstr>
      <vt:lpstr>Crucial Impact of Threshold Optimization</vt:lpstr>
      <vt:lpstr>Recommendation 1: Real-Time Deployment</vt:lpstr>
      <vt:lpstr>Recommendation 2: Three-Tier Review Workflow</vt:lpstr>
      <vt:lpstr>Recommendation 3: Continuous Monitoring &amp; Adaptive Retraining</vt:lpstr>
      <vt:lpstr>Current Limitations</vt:lpstr>
      <vt:lpstr>Future Research Directions</vt:lpstr>
      <vt:lpstr>Conclusion - A Robust &amp; Evolving Defense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Shayma Remy</dc:creator>
  <cp:lastModifiedBy>Shayma Remy</cp:lastModifiedBy>
  <cp:revision>10</cp:revision>
  <dcterms:created xsi:type="dcterms:W3CDTF">2025-06-14T03:00:28Z</dcterms:created>
  <dcterms:modified xsi:type="dcterms:W3CDTF">2025-06-15T21:26:03Z</dcterms:modified>
</cp:coreProperties>
</file>