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75" r:id="rId8"/>
    <p:sldId id="264" r:id="rId9"/>
    <p:sldId id="265" r:id="rId10"/>
    <p:sldId id="266" r:id="rId11"/>
    <p:sldId id="276" r:id="rId12"/>
    <p:sldId id="280" r:id="rId13"/>
    <p:sldId id="268" r:id="rId14"/>
    <p:sldId id="269" r:id="rId15"/>
    <p:sldId id="281" r:id="rId16"/>
    <p:sldId id="271" r:id="rId17"/>
    <p:sldId id="270" r:id="rId18"/>
    <p:sldId id="272" r:id="rId19"/>
    <p:sldId id="27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6E9A30-064B-C0DD-A4A8-F37802A43EF3}" name="Shayma Remy" initials="SR" userId="c954169d6394724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6E7E2-E865-234D-BC9B-CDB2B4CA11D6}" v="2" dt="2025-08-20T17:04:58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7AE01-B539-441F-B23E-6AF35A8BBAAA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930637-BB07-4537-8AA1-65977371C8F8}">
      <dgm:prSet/>
      <dgm:spPr/>
      <dgm:t>
        <a:bodyPr/>
        <a:lstStyle/>
        <a:p>
          <a:r>
            <a:rPr lang="en-US"/>
            <a:t>Subscription churn impacts revenue more than new‐acquisition spend</a:t>
          </a:r>
        </a:p>
      </dgm:t>
    </dgm:pt>
    <dgm:pt modelId="{C02F0877-7E04-4CCD-961F-FDA4D67900C2}" type="parTrans" cxnId="{F891B795-6341-4029-80E4-E4569132403E}">
      <dgm:prSet/>
      <dgm:spPr/>
      <dgm:t>
        <a:bodyPr/>
        <a:lstStyle/>
        <a:p>
          <a:endParaRPr lang="en-US"/>
        </a:p>
      </dgm:t>
    </dgm:pt>
    <dgm:pt modelId="{D3AE4201-FDC1-4853-99D8-724272E1ED9B}" type="sibTrans" cxnId="{F891B795-6341-4029-80E4-E4569132403E}">
      <dgm:prSet phldrT="01"/>
      <dgm:spPr/>
      <dgm:t>
        <a:bodyPr/>
        <a:lstStyle/>
        <a:p>
          <a:endParaRPr lang="en-US"/>
        </a:p>
      </dgm:t>
    </dgm:pt>
    <dgm:pt modelId="{9A8C17BD-BFBF-4CFB-B27A-1BC8949C77B3}">
      <dgm:prSet/>
      <dgm:spPr/>
      <dgm:t>
        <a:bodyPr/>
        <a:lstStyle/>
        <a:p>
          <a:r>
            <a:rPr lang="en-US"/>
            <a:t>Analysis on 7,043 Telco customers to pinpoint attrition drivers</a:t>
          </a:r>
        </a:p>
      </dgm:t>
    </dgm:pt>
    <dgm:pt modelId="{FD3845D7-A0CA-4D87-8396-8D7C7E24CED2}" type="parTrans" cxnId="{9CD8336C-37D7-4C03-9DB0-8DF7EF72F10A}">
      <dgm:prSet/>
      <dgm:spPr/>
      <dgm:t>
        <a:bodyPr/>
        <a:lstStyle/>
        <a:p>
          <a:endParaRPr lang="en-US"/>
        </a:p>
      </dgm:t>
    </dgm:pt>
    <dgm:pt modelId="{335D4E55-4B39-4A8F-A70A-802402C6E668}" type="sibTrans" cxnId="{9CD8336C-37D7-4C03-9DB0-8DF7EF72F10A}">
      <dgm:prSet phldrT="02"/>
      <dgm:spPr/>
      <dgm:t>
        <a:bodyPr/>
        <a:lstStyle/>
        <a:p>
          <a:endParaRPr lang="en-US"/>
        </a:p>
      </dgm:t>
    </dgm:pt>
    <dgm:pt modelId="{1D27447A-3F81-41B4-9E11-55FACC41EAC3}">
      <dgm:prSet/>
      <dgm:spPr/>
      <dgm:t>
        <a:bodyPr/>
        <a:lstStyle/>
        <a:p>
          <a:r>
            <a:rPr lang="en-US"/>
            <a:t>Contract type accounts for ~80% of predictive power</a:t>
          </a:r>
        </a:p>
      </dgm:t>
    </dgm:pt>
    <dgm:pt modelId="{F913CC0A-B518-4721-9083-DF515F5E51CB}" type="parTrans" cxnId="{A461B68B-3D80-4C37-9C4A-C2B2D2F91B33}">
      <dgm:prSet/>
      <dgm:spPr/>
      <dgm:t>
        <a:bodyPr/>
        <a:lstStyle/>
        <a:p>
          <a:endParaRPr lang="en-US"/>
        </a:p>
      </dgm:t>
    </dgm:pt>
    <dgm:pt modelId="{E3334194-EAF1-4C67-A146-D32BA6683152}" type="sibTrans" cxnId="{A461B68B-3D80-4C37-9C4A-C2B2D2F91B33}">
      <dgm:prSet phldrT="03"/>
      <dgm:spPr/>
      <dgm:t>
        <a:bodyPr/>
        <a:lstStyle/>
        <a:p>
          <a:endParaRPr lang="en-US"/>
        </a:p>
      </dgm:t>
    </dgm:pt>
    <dgm:pt modelId="{92600B0B-F51B-4CDF-914D-463CFD0F2F03}">
      <dgm:prSet/>
      <dgm:spPr/>
      <dgm:t>
        <a:bodyPr/>
        <a:lstStyle/>
        <a:p>
          <a:r>
            <a:rPr lang="en-US"/>
            <a:t>Logistic Regression model AUC = 0.836</a:t>
          </a:r>
        </a:p>
      </dgm:t>
    </dgm:pt>
    <dgm:pt modelId="{581058C8-9A52-4D85-B3B6-F81AE0A9548F}" type="parTrans" cxnId="{DF5BEAC9-0EF8-4BF8-8E8E-46D58AACD195}">
      <dgm:prSet/>
      <dgm:spPr/>
      <dgm:t>
        <a:bodyPr/>
        <a:lstStyle/>
        <a:p>
          <a:endParaRPr lang="en-US"/>
        </a:p>
      </dgm:t>
    </dgm:pt>
    <dgm:pt modelId="{49AF25B0-1E5D-44D9-AD39-83B7EB98A4B4}" type="sibTrans" cxnId="{DF5BEAC9-0EF8-4BF8-8E8E-46D58AACD195}">
      <dgm:prSet phldrT="04"/>
      <dgm:spPr/>
      <dgm:t>
        <a:bodyPr/>
        <a:lstStyle/>
        <a:p>
          <a:endParaRPr lang="en-US"/>
        </a:p>
      </dgm:t>
    </dgm:pt>
    <dgm:pt modelId="{7F3FDA52-FDB4-470B-B394-302DC87EAEC2}">
      <dgm:prSet/>
      <dgm:spPr/>
      <dgm:t>
        <a:bodyPr/>
        <a:lstStyle/>
        <a:p>
          <a:r>
            <a:rPr lang="en-US"/>
            <a:t>Actionable levers: contract incentives, auto-pay, service quality</a:t>
          </a:r>
        </a:p>
      </dgm:t>
    </dgm:pt>
    <dgm:pt modelId="{6C1B6C1A-A19D-4D45-88CD-D8267995CDCF}" type="parTrans" cxnId="{73ABEC85-FC35-49E8-B247-61AEE47D4937}">
      <dgm:prSet/>
      <dgm:spPr/>
      <dgm:t>
        <a:bodyPr/>
        <a:lstStyle/>
        <a:p>
          <a:endParaRPr lang="en-US"/>
        </a:p>
      </dgm:t>
    </dgm:pt>
    <dgm:pt modelId="{1D872921-5C60-42CD-83F8-544669C57876}" type="sibTrans" cxnId="{73ABEC85-FC35-49E8-B247-61AEE47D4937}">
      <dgm:prSet phldrT="05"/>
      <dgm:spPr/>
      <dgm:t>
        <a:bodyPr/>
        <a:lstStyle/>
        <a:p>
          <a:endParaRPr lang="en-US"/>
        </a:p>
      </dgm:t>
    </dgm:pt>
    <dgm:pt modelId="{3A6DDD3E-9AD1-8848-875C-C6B9CFD95DE5}" type="pres">
      <dgm:prSet presAssocID="{BB27AE01-B539-441F-B23E-6AF35A8BBAAA}" presName="vert0" presStyleCnt="0">
        <dgm:presLayoutVars>
          <dgm:dir/>
          <dgm:animOne val="branch"/>
          <dgm:animLvl val="lvl"/>
        </dgm:presLayoutVars>
      </dgm:prSet>
      <dgm:spPr/>
    </dgm:pt>
    <dgm:pt modelId="{5244EB2F-DBFD-3746-8D56-99A9B0BCA85C}" type="pres">
      <dgm:prSet presAssocID="{7A930637-BB07-4537-8AA1-65977371C8F8}" presName="thickLine" presStyleLbl="alignNode1" presStyleIdx="0" presStyleCnt="5"/>
      <dgm:spPr/>
    </dgm:pt>
    <dgm:pt modelId="{D3A2A415-1EF3-074F-91CE-B7EF0618E2F0}" type="pres">
      <dgm:prSet presAssocID="{7A930637-BB07-4537-8AA1-65977371C8F8}" presName="horz1" presStyleCnt="0"/>
      <dgm:spPr/>
    </dgm:pt>
    <dgm:pt modelId="{2D84DF3A-4BF0-D24E-98D7-F6D2082A2A09}" type="pres">
      <dgm:prSet presAssocID="{7A930637-BB07-4537-8AA1-65977371C8F8}" presName="tx1" presStyleLbl="revTx" presStyleIdx="0" presStyleCnt="5"/>
      <dgm:spPr/>
    </dgm:pt>
    <dgm:pt modelId="{CA4B4633-2F6E-604F-B1D1-83C7A87E7CB9}" type="pres">
      <dgm:prSet presAssocID="{7A930637-BB07-4537-8AA1-65977371C8F8}" presName="vert1" presStyleCnt="0"/>
      <dgm:spPr/>
    </dgm:pt>
    <dgm:pt modelId="{54EB8CDC-25AC-434A-BD27-37CFA538A3B9}" type="pres">
      <dgm:prSet presAssocID="{9A8C17BD-BFBF-4CFB-B27A-1BC8949C77B3}" presName="thickLine" presStyleLbl="alignNode1" presStyleIdx="1" presStyleCnt="5"/>
      <dgm:spPr/>
    </dgm:pt>
    <dgm:pt modelId="{C4B92BFC-7FD4-DA41-8429-5E69FC30B9CC}" type="pres">
      <dgm:prSet presAssocID="{9A8C17BD-BFBF-4CFB-B27A-1BC8949C77B3}" presName="horz1" presStyleCnt="0"/>
      <dgm:spPr/>
    </dgm:pt>
    <dgm:pt modelId="{34CEDEF7-6C4D-924B-87F0-D1876065F715}" type="pres">
      <dgm:prSet presAssocID="{9A8C17BD-BFBF-4CFB-B27A-1BC8949C77B3}" presName="tx1" presStyleLbl="revTx" presStyleIdx="1" presStyleCnt="5"/>
      <dgm:spPr/>
    </dgm:pt>
    <dgm:pt modelId="{D6A42EF7-2B05-1548-97FC-F8A8F07A982E}" type="pres">
      <dgm:prSet presAssocID="{9A8C17BD-BFBF-4CFB-B27A-1BC8949C77B3}" presName="vert1" presStyleCnt="0"/>
      <dgm:spPr/>
    </dgm:pt>
    <dgm:pt modelId="{9DE2C75E-32C4-9E41-9FC8-ACF3ED721A31}" type="pres">
      <dgm:prSet presAssocID="{1D27447A-3F81-41B4-9E11-55FACC41EAC3}" presName="thickLine" presStyleLbl="alignNode1" presStyleIdx="2" presStyleCnt="5"/>
      <dgm:spPr/>
    </dgm:pt>
    <dgm:pt modelId="{89198E2E-C0C2-074F-B419-C5598CCB823C}" type="pres">
      <dgm:prSet presAssocID="{1D27447A-3F81-41B4-9E11-55FACC41EAC3}" presName="horz1" presStyleCnt="0"/>
      <dgm:spPr/>
    </dgm:pt>
    <dgm:pt modelId="{20819D01-5CF9-9444-AA40-F7406C728EB3}" type="pres">
      <dgm:prSet presAssocID="{1D27447A-3F81-41B4-9E11-55FACC41EAC3}" presName="tx1" presStyleLbl="revTx" presStyleIdx="2" presStyleCnt="5"/>
      <dgm:spPr/>
    </dgm:pt>
    <dgm:pt modelId="{2770CF6A-A989-C344-A3BE-3B0CDFDF9EE6}" type="pres">
      <dgm:prSet presAssocID="{1D27447A-3F81-41B4-9E11-55FACC41EAC3}" presName="vert1" presStyleCnt="0"/>
      <dgm:spPr/>
    </dgm:pt>
    <dgm:pt modelId="{9C979530-AB25-A44A-A6CD-EE21CFEFC399}" type="pres">
      <dgm:prSet presAssocID="{92600B0B-F51B-4CDF-914D-463CFD0F2F03}" presName="thickLine" presStyleLbl="alignNode1" presStyleIdx="3" presStyleCnt="5"/>
      <dgm:spPr/>
    </dgm:pt>
    <dgm:pt modelId="{517DAE8B-324D-C747-9E39-8E407600490F}" type="pres">
      <dgm:prSet presAssocID="{92600B0B-F51B-4CDF-914D-463CFD0F2F03}" presName="horz1" presStyleCnt="0"/>
      <dgm:spPr/>
    </dgm:pt>
    <dgm:pt modelId="{CD755065-F50E-FB4C-96B6-E8BECB879CEC}" type="pres">
      <dgm:prSet presAssocID="{92600B0B-F51B-4CDF-914D-463CFD0F2F03}" presName="tx1" presStyleLbl="revTx" presStyleIdx="3" presStyleCnt="5"/>
      <dgm:spPr/>
    </dgm:pt>
    <dgm:pt modelId="{86952B36-AAD4-674F-A842-3EE2A5361A14}" type="pres">
      <dgm:prSet presAssocID="{92600B0B-F51B-4CDF-914D-463CFD0F2F03}" presName="vert1" presStyleCnt="0"/>
      <dgm:spPr/>
    </dgm:pt>
    <dgm:pt modelId="{B7EDBFD3-283B-114C-A0A8-5197EDD1DAF9}" type="pres">
      <dgm:prSet presAssocID="{7F3FDA52-FDB4-470B-B394-302DC87EAEC2}" presName="thickLine" presStyleLbl="alignNode1" presStyleIdx="4" presStyleCnt="5"/>
      <dgm:spPr/>
    </dgm:pt>
    <dgm:pt modelId="{B996F638-F521-4E4E-A5F8-ED44643064C2}" type="pres">
      <dgm:prSet presAssocID="{7F3FDA52-FDB4-470B-B394-302DC87EAEC2}" presName="horz1" presStyleCnt="0"/>
      <dgm:spPr/>
    </dgm:pt>
    <dgm:pt modelId="{1DA7A948-0A0F-9B42-B0BE-0FB92A17E928}" type="pres">
      <dgm:prSet presAssocID="{7F3FDA52-FDB4-470B-B394-302DC87EAEC2}" presName="tx1" presStyleLbl="revTx" presStyleIdx="4" presStyleCnt="5"/>
      <dgm:spPr/>
    </dgm:pt>
    <dgm:pt modelId="{CE22E410-AD4F-A744-9D13-1A15860510B3}" type="pres">
      <dgm:prSet presAssocID="{7F3FDA52-FDB4-470B-B394-302DC87EAEC2}" presName="vert1" presStyleCnt="0"/>
      <dgm:spPr/>
    </dgm:pt>
  </dgm:ptLst>
  <dgm:cxnLst>
    <dgm:cxn modelId="{622A7F0E-B4DE-DB4F-8E56-89833A22E4E1}" type="presOf" srcId="{1D27447A-3F81-41B4-9E11-55FACC41EAC3}" destId="{20819D01-5CF9-9444-AA40-F7406C728EB3}" srcOrd="0" destOrd="0" presId="urn:microsoft.com/office/officeart/2008/layout/LinedList"/>
    <dgm:cxn modelId="{CC7AD641-1AE0-4348-8A9A-F20D22944CFF}" type="presOf" srcId="{9A8C17BD-BFBF-4CFB-B27A-1BC8949C77B3}" destId="{34CEDEF7-6C4D-924B-87F0-D1876065F715}" srcOrd="0" destOrd="0" presId="urn:microsoft.com/office/officeart/2008/layout/LinedList"/>
    <dgm:cxn modelId="{519C9E64-034B-4941-8065-7D70439FF056}" type="presOf" srcId="{7F3FDA52-FDB4-470B-B394-302DC87EAEC2}" destId="{1DA7A948-0A0F-9B42-B0BE-0FB92A17E928}" srcOrd="0" destOrd="0" presId="urn:microsoft.com/office/officeart/2008/layout/LinedList"/>
    <dgm:cxn modelId="{DC63A145-FA8D-A24A-B468-032CD925C10E}" type="presOf" srcId="{BB27AE01-B539-441F-B23E-6AF35A8BBAAA}" destId="{3A6DDD3E-9AD1-8848-875C-C6B9CFD95DE5}" srcOrd="0" destOrd="0" presId="urn:microsoft.com/office/officeart/2008/layout/LinedList"/>
    <dgm:cxn modelId="{9CD8336C-37D7-4C03-9DB0-8DF7EF72F10A}" srcId="{BB27AE01-B539-441F-B23E-6AF35A8BBAAA}" destId="{9A8C17BD-BFBF-4CFB-B27A-1BC8949C77B3}" srcOrd="1" destOrd="0" parTransId="{FD3845D7-A0CA-4D87-8396-8D7C7E24CED2}" sibTransId="{335D4E55-4B39-4A8F-A70A-802402C6E668}"/>
    <dgm:cxn modelId="{034C2D76-FDF7-F74E-9980-20EC780D6853}" type="presOf" srcId="{7A930637-BB07-4537-8AA1-65977371C8F8}" destId="{2D84DF3A-4BF0-D24E-98D7-F6D2082A2A09}" srcOrd="0" destOrd="0" presId="urn:microsoft.com/office/officeart/2008/layout/LinedList"/>
    <dgm:cxn modelId="{73ABEC85-FC35-49E8-B247-61AEE47D4937}" srcId="{BB27AE01-B539-441F-B23E-6AF35A8BBAAA}" destId="{7F3FDA52-FDB4-470B-B394-302DC87EAEC2}" srcOrd="4" destOrd="0" parTransId="{6C1B6C1A-A19D-4D45-88CD-D8267995CDCF}" sibTransId="{1D872921-5C60-42CD-83F8-544669C57876}"/>
    <dgm:cxn modelId="{A461B68B-3D80-4C37-9C4A-C2B2D2F91B33}" srcId="{BB27AE01-B539-441F-B23E-6AF35A8BBAAA}" destId="{1D27447A-3F81-41B4-9E11-55FACC41EAC3}" srcOrd="2" destOrd="0" parTransId="{F913CC0A-B518-4721-9083-DF515F5E51CB}" sibTransId="{E3334194-EAF1-4C67-A146-D32BA6683152}"/>
    <dgm:cxn modelId="{F891B795-6341-4029-80E4-E4569132403E}" srcId="{BB27AE01-B539-441F-B23E-6AF35A8BBAAA}" destId="{7A930637-BB07-4537-8AA1-65977371C8F8}" srcOrd="0" destOrd="0" parTransId="{C02F0877-7E04-4CCD-961F-FDA4D67900C2}" sibTransId="{D3AE4201-FDC1-4853-99D8-724272E1ED9B}"/>
    <dgm:cxn modelId="{7E76CFB1-E7F8-3A40-9CB2-30A48B818C9F}" type="presOf" srcId="{92600B0B-F51B-4CDF-914D-463CFD0F2F03}" destId="{CD755065-F50E-FB4C-96B6-E8BECB879CEC}" srcOrd="0" destOrd="0" presId="urn:microsoft.com/office/officeart/2008/layout/LinedList"/>
    <dgm:cxn modelId="{DF5BEAC9-0EF8-4BF8-8E8E-46D58AACD195}" srcId="{BB27AE01-B539-441F-B23E-6AF35A8BBAAA}" destId="{92600B0B-F51B-4CDF-914D-463CFD0F2F03}" srcOrd="3" destOrd="0" parTransId="{581058C8-9A52-4D85-B3B6-F81AE0A9548F}" sibTransId="{49AF25B0-1E5D-44D9-AD39-83B7EB98A4B4}"/>
    <dgm:cxn modelId="{6AB30AD2-6C0C-574B-9DCD-C2A6D2F709BB}" type="presParOf" srcId="{3A6DDD3E-9AD1-8848-875C-C6B9CFD95DE5}" destId="{5244EB2F-DBFD-3746-8D56-99A9B0BCA85C}" srcOrd="0" destOrd="0" presId="urn:microsoft.com/office/officeart/2008/layout/LinedList"/>
    <dgm:cxn modelId="{D74E9784-DD89-364C-B6DE-6CC04BD6B626}" type="presParOf" srcId="{3A6DDD3E-9AD1-8848-875C-C6B9CFD95DE5}" destId="{D3A2A415-1EF3-074F-91CE-B7EF0618E2F0}" srcOrd="1" destOrd="0" presId="urn:microsoft.com/office/officeart/2008/layout/LinedList"/>
    <dgm:cxn modelId="{36C6321A-6640-FE4E-A8AD-0F66DD30174B}" type="presParOf" srcId="{D3A2A415-1EF3-074F-91CE-B7EF0618E2F0}" destId="{2D84DF3A-4BF0-D24E-98D7-F6D2082A2A09}" srcOrd="0" destOrd="0" presId="urn:microsoft.com/office/officeart/2008/layout/LinedList"/>
    <dgm:cxn modelId="{0BCD61A1-035F-CD46-BC4D-8FDAAC9DAE49}" type="presParOf" srcId="{D3A2A415-1EF3-074F-91CE-B7EF0618E2F0}" destId="{CA4B4633-2F6E-604F-B1D1-83C7A87E7CB9}" srcOrd="1" destOrd="0" presId="urn:microsoft.com/office/officeart/2008/layout/LinedList"/>
    <dgm:cxn modelId="{9D8FDB6D-EA8F-3747-8CD7-7318BB5F0DCE}" type="presParOf" srcId="{3A6DDD3E-9AD1-8848-875C-C6B9CFD95DE5}" destId="{54EB8CDC-25AC-434A-BD27-37CFA538A3B9}" srcOrd="2" destOrd="0" presId="urn:microsoft.com/office/officeart/2008/layout/LinedList"/>
    <dgm:cxn modelId="{26391023-E977-6D44-B351-1EF0C02ACD3E}" type="presParOf" srcId="{3A6DDD3E-9AD1-8848-875C-C6B9CFD95DE5}" destId="{C4B92BFC-7FD4-DA41-8429-5E69FC30B9CC}" srcOrd="3" destOrd="0" presId="urn:microsoft.com/office/officeart/2008/layout/LinedList"/>
    <dgm:cxn modelId="{20F20C03-AC19-5448-A36D-2D3F70945A31}" type="presParOf" srcId="{C4B92BFC-7FD4-DA41-8429-5E69FC30B9CC}" destId="{34CEDEF7-6C4D-924B-87F0-D1876065F715}" srcOrd="0" destOrd="0" presId="urn:microsoft.com/office/officeart/2008/layout/LinedList"/>
    <dgm:cxn modelId="{2DA63C45-268E-FC49-BEE3-D9AD0C3BD372}" type="presParOf" srcId="{C4B92BFC-7FD4-DA41-8429-5E69FC30B9CC}" destId="{D6A42EF7-2B05-1548-97FC-F8A8F07A982E}" srcOrd="1" destOrd="0" presId="urn:microsoft.com/office/officeart/2008/layout/LinedList"/>
    <dgm:cxn modelId="{F722763C-96C1-6646-A7AC-B0F4DAD341F7}" type="presParOf" srcId="{3A6DDD3E-9AD1-8848-875C-C6B9CFD95DE5}" destId="{9DE2C75E-32C4-9E41-9FC8-ACF3ED721A31}" srcOrd="4" destOrd="0" presId="urn:microsoft.com/office/officeart/2008/layout/LinedList"/>
    <dgm:cxn modelId="{3020EAA6-D46E-024E-809A-96306676D5E1}" type="presParOf" srcId="{3A6DDD3E-9AD1-8848-875C-C6B9CFD95DE5}" destId="{89198E2E-C0C2-074F-B419-C5598CCB823C}" srcOrd="5" destOrd="0" presId="urn:microsoft.com/office/officeart/2008/layout/LinedList"/>
    <dgm:cxn modelId="{D07DC067-8DFB-C147-945D-F38508FD18D1}" type="presParOf" srcId="{89198E2E-C0C2-074F-B419-C5598CCB823C}" destId="{20819D01-5CF9-9444-AA40-F7406C728EB3}" srcOrd="0" destOrd="0" presId="urn:microsoft.com/office/officeart/2008/layout/LinedList"/>
    <dgm:cxn modelId="{3CBD9165-BE11-394A-B6B7-883D5E79E8FC}" type="presParOf" srcId="{89198E2E-C0C2-074F-B419-C5598CCB823C}" destId="{2770CF6A-A989-C344-A3BE-3B0CDFDF9EE6}" srcOrd="1" destOrd="0" presId="urn:microsoft.com/office/officeart/2008/layout/LinedList"/>
    <dgm:cxn modelId="{B58D9C3D-0035-654E-B172-A1664FC9B100}" type="presParOf" srcId="{3A6DDD3E-9AD1-8848-875C-C6B9CFD95DE5}" destId="{9C979530-AB25-A44A-A6CD-EE21CFEFC399}" srcOrd="6" destOrd="0" presId="urn:microsoft.com/office/officeart/2008/layout/LinedList"/>
    <dgm:cxn modelId="{D3D4F3AB-8019-9D41-ACEB-6341C7F230C2}" type="presParOf" srcId="{3A6DDD3E-9AD1-8848-875C-C6B9CFD95DE5}" destId="{517DAE8B-324D-C747-9E39-8E407600490F}" srcOrd="7" destOrd="0" presId="urn:microsoft.com/office/officeart/2008/layout/LinedList"/>
    <dgm:cxn modelId="{5CA48703-5D19-014E-B186-908853019ACC}" type="presParOf" srcId="{517DAE8B-324D-C747-9E39-8E407600490F}" destId="{CD755065-F50E-FB4C-96B6-E8BECB879CEC}" srcOrd="0" destOrd="0" presId="urn:microsoft.com/office/officeart/2008/layout/LinedList"/>
    <dgm:cxn modelId="{21B3B9D5-C044-A142-84AB-1DE2C9C0C62D}" type="presParOf" srcId="{517DAE8B-324D-C747-9E39-8E407600490F}" destId="{86952B36-AAD4-674F-A842-3EE2A5361A14}" srcOrd="1" destOrd="0" presId="urn:microsoft.com/office/officeart/2008/layout/LinedList"/>
    <dgm:cxn modelId="{960EACF0-4D2C-6540-92C8-977A76453750}" type="presParOf" srcId="{3A6DDD3E-9AD1-8848-875C-C6B9CFD95DE5}" destId="{B7EDBFD3-283B-114C-A0A8-5197EDD1DAF9}" srcOrd="8" destOrd="0" presId="urn:microsoft.com/office/officeart/2008/layout/LinedList"/>
    <dgm:cxn modelId="{5C4E13FB-BC4F-C740-BA7E-36E7CD371B94}" type="presParOf" srcId="{3A6DDD3E-9AD1-8848-875C-C6B9CFD95DE5}" destId="{B996F638-F521-4E4E-A5F8-ED44643064C2}" srcOrd="9" destOrd="0" presId="urn:microsoft.com/office/officeart/2008/layout/LinedList"/>
    <dgm:cxn modelId="{56ECB655-98E9-1D4D-9149-BA3C72386184}" type="presParOf" srcId="{B996F638-F521-4E4E-A5F8-ED44643064C2}" destId="{1DA7A948-0A0F-9B42-B0BE-0FB92A17E928}" srcOrd="0" destOrd="0" presId="urn:microsoft.com/office/officeart/2008/layout/LinedList"/>
    <dgm:cxn modelId="{05BA7906-3D04-4E48-A2BD-E9233AD89274}" type="presParOf" srcId="{B996F638-F521-4E4E-A5F8-ED44643064C2}" destId="{CE22E410-AD4F-A744-9D13-1A15860510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E7EB244-21F8-9841-B55A-B5F85272DFEE}" type="doc">
      <dgm:prSet loTypeId="urn:microsoft.com/office/officeart/2005/8/layout/vList2" loCatId="list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B2081BBB-86C7-854B-B182-8480A02FEA4E}">
      <dgm:prSet/>
      <dgm:spPr/>
      <dgm:t>
        <a:bodyPr/>
        <a:lstStyle/>
        <a:p>
          <a:r>
            <a:rPr lang="en-US"/>
            <a:t>Contract_Two year: 49.2% of model power</a:t>
          </a:r>
        </a:p>
      </dgm:t>
    </dgm:pt>
    <dgm:pt modelId="{6F4C552D-9A79-4848-9C56-F40B1212A4D4}" type="parTrans" cxnId="{ECA69621-8455-8749-BFDA-68BC23708DDD}">
      <dgm:prSet/>
      <dgm:spPr/>
      <dgm:t>
        <a:bodyPr/>
        <a:lstStyle/>
        <a:p>
          <a:endParaRPr lang="en-US"/>
        </a:p>
      </dgm:t>
    </dgm:pt>
    <dgm:pt modelId="{1AD57357-A65D-5241-98D1-EE0528376BAD}" type="sibTrans" cxnId="{ECA69621-8455-8749-BFDA-68BC23708DDD}">
      <dgm:prSet/>
      <dgm:spPr/>
      <dgm:t>
        <a:bodyPr/>
        <a:lstStyle/>
        <a:p>
          <a:endParaRPr lang="en-US"/>
        </a:p>
      </dgm:t>
    </dgm:pt>
    <dgm:pt modelId="{161A4062-92AC-A943-A2FC-4C84A4FCF819}">
      <dgm:prSet/>
      <dgm:spPr/>
      <dgm:t>
        <a:bodyPr/>
        <a:lstStyle/>
        <a:p>
          <a:r>
            <a:rPr lang="en-US" dirty="0" err="1"/>
            <a:t>Contract_One</a:t>
          </a:r>
          <a:r>
            <a:rPr lang="en-US" dirty="0"/>
            <a:t> year: 30.8%</a:t>
          </a:r>
        </a:p>
      </dgm:t>
    </dgm:pt>
    <dgm:pt modelId="{D03E83F7-36C1-F245-963E-621C42CC7118}" type="parTrans" cxnId="{E85E9A5D-3DBD-494D-ABB6-603ABBE42223}">
      <dgm:prSet/>
      <dgm:spPr/>
      <dgm:t>
        <a:bodyPr/>
        <a:lstStyle/>
        <a:p>
          <a:endParaRPr lang="en-US"/>
        </a:p>
      </dgm:t>
    </dgm:pt>
    <dgm:pt modelId="{DD9FE649-B585-8246-8126-451145BBC8D1}" type="sibTrans" cxnId="{E85E9A5D-3DBD-494D-ABB6-603ABBE42223}">
      <dgm:prSet/>
      <dgm:spPr/>
      <dgm:t>
        <a:bodyPr/>
        <a:lstStyle/>
        <a:p>
          <a:endParaRPr lang="en-US"/>
        </a:p>
      </dgm:t>
    </dgm:pt>
    <dgm:pt modelId="{FE00C681-1B41-1D48-95B4-BCF5C272FA5A}">
      <dgm:prSet/>
      <dgm:spPr/>
      <dgm:t>
        <a:bodyPr/>
        <a:lstStyle/>
        <a:p>
          <a:r>
            <a:rPr lang="en-US" dirty="0" err="1"/>
            <a:t>InternetService_Fiber</a:t>
          </a:r>
          <a:r>
            <a:rPr lang="en-US" dirty="0"/>
            <a:t> optics: 13.5% (signals potential quality issues)</a:t>
          </a:r>
        </a:p>
      </dgm:t>
    </dgm:pt>
    <dgm:pt modelId="{96552449-0237-494A-B652-83495B3CC121}" type="parTrans" cxnId="{6359DD0C-999A-4E42-93CF-2234C242AC13}">
      <dgm:prSet/>
      <dgm:spPr/>
      <dgm:t>
        <a:bodyPr/>
        <a:lstStyle/>
        <a:p>
          <a:endParaRPr lang="en-US"/>
        </a:p>
      </dgm:t>
    </dgm:pt>
    <dgm:pt modelId="{D5F8E1C7-3B43-4A4C-972A-9ACAD58C6F08}" type="sibTrans" cxnId="{6359DD0C-999A-4E42-93CF-2234C242AC13}">
      <dgm:prSet/>
      <dgm:spPr/>
      <dgm:t>
        <a:bodyPr/>
        <a:lstStyle/>
        <a:p>
          <a:endParaRPr lang="en-US"/>
        </a:p>
      </dgm:t>
    </dgm:pt>
    <dgm:pt modelId="{35914385-1B84-8D4A-ACF8-1CB052A41621}">
      <dgm:prSet/>
      <dgm:spPr/>
      <dgm:t>
        <a:bodyPr/>
        <a:lstStyle/>
        <a:p>
          <a:r>
            <a:rPr lang="en-US" dirty="0" err="1"/>
            <a:t>StreamingMovies</a:t>
          </a:r>
          <a:r>
            <a:rPr lang="en-US" dirty="0"/>
            <a:t>: 4.1%; </a:t>
          </a:r>
          <a:r>
            <a:rPr lang="en-US" dirty="0" err="1"/>
            <a:t>TotalCharges</a:t>
          </a:r>
          <a:r>
            <a:rPr lang="en-US" dirty="0"/>
            <a:t>: 1.2%</a:t>
          </a:r>
        </a:p>
      </dgm:t>
    </dgm:pt>
    <dgm:pt modelId="{190EBF45-A775-DF47-A19F-10542A769742}" type="parTrans" cxnId="{4B07108D-1FF1-9B4D-8900-7F7CCB303018}">
      <dgm:prSet/>
      <dgm:spPr/>
      <dgm:t>
        <a:bodyPr/>
        <a:lstStyle/>
        <a:p>
          <a:endParaRPr lang="en-US"/>
        </a:p>
      </dgm:t>
    </dgm:pt>
    <dgm:pt modelId="{B58BFD5C-8523-6B4C-8AEF-8D30E7F62097}" type="sibTrans" cxnId="{4B07108D-1FF1-9B4D-8900-7F7CCB303018}">
      <dgm:prSet/>
      <dgm:spPr/>
      <dgm:t>
        <a:bodyPr/>
        <a:lstStyle/>
        <a:p>
          <a:endParaRPr lang="en-US"/>
        </a:p>
      </dgm:t>
    </dgm:pt>
    <dgm:pt modelId="{6E92CEFF-CCB5-8A4E-B8A9-7F40CC6FF189}" type="pres">
      <dgm:prSet presAssocID="{4E7EB244-21F8-9841-B55A-B5F85272DFEE}" presName="linear" presStyleCnt="0">
        <dgm:presLayoutVars>
          <dgm:animLvl val="lvl"/>
          <dgm:resizeHandles val="exact"/>
        </dgm:presLayoutVars>
      </dgm:prSet>
      <dgm:spPr/>
    </dgm:pt>
    <dgm:pt modelId="{787078D5-153C-694F-8710-C1E583BD9817}" type="pres">
      <dgm:prSet presAssocID="{B2081BBB-86C7-854B-B182-8480A02FEA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2BCBA7-D16E-4E46-B2C4-B16B2224308E}" type="pres">
      <dgm:prSet presAssocID="{1AD57357-A65D-5241-98D1-EE0528376BAD}" presName="spacer" presStyleCnt="0"/>
      <dgm:spPr/>
    </dgm:pt>
    <dgm:pt modelId="{A6DABBE2-A2BA-4948-BAFA-B64527DB7C7F}" type="pres">
      <dgm:prSet presAssocID="{161A4062-92AC-A943-A2FC-4C84A4FCF8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9BEF11-EBD5-EC42-AF3C-8ECBADF92723}" type="pres">
      <dgm:prSet presAssocID="{DD9FE649-B585-8246-8126-451145BBC8D1}" presName="spacer" presStyleCnt="0"/>
      <dgm:spPr/>
    </dgm:pt>
    <dgm:pt modelId="{7BE74FDE-69F3-8745-A38C-5C147519CBAE}" type="pres">
      <dgm:prSet presAssocID="{FE00C681-1B41-1D48-95B4-BCF5C272FA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64884F-BB3B-E24B-AB33-2CCF151EB08C}" type="pres">
      <dgm:prSet presAssocID="{D5F8E1C7-3B43-4A4C-972A-9ACAD58C6F08}" presName="spacer" presStyleCnt="0"/>
      <dgm:spPr/>
    </dgm:pt>
    <dgm:pt modelId="{E0FC77A3-3867-BF46-8412-184D1F19B41D}" type="pres">
      <dgm:prSet presAssocID="{35914385-1B84-8D4A-ACF8-1CB052A416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59DD0C-999A-4E42-93CF-2234C242AC13}" srcId="{4E7EB244-21F8-9841-B55A-B5F85272DFEE}" destId="{FE00C681-1B41-1D48-95B4-BCF5C272FA5A}" srcOrd="2" destOrd="0" parTransId="{96552449-0237-494A-B652-83495B3CC121}" sibTransId="{D5F8E1C7-3B43-4A4C-972A-9ACAD58C6F08}"/>
    <dgm:cxn modelId="{948DE813-3979-5C41-984B-F4A2001106B6}" type="presOf" srcId="{161A4062-92AC-A943-A2FC-4C84A4FCF819}" destId="{A6DABBE2-A2BA-4948-BAFA-B64527DB7C7F}" srcOrd="0" destOrd="0" presId="urn:microsoft.com/office/officeart/2005/8/layout/vList2"/>
    <dgm:cxn modelId="{ECA69621-8455-8749-BFDA-68BC23708DDD}" srcId="{4E7EB244-21F8-9841-B55A-B5F85272DFEE}" destId="{B2081BBB-86C7-854B-B182-8480A02FEA4E}" srcOrd="0" destOrd="0" parTransId="{6F4C552D-9A79-4848-9C56-F40B1212A4D4}" sibTransId="{1AD57357-A65D-5241-98D1-EE0528376BAD}"/>
    <dgm:cxn modelId="{D8088038-717D-B843-B00F-5B768D3AC3AE}" type="presOf" srcId="{4E7EB244-21F8-9841-B55A-B5F85272DFEE}" destId="{6E92CEFF-CCB5-8A4E-B8A9-7F40CC6FF189}" srcOrd="0" destOrd="0" presId="urn:microsoft.com/office/officeart/2005/8/layout/vList2"/>
    <dgm:cxn modelId="{E85E9A5D-3DBD-494D-ABB6-603ABBE42223}" srcId="{4E7EB244-21F8-9841-B55A-B5F85272DFEE}" destId="{161A4062-92AC-A943-A2FC-4C84A4FCF819}" srcOrd="1" destOrd="0" parTransId="{D03E83F7-36C1-F245-963E-621C42CC7118}" sibTransId="{DD9FE649-B585-8246-8126-451145BBC8D1}"/>
    <dgm:cxn modelId="{4B07108D-1FF1-9B4D-8900-7F7CCB303018}" srcId="{4E7EB244-21F8-9841-B55A-B5F85272DFEE}" destId="{35914385-1B84-8D4A-ACF8-1CB052A41621}" srcOrd="3" destOrd="0" parTransId="{190EBF45-A775-DF47-A19F-10542A769742}" sibTransId="{B58BFD5C-8523-6B4C-8AEF-8D30E7F62097}"/>
    <dgm:cxn modelId="{2B7E74A3-C5FD-8946-BB11-63C69CF6EB63}" type="presOf" srcId="{FE00C681-1B41-1D48-95B4-BCF5C272FA5A}" destId="{7BE74FDE-69F3-8745-A38C-5C147519CBAE}" srcOrd="0" destOrd="0" presId="urn:microsoft.com/office/officeart/2005/8/layout/vList2"/>
    <dgm:cxn modelId="{CEC9A8F8-2084-0D44-8BC6-F2A9BDB5E18A}" type="presOf" srcId="{B2081BBB-86C7-854B-B182-8480A02FEA4E}" destId="{787078D5-153C-694F-8710-C1E583BD9817}" srcOrd="0" destOrd="0" presId="urn:microsoft.com/office/officeart/2005/8/layout/vList2"/>
    <dgm:cxn modelId="{BE83D9F8-27EA-F64C-936C-75B60C792EBF}" type="presOf" srcId="{35914385-1B84-8D4A-ACF8-1CB052A41621}" destId="{E0FC77A3-3867-BF46-8412-184D1F19B41D}" srcOrd="0" destOrd="0" presId="urn:microsoft.com/office/officeart/2005/8/layout/vList2"/>
    <dgm:cxn modelId="{2FB6029D-F639-6845-9942-35C9D5B6CDA4}" type="presParOf" srcId="{6E92CEFF-CCB5-8A4E-B8A9-7F40CC6FF189}" destId="{787078D5-153C-694F-8710-C1E583BD9817}" srcOrd="0" destOrd="0" presId="urn:microsoft.com/office/officeart/2005/8/layout/vList2"/>
    <dgm:cxn modelId="{075D9F79-32E4-2E44-9060-ECA46672B766}" type="presParOf" srcId="{6E92CEFF-CCB5-8A4E-B8A9-7F40CC6FF189}" destId="{7A2BCBA7-D16E-4E46-B2C4-B16B2224308E}" srcOrd="1" destOrd="0" presId="urn:microsoft.com/office/officeart/2005/8/layout/vList2"/>
    <dgm:cxn modelId="{30C998F3-B5E2-FE47-8545-04FE78A3A07C}" type="presParOf" srcId="{6E92CEFF-CCB5-8A4E-B8A9-7F40CC6FF189}" destId="{A6DABBE2-A2BA-4948-BAFA-B64527DB7C7F}" srcOrd="2" destOrd="0" presId="urn:microsoft.com/office/officeart/2005/8/layout/vList2"/>
    <dgm:cxn modelId="{F260382E-47FC-6242-BA9E-C246BC0E3F6E}" type="presParOf" srcId="{6E92CEFF-CCB5-8A4E-B8A9-7F40CC6FF189}" destId="{FD9BEF11-EBD5-EC42-AF3C-8ECBADF92723}" srcOrd="3" destOrd="0" presId="urn:microsoft.com/office/officeart/2005/8/layout/vList2"/>
    <dgm:cxn modelId="{25F77B2E-EBFA-264D-A52F-BFD1E2861292}" type="presParOf" srcId="{6E92CEFF-CCB5-8A4E-B8A9-7F40CC6FF189}" destId="{7BE74FDE-69F3-8745-A38C-5C147519CBAE}" srcOrd="4" destOrd="0" presId="urn:microsoft.com/office/officeart/2005/8/layout/vList2"/>
    <dgm:cxn modelId="{BBCBD048-0C6C-034E-A418-66099D74622B}" type="presParOf" srcId="{6E92CEFF-CCB5-8A4E-B8A9-7F40CC6FF189}" destId="{8B64884F-BB3B-E24B-AB33-2CCF151EB08C}" srcOrd="5" destOrd="0" presId="urn:microsoft.com/office/officeart/2005/8/layout/vList2"/>
    <dgm:cxn modelId="{7E6FDAAB-17F3-954B-A43A-F2F981AB07EC}" type="presParOf" srcId="{6E92CEFF-CCB5-8A4E-B8A9-7F40CC6FF189}" destId="{E0FC77A3-3867-BF46-8412-184D1F19B4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F62A8F-3458-4D9D-9EC4-30E44717B423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7B6F46-B037-4604-BEB4-7107E6C3F7B5}">
      <dgm:prSet/>
      <dgm:spPr/>
      <dgm:t>
        <a:bodyPr/>
        <a:lstStyle/>
        <a:p>
          <a:r>
            <a:rPr lang="en-US"/>
            <a:t>Dynamic filters: churn risk score, tenure, contract, payment method</a:t>
          </a:r>
        </a:p>
      </dgm:t>
    </dgm:pt>
    <dgm:pt modelId="{8B283C1C-6F6F-4008-9516-7AEDC08954B1}" type="parTrans" cxnId="{F3FFB886-83F5-4078-A921-B0B13CDD3307}">
      <dgm:prSet/>
      <dgm:spPr/>
      <dgm:t>
        <a:bodyPr/>
        <a:lstStyle/>
        <a:p>
          <a:endParaRPr lang="en-US"/>
        </a:p>
      </dgm:t>
    </dgm:pt>
    <dgm:pt modelId="{1167C049-9347-4248-8479-26CB58F3AE93}" type="sibTrans" cxnId="{F3FFB886-83F5-4078-A921-B0B13CDD3307}">
      <dgm:prSet/>
      <dgm:spPr/>
      <dgm:t>
        <a:bodyPr/>
        <a:lstStyle/>
        <a:p>
          <a:endParaRPr lang="en-US"/>
        </a:p>
      </dgm:t>
    </dgm:pt>
    <dgm:pt modelId="{3524F8E8-CB69-4257-BDF2-0871CB29637E}">
      <dgm:prSet/>
      <dgm:spPr/>
      <dgm:t>
        <a:bodyPr/>
        <a:lstStyle/>
        <a:p>
          <a:r>
            <a:rPr lang="en-US"/>
            <a:t>High-risk cohort: month-to-month + fiber + electronic check + tenure &lt;12 mo → 45–50% churn</a:t>
          </a:r>
        </a:p>
      </dgm:t>
    </dgm:pt>
    <dgm:pt modelId="{3D236BBA-C3E6-4631-943A-4EAFFD020D6B}" type="parTrans" cxnId="{543A3896-FD94-40EE-B4A0-F0C7308657EE}">
      <dgm:prSet/>
      <dgm:spPr/>
      <dgm:t>
        <a:bodyPr/>
        <a:lstStyle/>
        <a:p>
          <a:endParaRPr lang="en-US"/>
        </a:p>
      </dgm:t>
    </dgm:pt>
    <dgm:pt modelId="{BFD3B937-3E23-4B07-83E1-C9612658FC0E}" type="sibTrans" cxnId="{543A3896-FD94-40EE-B4A0-F0C7308657EE}">
      <dgm:prSet/>
      <dgm:spPr/>
      <dgm:t>
        <a:bodyPr/>
        <a:lstStyle/>
        <a:p>
          <a:endParaRPr lang="en-US"/>
        </a:p>
      </dgm:t>
    </dgm:pt>
    <dgm:pt modelId="{F787ED70-25FF-964B-B3D2-AD2CB90AB0D2}" type="pres">
      <dgm:prSet presAssocID="{F1F62A8F-3458-4D9D-9EC4-30E44717B423}" presName="vert0" presStyleCnt="0">
        <dgm:presLayoutVars>
          <dgm:dir/>
          <dgm:animOne val="branch"/>
          <dgm:animLvl val="lvl"/>
        </dgm:presLayoutVars>
      </dgm:prSet>
      <dgm:spPr/>
    </dgm:pt>
    <dgm:pt modelId="{4987B19E-75F6-EA4A-ABD3-1EEF36F0C057}" type="pres">
      <dgm:prSet presAssocID="{177B6F46-B037-4604-BEB4-7107E6C3F7B5}" presName="thickLine" presStyleLbl="alignNode1" presStyleIdx="0" presStyleCnt="2"/>
      <dgm:spPr/>
    </dgm:pt>
    <dgm:pt modelId="{E6DAC54A-4B81-A745-9AA5-5C1CB0D60113}" type="pres">
      <dgm:prSet presAssocID="{177B6F46-B037-4604-BEB4-7107E6C3F7B5}" presName="horz1" presStyleCnt="0"/>
      <dgm:spPr/>
    </dgm:pt>
    <dgm:pt modelId="{D920BB44-F647-6E45-9A7C-B2ACE65F7E0C}" type="pres">
      <dgm:prSet presAssocID="{177B6F46-B037-4604-BEB4-7107E6C3F7B5}" presName="tx1" presStyleLbl="revTx" presStyleIdx="0" presStyleCnt="2"/>
      <dgm:spPr/>
    </dgm:pt>
    <dgm:pt modelId="{DA6683E1-013E-314A-A68A-EF841C9F924A}" type="pres">
      <dgm:prSet presAssocID="{177B6F46-B037-4604-BEB4-7107E6C3F7B5}" presName="vert1" presStyleCnt="0"/>
      <dgm:spPr/>
    </dgm:pt>
    <dgm:pt modelId="{6E16D2AC-843C-3641-A93D-D3652F320D98}" type="pres">
      <dgm:prSet presAssocID="{3524F8E8-CB69-4257-BDF2-0871CB29637E}" presName="thickLine" presStyleLbl="alignNode1" presStyleIdx="1" presStyleCnt="2"/>
      <dgm:spPr/>
    </dgm:pt>
    <dgm:pt modelId="{4B1E2498-F05E-D64E-ACAB-C5B3F13A9061}" type="pres">
      <dgm:prSet presAssocID="{3524F8E8-CB69-4257-BDF2-0871CB29637E}" presName="horz1" presStyleCnt="0"/>
      <dgm:spPr/>
    </dgm:pt>
    <dgm:pt modelId="{533A2E32-70AD-A74D-90F0-9675D4B4EA29}" type="pres">
      <dgm:prSet presAssocID="{3524F8E8-CB69-4257-BDF2-0871CB29637E}" presName="tx1" presStyleLbl="revTx" presStyleIdx="1" presStyleCnt="2"/>
      <dgm:spPr/>
    </dgm:pt>
    <dgm:pt modelId="{004B8263-B3DA-264A-91D6-2FD1F619BA79}" type="pres">
      <dgm:prSet presAssocID="{3524F8E8-CB69-4257-BDF2-0871CB29637E}" presName="vert1" presStyleCnt="0"/>
      <dgm:spPr/>
    </dgm:pt>
  </dgm:ptLst>
  <dgm:cxnLst>
    <dgm:cxn modelId="{B1D67B2D-3BB3-EE4B-835D-074D6F7836C7}" type="presOf" srcId="{177B6F46-B037-4604-BEB4-7107E6C3F7B5}" destId="{D920BB44-F647-6E45-9A7C-B2ACE65F7E0C}" srcOrd="0" destOrd="0" presId="urn:microsoft.com/office/officeart/2008/layout/LinedList"/>
    <dgm:cxn modelId="{F21C3B44-2CDC-074E-AFA4-64B5C86537C9}" type="presOf" srcId="{F1F62A8F-3458-4D9D-9EC4-30E44717B423}" destId="{F787ED70-25FF-964B-B3D2-AD2CB90AB0D2}" srcOrd="0" destOrd="0" presId="urn:microsoft.com/office/officeart/2008/layout/LinedList"/>
    <dgm:cxn modelId="{F3FFB886-83F5-4078-A921-B0B13CDD3307}" srcId="{F1F62A8F-3458-4D9D-9EC4-30E44717B423}" destId="{177B6F46-B037-4604-BEB4-7107E6C3F7B5}" srcOrd="0" destOrd="0" parTransId="{8B283C1C-6F6F-4008-9516-7AEDC08954B1}" sibTransId="{1167C049-9347-4248-8479-26CB58F3AE93}"/>
    <dgm:cxn modelId="{543A3896-FD94-40EE-B4A0-F0C7308657EE}" srcId="{F1F62A8F-3458-4D9D-9EC4-30E44717B423}" destId="{3524F8E8-CB69-4257-BDF2-0871CB29637E}" srcOrd="1" destOrd="0" parTransId="{3D236BBA-C3E6-4631-943A-4EAFFD020D6B}" sibTransId="{BFD3B937-3E23-4B07-83E1-C9612658FC0E}"/>
    <dgm:cxn modelId="{D89BD8F5-3345-6945-9977-D39622FCD1F1}" type="presOf" srcId="{3524F8E8-CB69-4257-BDF2-0871CB29637E}" destId="{533A2E32-70AD-A74D-90F0-9675D4B4EA29}" srcOrd="0" destOrd="0" presId="urn:microsoft.com/office/officeart/2008/layout/LinedList"/>
    <dgm:cxn modelId="{6D21A938-3490-E449-8FE0-E33F6714A452}" type="presParOf" srcId="{F787ED70-25FF-964B-B3D2-AD2CB90AB0D2}" destId="{4987B19E-75F6-EA4A-ABD3-1EEF36F0C057}" srcOrd="0" destOrd="0" presId="urn:microsoft.com/office/officeart/2008/layout/LinedList"/>
    <dgm:cxn modelId="{AEBA2D54-7883-2440-96E2-EB49C922C3E5}" type="presParOf" srcId="{F787ED70-25FF-964B-B3D2-AD2CB90AB0D2}" destId="{E6DAC54A-4B81-A745-9AA5-5C1CB0D60113}" srcOrd="1" destOrd="0" presId="urn:microsoft.com/office/officeart/2008/layout/LinedList"/>
    <dgm:cxn modelId="{4569C41A-BF23-6E4E-9E92-E9F6CBA2FC48}" type="presParOf" srcId="{E6DAC54A-4B81-A745-9AA5-5C1CB0D60113}" destId="{D920BB44-F647-6E45-9A7C-B2ACE65F7E0C}" srcOrd="0" destOrd="0" presId="urn:microsoft.com/office/officeart/2008/layout/LinedList"/>
    <dgm:cxn modelId="{BE90C5E2-0F69-A742-AD13-2614F1485508}" type="presParOf" srcId="{E6DAC54A-4B81-A745-9AA5-5C1CB0D60113}" destId="{DA6683E1-013E-314A-A68A-EF841C9F924A}" srcOrd="1" destOrd="0" presId="urn:microsoft.com/office/officeart/2008/layout/LinedList"/>
    <dgm:cxn modelId="{A3731A3F-D028-EE41-8197-8A60BD1ABB30}" type="presParOf" srcId="{F787ED70-25FF-964B-B3D2-AD2CB90AB0D2}" destId="{6E16D2AC-843C-3641-A93D-D3652F320D98}" srcOrd="2" destOrd="0" presId="urn:microsoft.com/office/officeart/2008/layout/LinedList"/>
    <dgm:cxn modelId="{B9ECC87E-A6E8-B842-9538-58B64232F585}" type="presParOf" srcId="{F787ED70-25FF-964B-B3D2-AD2CB90AB0D2}" destId="{4B1E2498-F05E-D64E-ACAB-C5B3F13A9061}" srcOrd="3" destOrd="0" presId="urn:microsoft.com/office/officeart/2008/layout/LinedList"/>
    <dgm:cxn modelId="{BDEC9199-3CA0-4342-A580-E80297E87310}" type="presParOf" srcId="{4B1E2498-F05E-D64E-ACAB-C5B3F13A9061}" destId="{533A2E32-70AD-A74D-90F0-9675D4B4EA29}" srcOrd="0" destOrd="0" presId="urn:microsoft.com/office/officeart/2008/layout/LinedList"/>
    <dgm:cxn modelId="{0B64B77F-F078-B041-91AC-A65F5307EDCD}" type="presParOf" srcId="{4B1E2498-F05E-D64E-ACAB-C5B3F13A9061}" destId="{004B8263-B3DA-264A-91D6-2FD1F619BA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5B7AB-CEE5-45AB-8254-786C5490156E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2D9F55-220F-44AF-8E41-10EFB63A5FCE}">
      <dgm:prSet/>
      <dgm:spPr/>
      <dgm:t>
        <a:bodyPr/>
        <a:lstStyle/>
        <a:p>
          <a:r>
            <a:rPr lang="en-US"/>
            <a:t>Data Constraints</a:t>
          </a:r>
        </a:p>
      </dgm:t>
    </dgm:pt>
    <dgm:pt modelId="{6D5A0A77-ED4C-4AF6-BC90-6F1CF276E03F}" type="parTrans" cxnId="{FE0568A7-8B24-41B6-B8C3-DB533C478C1E}">
      <dgm:prSet/>
      <dgm:spPr/>
      <dgm:t>
        <a:bodyPr/>
        <a:lstStyle/>
        <a:p>
          <a:endParaRPr lang="en-US"/>
        </a:p>
      </dgm:t>
    </dgm:pt>
    <dgm:pt modelId="{D68FED7D-0960-46A7-9448-5CAADE771650}" type="sibTrans" cxnId="{FE0568A7-8B24-41B6-B8C3-DB533C478C1E}">
      <dgm:prSet/>
      <dgm:spPr/>
      <dgm:t>
        <a:bodyPr/>
        <a:lstStyle/>
        <a:p>
          <a:endParaRPr lang="en-US"/>
        </a:p>
      </dgm:t>
    </dgm:pt>
    <dgm:pt modelId="{07B6E7F9-DCCC-4E17-A6AE-84605268470F}">
      <dgm:prSet/>
      <dgm:spPr/>
      <dgm:t>
        <a:bodyPr/>
        <a:lstStyle/>
        <a:p>
          <a:r>
            <a:rPr lang="en-US"/>
            <a:t>Simulated dataset may not mirror real‑world complexity</a:t>
          </a:r>
        </a:p>
      </dgm:t>
    </dgm:pt>
    <dgm:pt modelId="{1AE31CB1-780E-43AC-B0AD-8CACC07AF004}" type="parTrans" cxnId="{1AD33843-4018-4F58-B2C2-9DD47EF1BEEC}">
      <dgm:prSet/>
      <dgm:spPr/>
      <dgm:t>
        <a:bodyPr/>
        <a:lstStyle/>
        <a:p>
          <a:endParaRPr lang="en-US"/>
        </a:p>
      </dgm:t>
    </dgm:pt>
    <dgm:pt modelId="{E34644F8-7574-4DB5-9C8D-136231536185}" type="sibTrans" cxnId="{1AD33843-4018-4F58-B2C2-9DD47EF1BEEC}">
      <dgm:prSet/>
      <dgm:spPr/>
      <dgm:t>
        <a:bodyPr/>
        <a:lstStyle/>
        <a:p>
          <a:endParaRPr lang="en-US"/>
        </a:p>
      </dgm:t>
    </dgm:pt>
    <dgm:pt modelId="{73C68B23-7249-4351-B54F-E96DA7A62A12}">
      <dgm:prSet/>
      <dgm:spPr/>
      <dgm:t>
        <a:bodyPr/>
        <a:lstStyle/>
        <a:p>
          <a:r>
            <a:rPr lang="en-US"/>
            <a:t>Excludes external drivers such as seasonality, competitive activity, and macroeconomic trends</a:t>
          </a:r>
        </a:p>
      </dgm:t>
    </dgm:pt>
    <dgm:pt modelId="{373BBE33-8A35-4F2D-9FA2-28A5D469D5ED}" type="parTrans" cxnId="{DD21D899-5896-4CEF-AC00-56BC785CFDE3}">
      <dgm:prSet/>
      <dgm:spPr/>
      <dgm:t>
        <a:bodyPr/>
        <a:lstStyle/>
        <a:p>
          <a:endParaRPr lang="en-US"/>
        </a:p>
      </dgm:t>
    </dgm:pt>
    <dgm:pt modelId="{DB8C129B-7272-4305-B2F3-ACA2C2033C12}" type="sibTrans" cxnId="{DD21D899-5896-4CEF-AC00-56BC785CFDE3}">
      <dgm:prSet/>
      <dgm:spPr/>
      <dgm:t>
        <a:bodyPr/>
        <a:lstStyle/>
        <a:p>
          <a:endParaRPr lang="en-US"/>
        </a:p>
      </dgm:t>
    </dgm:pt>
    <dgm:pt modelId="{DEE0F071-AD8B-46E5-802B-FB5A258DF795}">
      <dgm:prSet/>
      <dgm:spPr/>
      <dgm:t>
        <a:bodyPr/>
        <a:lstStyle/>
        <a:p>
          <a:r>
            <a:rPr lang="en-US"/>
            <a:t>Modeling Challenges</a:t>
          </a:r>
        </a:p>
      </dgm:t>
    </dgm:pt>
    <dgm:pt modelId="{1883DEF5-AA4A-4630-BA26-BEB28EBA3968}" type="parTrans" cxnId="{C424F4D8-3A0D-49AD-9281-2977C39F8AA2}">
      <dgm:prSet/>
      <dgm:spPr/>
      <dgm:t>
        <a:bodyPr/>
        <a:lstStyle/>
        <a:p>
          <a:endParaRPr lang="en-US"/>
        </a:p>
      </dgm:t>
    </dgm:pt>
    <dgm:pt modelId="{1226F5AC-C971-4CEA-9DDB-E98D4D4FDC5B}" type="sibTrans" cxnId="{C424F4D8-3A0D-49AD-9281-2977C39F8AA2}">
      <dgm:prSet/>
      <dgm:spPr/>
      <dgm:t>
        <a:bodyPr/>
        <a:lstStyle/>
        <a:p>
          <a:endParaRPr lang="en-US"/>
        </a:p>
      </dgm:t>
    </dgm:pt>
    <dgm:pt modelId="{3A8B8FED-A280-4D29-AF09-1BB74CB17B41}">
      <dgm:prSet/>
      <dgm:spPr/>
      <dgm:t>
        <a:bodyPr/>
        <a:lstStyle/>
        <a:p>
          <a:r>
            <a:rPr lang="en-US"/>
            <a:t>Decision Tree exhibited overfitting (high false positives)</a:t>
          </a:r>
        </a:p>
      </dgm:t>
    </dgm:pt>
    <dgm:pt modelId="{C7047552-B444-4A69-ABCF-2F2855CE76E4}" type="parTrans" cxnId="{8331A986-0795-464B-9D75-8CA4FAB94711}">
      <dgm:prSet/>
      <dgm:spPr/>
      <dgm:t>
        <a:bodyPr/>
        <a:lstStyle/>
        <a:p>
          <a:endParaRPr lang="en-US"/>
        </a:p>
      </dgm:t>
    </dgm:pt>
    <dgm:pt modelId="{B91FB6B2-2DB1-4BEB-8494-9F208C96FB10}" type="sibTrans" cxnId="{8331A986-0795-464B-9D75-8CA4FAB94711}">
      <dgm:prSet/>
      <dgm:spPr/>
      <dgm:t>
        <a:bodyPr/>
        <a:lstStyle/>
        <a:p>
          <a:endParaRPr lang="en-US"/>
        </a:p>
      </dgm:t>
    </dgm:pt>
    <dgm:pt modelId="{74022A14-22F0-4430-9FEA-599B492DA0CF}">
      <dgm:prSet/>
      <dgm:spPr/>
      <dgm:t>
        <a:bodyPr/>
        <a:lstStyle/>
        <a:p>
          <a:r>
            <a:rPr lang="en-US"/>
            <a:t>Narrow feature set — lacking behavioral metrics and customer service interactions</a:t>
          </a:r>
        </a:p>
      </dgm:t>
    </dgm:pt>
    <dgm:pt modelId="{9536D026-5FAC-4319-A821-E720CDBD0215}" type="parTrans" cxnId="{4D38588C-EC74-4CAC-A4DA-61A7C3861268}">
      <dgm:prSet/>
      <dgm:spPr/>
      <dgm:t>
        <a:bodyPr/>
        <a:lstStyle/>
        <a:p>
          <a:endParaRPr lang="en-US"/>
        </a:p>
      </dgm:t>
    </dgm:pt>
    <dgm:pt modelId="{DAD56EDD-CFD7-4EE9-B16E-6D6680CD9731}" type="sibTrans" cxnId="{4D38588C-EC74-4CAC-A4DA-61A7C3861268}">
      <dgm:prSet/>
      <dgm:spPr/>
      <dgm:t>
        <a:bodyPr/>
        <a:lstStyle/>
        <a:p>
          <a:endParaRPr lang="en-US"/>
        </a:p>
      </dgm:t>
    </dgm:pt>
    <dgm:pt modelId="{B65E9584-3633-4151-B548-9D5FD6690153}">
      <dgm:prSet/>
      <dgm:spPr/>
      <dgm:t>
        <a:bodyPr/>
        <a:lstStyle/>
        <a:p>
          <a:r>
            <a:rPr lang="en-US"/>
            <a:t>Scope Boundaries</a:t>
          </a:r>
        </a:p>
      </dgm:t>
    </dgm:pt>
    <dgm:pt modelId="{52249F19-EBD3-4687-9966-1F6301BD31A1}" type="parTrans" cxnId="{07B05406-72AB-4BF5-A5A7-E9A7443720B4}">
      <dgm:prSet/>
      <dgm:spPr/>
      <dgm:t>
        <a:bodyPr/>
        <a:lstStyle/>
        <a:p>
          <a:endParaRPr lang="en-US"/>
        </a:p>
      </dgm:t>
    </dgm:pt>
    <dgm:pt modelId="{957912AB-A5D8-4177-910D-ABCAAB94B0CE}" type="sibTrans" cxnId="{07B05406-72AB-4BF5-A5A7-E9A7443720B4}">
      <dgm:prSet/>
      <dgm:spPr/>
      <dgm:t>
        <a:bodyPr/>
        <a:lstStyle/>
        <a:p>
          <a:endParaRPr lang="en-US"/>
        </a:p>
      </dgm:t>
    </dgm:pt>
    <dgm:pt modelId="{C8F973D2-62DA-472A-8D4C-B1A758C17C1B}">
      <dgm:prSet/>
      <dgm:spPr/>
      <dgm:t>
        <a:bodyPr/>
        <a:lstStyle/>
        <a:p>
          <a:r>
            <a:rPr lang="en-US"/>
            <a:t>Focus limited to churn prediction; no analysis of upsell/downgrade patterns</a:t>
          </a:r>
        </a:p>
      </dgm:t>
    </dgm:pt>
    <dgm:pt modelId="{C2E0D9DB-B92B-4089-8B1B-6B6146839779}" type="parTrans" cxnId="{4405C29F-6309-41CC-8F95-D3EDF9DF3D26}">
      <dgm:prSet/>
      <dgm:spPr/>
      <dgm:t>
        <a:bodyPr/>
        <a:lstStyle/>
        <a:p>
          <a:endParaRPr lang="en-US"/>
        </a:p>
      </dgm:t>
    </dgm:pt>
    <dgm:pt modelId="{4876E2C8-EF86-4293-9CF3-0DE808C3D74A}" type="sibTrans" cxnId="{4405C29F-6309-41CC-8F95-D3EDF9DF3D26}">
      <dgm:prSet/>
      <dgm:spPr/>
      <dgm:t>
        <a:bodyPr/>
        <a:lstStyle/>
        <a:p>
          <a:endParaRPr lang="en-US"/>
        </a:p>
      </dgm:t>
    </dgm:pt>
    <dgm:pt modelId="{6ED21A7A-C598-44EF-A1C6-34F20DAFF5A9}">
      <dgm:prSet/>
      <dgm:spPr/>
      <dgm:t>
        <a:bodyPr/>
        <a:lstStyle/>
        <a:p>
          <a:r>
            <a:rPr lang="en-US"/>
            <a:t>Assumes customer preferences remain constant over time</a:t>
          </a:r>
        </a:p>
      </dgm:t>
    </dgm:pt>
    <dgm:pt modelId="{873AF4ED-FC49-40A9-A3B0-410D953C3295}" type="parTrans" cxnId="{93A85B6C-FA6B-4D99-9BBD-E2D628BC5614}">
      <dgm:prSet/>
      <dgm:spPr/>
      <dgm:t>
        <a:bodyPr/>
        <a:lstStyle/>
        <a:p>
          <a:endParaRPr lang="en-US"/>
        </a:p>
      </dgm:t>
    </dgm:pt>
    <dgm:pt modelId="{A0DD6C17-B30D-4FDD-8FA6-1B48FF3F0580}" type="sibTrans" cxnId="{93A85B6C-FA6B-4D99-9BBD-E2D628BC5614}">
      <dgm:prSet/>
      <dgm:spPr/>
      <dgm:t>
        <a:bodyPr/>
        <a:lstStyle/>
        <a:p>
          <a:endParaRPr lang="en-US"/>
        </a:p>
      </dgm:t>
    </dgm:pt>
    <dgm:pt modelId="{5246FAA7-76CB-4BA3-86EC-57ECD84920F0}" type="pres">
      <dgm:prSet presAssocID="{C2E5B7AB-CEE5-45AB-8254-786C5490156E}" presName="Name0" presStyleCnt="0">
        <dgm:presLayoutVars>
          <dgm:dir/>
          <dgm:animLvl val="lvl"/>
          <dgm:resizeHandles val="exact"/>
        </dgm:presLayoutVars>
      </dgm:prSet>
      <dgm:spPr/>
    </dgm:pt>
    <dgm:pt modelId="{FC4F91ED-4625-47EA-8D2D-6A02EB4A9541}" type="pres">
      <dgm:prSet presAssocID="{CA2D9F55-220F-44AF-8E41-10EFB63A5FCE}" presName="linNode" presStyleCnt="0"/>
      <dgm:spPr/>
    </dgm:pt>
    <dgm:pt modelId="{7F02642E-EF8C-4781-AF57-E36510F954F7}" type="pres">
      <dgm:prSet presAssocID="{CA2D9F55-220F-44AF-8E41-10EFB63A5FC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93DF1DA-88C1-442C-BC44-971596763D91}" type="pres">
      <dgm:prSet presAssocID="{CA2D9F55-220F-44AF-8E41-10EFB63A5FCE}" presName="descendantText" presStyleLbl="alignAccFollowNode1" presStyleIdx="0" presStyleCnt="3">
        <dgm:presLayoutVars>
          <dgm:bulletEnabled val="1"/>
        </dgm:presLayoutVars>
      </dgm:prSet>
      <dgm:spPr/>
    </dgm:pt>
    <dgm:pt modelId="{E6F974B0-1930-4A23-A0B8-E850E89EFC8C}" type="pres">
      <dgm:prSet presAssocID="{D68FED7D-0960-46A7-9448-5CAADE771650}" presName="sp" presStyleCnt="0"/>
      <dgm:spPr/>
    </dgm:pt>
    <dgm:pt modelId="{929A523F-1C3D-41B7-AC5C-A6B8ACBA1BF4}" type="pres">
      <dgm:prSet presAssocID="{DEE0F071-AD8B-46E5-802B-FB5A258DF795}" presName="linNode" presStyleCnt="0"/>
      <dgm:spPr/>
    </dgm:pt>
    <dgm:pt modelId="{F8C8CEF5-817A-4ABF-9DE0-18A4E4086A4C}" type="pres">
      <dgm:prSet presAssocID="{DEE0F071-AD8B-46E5-802B-FB5A258DF79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6DA7380-A46E-486D-ABD1-20F851CD48EB}" type="pres">
      <dgm:prSet presAssocID="{DEE0F071-AD8B-46E5-802B-FB5A258DF795}" presName="descendantText" presStyleLbl="alignAccFollowNode1" presStyleIdx="1" presStyleCnt="3">
        <dgm:presLayoutVars>
          <dgm:bulletEnabled val="1"/>
        </dgm:presLayoutVars>
      </dgm:prSet>
      <dgm:spPr/>
    </dgm:pt>
    <dgm:pt modelId="{25B30C11-E1D3-43C3-95A7-985ED7EFB809}" type="pres">
      <dgm:prSet presAssocID="{1226F5AC-C971-4CEA-9DDB-E98D4D4FDC5B}" presName="sp" presStyleCnt="0"/>
      <dgm:spPr/>
    </dgm:pt>
    <dgm:pt modelId="{783469B9-DB64-4B1D-A1F6-DF05FDE327CC}" type="pres">
      <dgm:prSet presAssocID="{B65E9584-3633-4151-B548-9D5FD6690153}" presName="linNode" presStyleCnt="0"/>
      <dgm:spPr/>
    </dgm:pt>
    <dgm:pt modelId="{7CC610FD-0760-4AB1-BF94-BE586F96C16A}" type="pres">
      <dgm:prSet presAssocID="{B65E9584-3633-4151-B548-9D5FD669015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8FD8DD5-5967-4CBB-9FC9-D97285263D52}" type="pres">
      <dgm:prSet presAssocID="{B65E9584-3633-4151-B548-9D5FD669015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B05406-72AB-4BF5-A5A7-E9A7443720B4}" srcId="{C2E5B7AB-CEE5-45AB-8254-786C5490156E}" destId="{B65E9584-3633-4151-B548-9D5FD6690153}" srcOrd="2" destOrd="0" parTransId="{52249F19-EBD3-4687-9966-1F6301BD31A1}" sibTransId="{957912AB-A5D8-4177-910D-ABCAAB94B0CE}"/>
    <dgm:cxn modelId="{3E77D009-E68D-4452-9576-07484C0D0384}" type="presOf" srcId="{6ED21A7A-C598-44EF-A1C6-34F20DAFF5A9}" destId="{48FD8DD5-5967-4CBB-9FC9-D97285263D52}" srcOrd="0" destOrd="1" presId="urn:microsoft.com/office/officeart/2005/8/layout/vList5"/>
    <dgm:cxn modelId="{54067222-717D-4F77-8EFD-30FA2F171DAB}" type="presOf" srcId="{C2E5B7AB-CEE5-45AB-8254-786C5490156E}" destId="{5246FAA7-76CB-4BA3-86EC-57ECD84920F0}" srcOrd="0" destOrd="0" presId="urn:microsoft.com/office/officeart/2005/8/layout/vList5"/>
    <dgm:cxn modelId="{3A74FB3D-775E-429C-8434-E63B93EB13CF}" type="presOf" srcId="{B65E9584-3633-4151-B548-9D5FD6690153}" destId="{7CC610FD-0760-4AB1-BF94-BE586F96C16A}" srcOrd="0" destOrd="0" presId="urn:microsoft.com/office/officeart/2005/8/layout/vList5"/>
    <dgm:cxn modelId="{7D8BC560-16D5-4560-900D-28099BFDB1C6}" type="presOf" srcId="{DEE0F071-AD8B-46E5-802B-FB5A258DF795}" destId="{F8C8CEF5-817A-4ABF-9DE0-18A4E4086A4C}" srcOrd="0" destOrd="0" presId="urn:microsoft.com/office/officeart/2005/8/layout/vList5"/>
    <dgm:cxn modelId="{1AD33843-4018-4F58-B2C2-9DD47EF1BEEC}" srcId="{CA2D9F55-220F-44AF-8E41-10EFB63A5FCE}" destId="{07B6E7F9-DCCC-4E17-A6AE-84605268470F}" srcOrd="0" destOrd="0" parTransId="{1AE31CB1-780E-43AC-B0AD-8CACC07AF004}" sibTransId="{E34644F8-7574-4DB5-9C8D-136231536185}"/>
    <dgm:cxn modelId="{93A85B6C-FA6B-4D99-9BBD-E2D628BC5614}" srcId="{B65E9584-3633-4151-B548-9D5FD6690153}" destId="{6ED21A7A-C598-44EF-A1C6-34F20DAFF5A9}" srcOrd="1" destOrd="0" parTransId="{873AF4ED-FC49-40A9-A3B0-410D953C3295}" sibTransId="{A0DD6C17-B30D-4FDD-8FA6-1B48FF3F0580}"/>
    <dgm:cxn modelId="{B9520453-A642-4A3E-B753-7579B8BCBB3A}" type="presOf" srcId="{3A8B8FED-A280-4D29-AF09-1BB74CB17B41}" destId="{96DA7380-A46E-486D-ABD1-20F851CD48EB}" srcOrd="0" destOrd="0" presId="urn:microsoft.com/office/officeart/2005/8/layout/vList5"/>
    <dgm:cxn modelId="{C031B081-A8BA-4A91-AE59-2F592546C9E4}" type="presOf" srcId="{C8F973D2-62DA-472A-8D4C-B1A758C17C1B}" destId="{48FD8DD5-5967-4CBB-9FC9-D97285263D52}" srcOrd="0" destOrd="0" presId="urn:microsoft.com/office/officeart/2005/8/layout/vList5"/>
    <dgm:cxn modelId="{8331A986-0795-464B-9D75-8CA4FAB94711}" srcId="{DEE0F071-AD8B-46E5-802B-FB5A258DF795}" destId="{3A8B8FED-A280-4D29-AF09-1BB74CB17B41}" srcOrd="0" destOrd="0" parTransId="{C7047552-B444-4A69-ABCF-2F2855CE76E4}" sibTransId="{B91FB6B2-2DB1-4BEB-8494-9F208C96FB10}"/>
    <dgm:cxn modelId="{4D38588C-EC74-4CAC-A4DA-61A7C3861268}" srcId="{DEE0F071-AD8B-46E5-802B-FB5A258DF795}" destId="{74022A14-22F0-4430-9FEA-599B492DA0CF}" srcOrd="1" destOrd="0" parTransId="{9536D026-5FAC-4319-A821-E720CDBD0215}" sibTransId="{DAD56EDD-CFD7-4EE9-B16E-6D6680CD9731}"/>
    <dgm:cxn modelId="{DD21D899-5896-4CEF-AC00-56BC785CFDE3}" srcId="{CA2D9F55-220F-44AF-8E41-10EFB63A5FCE}" destId="{73C68B23-7249-4351-B54F-E96DA7A62A12}" srcOrd="1" destOrd="0" parTransId="{373BBE33-8A35-4F2D-9FA2-28A5D469D5ED}" sibTransId="{DB8C129B-7272-4305-B2F3-ACA2C2033C12}"/>
    <dgm:cxn modelId="{4405C29F-6309-41CC-8F95-D3EDF9DF3D26}" srcId="{B65E9584-3633-4151-B548-9D5FD6690153}" destId="{C8F973D2-62DA-472A-8D4C-B1A758C17C1B}" srcOrd="0" destOrd="0" parTransId="{C2E0D9DB-B92B-4089-8B1B-6B6146839779}" sibTransId="{4876E2C8-EF86-4293-9CF3-0DE808C3D74A}"/>
    <dgm:cxn modelId="{C7ECDFA0-BC4D-4A9B-ABA1-81B1777D3AC2}" type="presOf" srcId="{07B6E7F9-DCCC-4E17-A6AE-84605268470F}" destId="{593DF1DA-88C1-442C-BC44-971596763D91}" srcOrd="0" destOrd="0" presId="urn:microsoft.com/office/officeart/2005/8/layout/vList5"/>
    <dgm:cxn modelId="{FE0568A7-8B24-41B6-B8C3-DB533C478C1E}" srcId="{C2E5B7AB-CEE5-45AB-8254-786C5490156E}" destId="{CA2D9F55-220F-44AF-8E41-10EFB63A5FCE}" srcOrd="0" destOrd="0" parTransId="{6D5A0A77-ED4C-4AF6-BC90-6F1CF276E03F}" sibTransId="{D68FED7D-0960-46A7-9448-5CAADE771650}"/>
    <dgm:cxn modelId="{10E6E2C5-AFCF-4D32-BB61-553F86D4FF39}" type="presOf" srcId="{73C68B23-7249-4351-B54F-E96DA7A62A12}" destId="{593DF1DA-88C1-442C-BC44-971596763D91}" srcOrd="0" destOrd="1" presId="urn:microsoft.com/office/officeart/2005/8/layout/vList5"/>
    <dgm:cxn modelId="{60D53BC6-770E-4201-B085-374C82473404}" type="presOf" srcId="{CA2D9F55-220F-44AF-8E41-10EFB63A5FCE}" destId="{7F02642E-EF8C-4781-AF57-E36510F954F7}" srcOrd="0" destOrd="0" presId="urn:microsoft.com/office/officeart/2005/8/layout/vList5"/>
    <dgm:cxn modelId="{C424F4D8-3A0D-49AD-9281-2977C39F8AA2}" srcId="{C2E5B7AB-CEE5-45AB-8254-786C5490156E}" destId="{DEE0F071-AD8B-46E5-802B-FB5A258DF795}" srcOrd="1" destOrd="0" parTransId="{1883DEF5-AA4A-4630-BA26-BEB28EBA3968}" sibTransId="{1226F5AC-C971-4CEA-9DDB-E98D4D4FDC5B}"/>
    <dgm:cxn modelId="{EBF3FFF4-8F24-4577-8098-5E22FC9D813F}" type="presOf" srcId="{74022A14-22F0-4430-9FEA-599B492DA0CF}" destId="{96DA7380-A46E-486D-ABD1-20F851CD48EB}" srcOrd="0" destOrd="1" presId="urn:microsoft.com/office/officeart/2005/8/layout/vList5"/>
    <dgm:cxn modelId="{302A52AC-23A9-4062-91F7-202BBD147585}" type="presParOf" srcId="{5246FAA7-76CB-4BA3-86EC-57ECD84920F0}" destId="{FC4F91ED-4625-47EA-8D2D-6A02EB4A9541}" srcOrd="0" destOrd="0" presId="urn:microsoft.com/office/officeart/2005/8/layout/vList5"/>
    <dgm:cxn modelId="{81C5F9EC-5092-4030-9BF1-640DA57F5C2B}" type="presParOf" srcId="{FC4F91ED-4625-47EA-8D2D-6A02EB4A9541}" destId="{7F02642E-EF8C-4781-AF57-E36510F954F7}" srcOrd="0" destOrd="0" presId="urn:microsoft.com/office/officeart/2005/8/layout/vList5"/>
    <dgm:cxn modelId="{4F5EC4AE-CA2D-47FE-9D2D-B2869D272806}" type="presParOf" srcId="{FC4F91ED-4625-47EA-8D2D-6A02EB4A9541}" destId="{593DF1DA-88C1-442C-BC44-971596763D91}" srcOrd="1" destOrd="0" presId="urn:microsoft.com/office/officeart/2005/8/layout/vList5"/>
    <dgm:cxn modelId="{CABD6A22-D79E-44EC-A2C2-C8250E103B37}" type="presParOf" srcId="{5246FAA7-76CB-4BA3-86EC-57ECD84920F0}" destId="{E6F974B0-1930-4A23-A0B8-E850E89EFC8C}" srcOrd="1" destOrd="0" presId="urn:microsoft.com/office/officeart/2005/8/layout/vList5"/>
    <dgm:cxn modelId="{0FE84AAD-1B0D-4FB8-94D5-15EBECBE8153}" type="presParOf" srcId="{5246FAA7-76CB-4BA3-86EC-57ECD84920F0}" destId="{929A523F-1C3D-41B7-AC5C-A6B8ACBA1BF4}" srcOrd="2" destOrd="0" presId="urn:microsoft.com/office/officeart/2005/8/layout/vList5"/>
    <dgm:cxn modelId="{A6FADA25-D125-4986-8F8A-AE526CB71740}" type="presParOf" srcId="{929A523F-1C3D-41B7-AC5C-A6B8ACBA1BF4}" destId="{F8C8CEF5-817A-4ABF-9DE0-18A4E4086A4C}" srcOrd="0" destOrd="0" presId="urn:microsoft.com/office/officeart/2005/8/layout/vList5"/>
    <dgm:cxn modelId="{B3105AD1-1E39-4DEB-A8A6-4686B7FD09B3}" type="presParOf" srcId="{929A523F-1C3D-41B7-AC5C-A6B8ACBA1BF4}" destId="{96DA7380-A46E-486D-ABD1-20F851CD48EB}" srcOrd="1" destOrd="0" presId="urn:microsoft.com/office/officeart/2005/8/layout/vList5"/>
    <dgm:cxn modelId="{9127CEE1-8566-4133-9DBC-B747734D8CC8}" type="presParOf" srcId="{5246FAA7-76CB-4BA3-86EC-57ECD84920F0}" destId="{25B30C11-E1D3-43C3-95A7-985ED7EFB809}" srcOrd="3" destOrd="0" presId="urn:microsoft.com/office/officeart/2005/8/layout/vList5"/>
    <dgm:cxn modelId="{6FADDE38-30A3-4EAD-9B80-6FA8D23505F6}" type="presParOf" srcId="{5246FAA7-76CB-4BA3-86EC-57ECD84920F0}" destId="{783469B9-DB64-4B1D-A1F6-DF05FDE327CC}" srcOrd="4" destOrd="0" presId="urn:microsoft.com/office/officeart/2005/8/layout/vList5"/>
    <dgm:cxn modelId="{33A5E6E8-67A9-46C6-BAA2-9178D8CDAB08}" type="presParOf" srcId="{783469B9-DB64-4B1D-A1F6-DF05FDE327CC}" destId="{7CC610FD-0760-4AB1-BF94-BE586F96C16A}" srcOrd="0" destOrd="0" presId="urn:microsoft.com/office/officeart/2005/8/layout/vList5"/>
    <dgm:cxn modelId="{8A5FBD65-9092-4114-A65E-7F8A5FBD76CA}" type="presParOf" srcId="{783469B9-DB64-4B1D-A1F6-DF05FDE327CC}" destId="{48FD8DD5-5967-4CBB-9FC9-D97285263D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712F8E-32BB-4289-B688-830E4D8EA1A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8E7652-4BEB-4EA2-9863-21362031FF1D}">
      <dgm:prSet/>
      <dgm:spPr/>
      <dgm:t>
        <a:bodyPr/>
        <a:lstStyle/>
        <a:p>
          <a:r>
            <a:rPr lang="en-US"/>
            <a:t>Immediate Actions:</a:t>
          </a:r>
        </a:p>
      </dgm:t>
    </dgm:pt>
    <dgm:pt modelId="{1E5FAD2A-03E8-4DC7-A2E7-90108FA67D83}" type="parTrans" cxnId="{0573D085-2347-4D29-86E5-694D6B614691}">
      <dgm:prSet/>
      <dgm:spPr/>
      <dgm:t>
        <a:bodyPr/>
        <a:lstStyle/>
        <a:p>
          <a:endParaRPr lang="en-US"/>
        </a:p>
      </dgm:t>
    </dgm:pt>
    <dgm:pt modelId="{BACFE36E-2F65-4FB4-9761-EDDFF66C4CA2}" type="sibTrans" cxnId="{0573D085-2347-4D29-86E5-694D6B614691}">
      <dgm:prSet/>
      <dgm:spPr/>
      <dgm:t>
        <a:bodyPr/>
        <a:lstStyle/>
        <a:p>
          <a:endParaRPr lang="en-US"/>
        </a:p>
      </dgm:t>
    </dgm:pt>
    <dgm:pt modelId="{1786B918-4E9E-46C8-86F3-F2942D2611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Tiered contract incentives (10–20% discounts + perks)</a:t>
          </a:r>
        </a:p>
      </dgm:t>
    </dgm:pt>
    <dgm:pt modelId="{E68A9A0A-6451-4092-8626-13CEBECC9B2F}" type="parTrans" cxnId="{18E38D1A-2223-43D9-A12E-805FA64219C0}">
      <dgm:prSet/>
      <dgm:spPr/>
      <dgm:t>
        <a:bodyPr/>
        <a:lstStyle/>
        <a:p>
          <a:endParaRPr lang="en-US"/>
        </a:p>
      </dgm:t>
    </dgm:pt>
    <dgm:pt modelId="{643929C8-95A5-4F19-AD99-59F986518254}" type="sibTrans" cxnId="{18E38D1A-2223-43D9-A12E-805FA64219C0}">
      <dgm:prSet/>
      <dgm:spPr/>
      <dgm:t>
        <a:bodyPr/>
        <a:lstStyle/>
        <a:p>
          <a:endParaRPr lang="en-US"/>
        </a:p>
      </dgm:t>
    </dgm:pt>
    <dgm:pt modelId="{B01D3A1B-6061-41C7-B3DF-AE9007CC0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Auto-payment migration program with $5–10 credits + signup bonus</a:t>
          </a:r>
        </a:p>
      </dgm:t>
    </dgm:pt>
    <dgm:pt modelId="{175629A0-4A1E-405E-8294-2D5C09FECC5F}" type="parTrans" cxnId="{7EF396BD-2012-427A-B4AD-E3D6C8FB7D11}">
      <dgm:prSet/>
      <dgm:spPr/>
      <dgm:t>
        <a:bodyPr/>
        <a:lstStyle/>
        <a:p>
          <a:endParaRPr lang="en-US"/>
        </a:p>
      </dgm:t>
    </dgm:pt>
    <dgm:pt modelId="{AA402F89-CEDB-485A-990B-B87E2A6965A2}" type="sibTrans" cxnId="{7EF396BD-2012-427A-B4AD-E3D6C8FB7D11}">
      <dgm:prSet/>
      <dgm:spPr/>
      <dgm:t>
        <a:bodyPr/>
        <a:lstStyle/>
        <a:p>
          <a:endParaRPr lang="en-US"/>
        </a:p>
      </dgm:t>
    </dgm:pt>
    <dgm:pt modelId="{274EACA8-80BF-432D-AA5F-F4AFDDBA8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 churn-risk scoring in CRM for real-time alerts</a:t>
          </a:r>
        </a:p>
      </dgm:t>
    </dgm:pt>
    <dgm:pt modelId="{340F5955-D063-464F-8CCE-53C3D151C8E9}" type="parTrans" cxnId="{42A15B9A-486D-49E2-BAFD-CB5F8492B197}">
      <dgm:prSet/>
      <dgm:spPr/>
      <dgm:t>
        <a:bodyPr/>
        <a:lstStyle/>
        <a:p>
          <a:endParaRPr lang="en-US"/>
        </a:p>
      </dgm:t>
    </dgm:pt>
    <dgm:pt modelId="{2418418C-B46C-446B-AE16-3F4B8B9C4779}" type="sibTrans" cxnId="{42A15B9A-486D-49E2-BAFD-CB5F8492B197}">
      <dgm:prSet/>
      <dgm:spPr/>
      <dgm:t>
        <a:bodyPr/>
        <a:lstStyle/>
        <a:p>
          <a:endParaRPr lang="en-US"/>
        </a:p>
      </dgm:t>
    </dgm:pt>
    <dgm:pt modelId="{B5701B6A-7778-4E81-B9CD-AB1E055F0E6E}">
      <dgm:prSet/>
      <dgm:spPr/>
      <dgm:t>
        <a:bodyPr/>
        <a:lstStyle/>
        <a:p>
          <a:r>
            <a:rPr lang="en-US"/>
            <a:t>Strategic Initiative: Fiber service satisfaction program: surveys, ticket analysis, infrastructure upgrades</a:t>
          </a:r>
        </a:p>
      </dgm:t>
    </dgm:pt>
    <dgm:pt modelId="{404408E2-6754-4CF2-A6C2-9A1814543F0D}" type="parTrans" cxnId="{38C10A71-9387-4C35-8E63-893F7977A185}">
      <dgm:prSet/>
      <dgm:spPr/>
      <dgm:t>
        <a:bodyPr/>
        <a:lstStyle/>
        <a:p>
          <a:endParaRPr lang="en-US"/>
        </a:p>
      </dgm:t>
    </dgm:pt>
    <dgm:pt modelId="{41AE1325-8800-4F57-8894-DD903BF6FE2D}" type="sibTrans" cxnId="{38C10A71-9387-4C35-8E63-893F7977A185}">
      <dgm:prSet/>
      <dgm:spPr/>
      <dgm:t>
        <a:bodyPr/>
        <a:lstStyle/>
        <a:p>
          <a:endParaRPr lang="en-US"/>
        </a:p>
      </dgm:t>
    </dgm:pt>
    <dgm:pt modelId="{940DD7CB-D06A-FB40-A25B-57D518444C67}" type="pres">
      <dgm:prSet presAssocID="{09712F8E-32BB-4289-B688-830E4D8EA1A3}" presName="linear" presStyleCnt="0">
        <dgm:presLayoutVars>
          <dgm:animLvl val="lvl"/>
          <dgm:resizeHandles val="exact"/>
        </dgm:presLayoutVars>
      </dgm:prSet>
      <dgm:spPr/>
    </dgm:pt>
    <dgm:pt modelId="{008080B5-2E01-7942-A514-43CF65C6EED3}" type="pres">
      <dgm:prSet presAssocID="{B38E7652-4BEB-4EA2-9863-21362031FF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8E9821-8F4A-0D4E-9713-B2C444AECC31}" type="pres">
      <dgm:prSet presAssocID="{B38E7652-4BEB-4EA2-9863-21362031FF1D}" presName="childText" presStyleLbl="revTx" presStyleIdx="0" presStyleCnt="1">
        <dgm:presLayoutVars>
          <dgm:bulletEnabled val="1"/>
        </dgm:presLayoutVars>
      </dgm:prSet>
      <dgm:spPr/>
    </dgm:pt>
    <dgm:pt modelId="{47E7A432-CC91-7B4F-81D2-F9E5C26DFE10}" type="pres">
      <dgm:prSet presAssocID="{B5701B6A-7778-4E81-B9CD-AB1E055F0E6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8E38D1A-2223-43D9-A12E-805FA64219C0}" srcId="{B38E7652-4BEB-4EA2-9863-21362031FF1D}" destId="{1786B918-4E9E-46C8-86F3-F2942D261168}" srcOrd="0" destOrd="0" parTransId="{E68A9A0A-6451-4092-8626-13CEBECC9B2F}" sibTransId="{643929C8-95A5-4F19-AD99-59F986518254}"/>
    <dgm:cxn modelId="{DB3C6143-46E4-A24A-AF85-BD7520394A4E}" type="presOf" srcId="{B38E7652-4BEB-4EA2-9863-21362031FF1D}" destId="{008080B5-2E01-7942-A514-43CF65C6EED3}" srcOrd="0" destOrd="0" presId="urn:microsoft.com/office/officeart/2005/8/layout/vList2"/>
    <dgm:cxn modelId="{5E642A65-E6E5-0C40-BF7F-EECDFE089EDE}" type="presOf" srcId="{1786B918-4E9E-46C8-86F3-F2942D261168}" destId="{CD8E9821-8F4A-0D4E-9713-B2C444AECC31}" srcOrd="0" destOrd="0" presId="urn:microsoft.com/office/officeart/2005/8/layout/vList2"/>
    <dgm:cxn modelId="{38C10A71-9387-4C35-8E63-893F7977A185}" srcId="{09712F8E-32BB-4289-B688-830E4D8EA1A3}" destId="{B5701B6A-7778-4E81-B9CD-AB1E055F0E6E}" srcOrd="1" destOrd="0" parTransId="{404408E2-6754-4CF2-A6C2-9A1814543F0D}" sibTransId="{41AE1325-8800-4F57-8894-DD903BF6FE2D}"/>
    <dgm:cxn modelId="{0573D085-2347-4D29-86E5-694D6B614691}" srcId="{09712F8E-32BB-4289-B688-830E4D8EA1A3}" destId="{B38E7652-4BEB-4EA2-9863-21362031FF1D}" srcOrd="0" destOrd="0" parTransId="{1E5FAD2A-03E8-4DC7-A2E7-90108FA67D83}" sibTransId="{BACFE36E-2F65-4FB4-9761-EDDFF66C4CA2}"/>
    <dgm:cxn modelId="{42A15B9A-486D-49E2-BAFD-CB5F8492B197}" srcId="{B38E7652-4BEB-4EA2-9863-21362031FF1D}" destId="{274EACA8-80BF-432D-AA5F-F4AFDDBA8580}" srcOrd="2" destOrd="0" parTransId="{340F5955-D063-464F-8CCE-53C3D151C8E9}" sibTransId="{2418418C-B46C-446B-AE16-3F4B8B9C4779}"/>
    <dgm:cxn modelId="{1D064FAB-EEDB-8542-B946-16E5660DD0AF}" type="presOf" srcId="{B5701B6A-7778-4E81-B9CD-AB1E055F0E6E}" destId="{47E7A432-CC91-7B4F-81D2-F9E5C26DFE10}" srcOrd="0" destOrd="0" presId="urn:microsoft.com/office/officeart/2005/8/layout/vList2"/>
    <dgm:cxn modelId="{7EF396BD-2012-427A-B4AD-E3D6C8FB7D11}" srcId="{B38E7652-4BEB-4EA2-9863-21362031FF1D}" destId="{B01D3A1B-6061-41C7-B3DF-AE9007CC0F66}" srcOrd="1" destOrd="0" parTransId="{175629A0-4A1E-405E-8294-2D5C09FECC5F}" sibTransId="{AA402F89-CEDB-485A-990B-B87E2A6965A2}"/>
    <dgm:cxn modelId="{EF8F70D3-9066-7949-9624-0685578D9550}" type="presOf" srcId="{B01D3A1B-6061-41C7-B3DF-AE9007CC0F66}" destId="{CD8E9821-8F4A-0D4E-9713-B2C444AECC31}" srcOrd="0" destOrd="1" presId="urn:microsoft.com/office/officeart/2005/8/layout/vList2"/>
    <dgm:cxn modelId="{FE9A84E7-2B8D-004C-85FC-224E4DB9886D}" type="presOf" srcId="{09712F8E-32BB-4289-B688-830E4D8EA1A3}" destId="{940DD7CB-D06A-FB40-A25B-57D518444C67}" srcOrd="0" destOrd="0" presId="urn:microsoft.com/office/officeart/2005/8/layout/vList2"/>
    <dgm:cxn modelId="{618E9EED-02C4-0444-854C-6F2D19161CDC}" type="presOf" srcId="{274EACA8-80BF-432D-AA5F-F4AFDDBA8580}" destId="{CD8E9821-8F4A-0D4E-9713-B2C444AECC31}" srcOrd="0" destOrd="2" presId="urn:microsoft.com/office/officeart/2005/8/layout/vList2"/>
    <dgm:cxn modelId="{848D25F6-7339-CF44-BE37-974CB9E6ABA3}" type="presParOf" srcId="{940DD7CB-D06A-FB40-A25B-57D518444C67}" destId="{008080B5-2E01-7942-A514-43CF65C6EED3}" srcOrd="0" destOrd="0" presId="urn:microsoft.com/office/officeart/2005/8/layout/vList2"/>
    <dgm:cxn modelId="{2347729B-20C2-1645-8F07-4966B671249E}" type="presParOf" srcId="{940DD7CB-D06A-FB40-A25B-57D518444C67}" destId="{CD8E9821-8F4A-0D4E-9713-B2C444AECC31}" srcOrd="1" destOrd="0" presId="urn:microsoft.com/office/officeart/2005/8/layout/vList2"/>
    <dgm:cxn modelId="{3561997A-0D15-D24B-8CAE-2E8DFE30C0B4}" type="presParOf" srcId="{940DD7CB-D06A-FB40-A25B-57D518444C67}" destId="{47E7A432-CC91-7B4F-81D2-F9E5C26DFE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709957E-3229-48A7-AE62-37C31A5C3ECF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8D4938AD-261A-4733-9F15-C8B15AD4A0E2}">
      <dgm:prSet/>
      <dgm:spPr/>
      <dgm:t>
        <a:bodyPr/>
        <a:lstStyle/>
        <a:p>
          <a:pPr>
            <a:defRPr b="1"/>
          </a:pPr>
          <a:r>
            <a:rPr lang="en-US" b="1"/>
            <a:t>Financial</a:t>
          </a:r>
          <a:r>
            <a:rPr lang="en-US"/>
            <a:t>:</a:t>
          </a:r>
        </a:p>
      </dgm:t>
    </dgm:pt>
    <dgm:pt modelId="{48B89EB9-CE99-464B-8A79-7B688CDBC80B}" type="parTrans" cxnId="{3294A2DD-1005-40FC-8527-0EB9FBD00280}">
      <dgm:prSet/>
      <dgm:spPr/>
      <dgm:t>
        <a:bodyPr/>
        <a:lstStyle/>
        <a:p>
          <a:endParaRPr lang="en-US"/>
        </a:p>
      </dgm:t>
    </dgm:pt>
    <dgm:pt modelId="{C119B50E-AEBB-4576-950E-C02A3CBB9226}" type="sibTrans" cxnId="{3294A2DD-1005-40FC-8527-0EB9FBD00280}">
      <dgm:prSet/>
      <dgm:spPr/>
      <dgm:t>
        <a:bodyPr/>
        <a:lstStyle/>
        <a:p>
          <a:endParaRPr lang="en-US"/>
        </a:p>
      </dgm:t>
    </dgm:pt>
    <dgm:pt modelId="{53F27FC8-C0E9-4DB5-890B-F96D3BE282E3}">
      <dgm:prSet/>
      <dgm:spPr/>
      <dgm:t>
        <a:bodyPr/>
        <a:lstStyle/>
        <a:p>
          <a:r>
            <a:rPr lang="en-US"/>
            <a:t>Contract incentives can slash churn from 40% to &lt;15%</a:t>
          </a:r>
        </a:p>
      </dgm:t>
    </dgm:pt>
    <dgm:pt modelId="{44F883D5-15E0-435B-A51F-6C65B36A0957}" type="parTrans" cxnId="{EF8AB002-959C-4A03-A894-B90EA77A6BB8}">
      <dgm:prSet/>
      <dgm:spPr/>
      <dgm:t>
        <a:bodyPr/>
        <a:lstStyle/>
        <a:p>
          <a:endParaRPr lang="en-US"/>
        </a:p>
      </dgm:t>
    </dgm:pt>
    <dgm:pt modelId="{716B8A46-ABBD-4122-8752-6116750B7430}" type="sibTrans" cxnId="{EF8AB002-959C-4A03-A894-B90EA77A6BB8}">
      <dgm:prSet/>
      <dgm:spPr/>
      <dgm:t>
        <a:bodyPr/>
        <a:lstStyle/>
        <a:p>
          <a:endParaRPr lang="en-US"/>
        </a:p>
      </dgm:t>
    </dgm:pt>
    <dgm:pt modelId="{C59EC650-778E-4DC9-BDED-82333676E42B}">
      <dgm:prSet/>
      <dgm:spPr/>
      <dgm:t>
        <a:bodyPr/>
        <a:lstStyle/>
        <a:p>
          <a:r>
            <a:rPr lang="en-US"/>
            <a:t>Auto-pay migration could cut churn among check users by 60%</a:t>
          </a:r>
        </a:p>
      </dgm:t>
    </dgm:pt>
    <dgm:pt modelId="{628A3AAD-33F9-4352-A7AA-4D9014347B87}" type="parTrans" cxnId="{E931D6E3-FEDA-4ABE-B71D-D14C34FD2C43}">
      <dgm:prSet/>
      <dgm:spPr/>
      <dgm:t>
        <a:bodyPr/>
        <a:lstStyle/>
        <a:p>
          <a:endParaRPr lang="en-US"/>
        </a:p>
      </dgm:t>
    </dgm:pt>
    <dgm:pt modelId="{DD7C7AB7-7785-4D69-BE01-D177659C61D3}" type="sibTrans" cxnId="{E931D6E3-FEDA-4ABE-B71D-D14C34FD2C43}">
      <dgm:prSet/>
      <dgm:spPr/>
      <dgm:t>
        <a:bodyPr/>
        <a:lstStyle/>
        <a:p>
          <a:endParaRPr lang="en-US"/>
        </a:p>
      </dgm:t>
    </dgm:pt>
    <dgm:pt modelId="{87D99F0B-4AD6-47F3-8572-9DCC3E37C5E4}">
      <dgm:prSet/>
      <dgm:spPr/>
      <dgm:t>
        <a:bodyPr/>
        <a:lstStyle/>
        <a:p>
          <a:pPr>
            <a:defRPr b="1"/>
          </a:pPr>
          <a:r>
            <a:rPr lang="en-US" b="1"/>
            <a:t>Operational</a:t>
          </a:r>
          <a:r>
            <a:rPr lang="en-US"/>
            <a:t>: </a:t>
          </a:r>
        </a:p>
      </dgm:t>
    </dgm:pt>
    <dgm:pt modelId="{360F9F13-132E-438C-8C09-0BB4546403F9}" type="parTrans" cxnId="{2086F9DA-6FA3-4CB6-958C-07762995B006}">
      <dgm:prSet/>
      <dgm:spPr/>
      <dgm:t>
        <a:bodyPr/>
        <a:lstStyle/>
        <a:p>
          <a:endParaRPr lang="en-US"/>
        </a:p>
      </dgm:t>
    </dgm:pt>
    <dgm:pt modelId="{190808AC-C28D-46BE-A712-B2C703099EBB}" type="sibTrans" cxnId="{2086F9DA-6FA3-4CB6-958C-07762995B006}">
      <dgm:prSet/>
      <dgm:spPr/>
      <dgm:t>
        <a:bodyPr/>
        <a:lstStyle/>
        <a:p>
          <a:endParaRPr lang="en-US"/>
        </a:p>
      </dgm:t>
    </dgm:pt>
    <dgm:pt modelId="{983AF33C-73F2-4052-A882-04AAE177E92E}">
      <dgm:prSet/>
      <dgm:spPr/>
      <dgm:t>
        <a:bodyPr/>
        <a:lstStyle/>
        <a:p>
          <a:r>
            <a:rPr lang="en-US"/>
            <a:t>Investigate fiber service quality (high churn despite premium pricing)</a:t>
          </a:r>
        </a:p>
      </dgm:t>
    </dgm:pt>
    <dgm:pt modelId="{27D63E0E-3B2C-4088-8345-B5A218545D65}" type="parTrans" cxnId="{05C155ED-B7D6-4F94-94F9-2CC6FB070078}">
      <dgm:prSet/>
      <dgm:spPr/>
      <dgm:t>
        <a:bodyPr/>
        <a:lstStyle/>
        <a:p>
          <a:endParaRPr lang="en-US"/>
        </a:p>
      </dgm:t>
    </dgm:pt>
    <dgm:pt modelId="{6D74E917-7E5F-45C0-98DD-E8BB7176A9B6}" type="sibTrans" cxnId="{05C155ED-B7D6-4F94-94F9-2CC6FB070078}">
      <dgm:prSet/>
      <dgm:spPr/>
      <dgm:t>
        <a:bodyPr/>
        <a:lstStyle/>
        <a:p>
          <a:endParaRPr lang="en-US"/>
        </a:p>
      </dgm:t>
    </dgm:pt>
    <dgm:pt modelId="{BEBA00A0-5E81-4B7B-8A06-5CE6A75E23EE}">
      <dgm:prSet/>
      <dgm:spPr/>
      <dgm:t>
        <a:bodyPr/>
        <a:lstStyle/>
        <a:p>
          <a:pPr>
            <a:defRPr b="1"/>
          </a:pPr>
          <a:r>
            <a:rPr lang="en-US"/>
            <a:t>Tailor retention for senior demographic &amp; paperless billing users</a:t>
          </a:r>
        </a:p>
      </dgm:t>
    </dgm:pt>
    <dgm:pt modelId="{0475D346-76A1-48A9-A20D-6B51997CE409}" type="parTrans" cxnId="{B9AF0D08-9C6C-4389-86C4-C22AC2738FD8}">
      <dgm:prSet/>
      <dgm:spPr/>
      <dgm:t>
        <a:bodyPr/>
        <a:lstStyle/>
        <a:p>
          <a:endParaRPr lang="en-US"/>
        </a:p>
      </dgm:t>
    </dgm:pt>
    <dgm:pt modelId="{3E8CEB29-AA51-4AD8-B172-2A9F7F441453}" type="sibTrans" cxnId="{B9AF0D08-9C6C-4389-86C4-C22AC2738FD8}">
      <dgm:prSet/>
      <dgm:spPr/>
      <dgm:t>
        <a:bodyPr/>
        <a:lstStyle/>
        <a:p>
          <a:endParaRPr lang="en-US"/>
        </a:p>
      </dgm:t>
    </dgm:pt>
    <dgm:pt modelId="{CEB9BCE6-E316-6D41-BCD4-0C944772C668}" type="pres">
      <dgm:prSet presAssocID="{F709957E-3229-48A7-AE62-37C31A5C3ECF}" presName="linear" presStyleCnt="0">
        <dgm:presLayoutVars>
          <dgm:animLvl val="lvl"/>
          <dgm:resizeHandles val="exact"/>
        </dgm:presLayoutVars>
      </dgm:prSet>
      <dgm:spPr/>
    </dgm:pt>
    <dgm:pt modelId="{F8D15700-9AA7-DC44-8DCF-C2E1E896979C}" type="pres">
      <dgm:prSet presAssocID="{8D4938AD-261A-4733-9F15-C8B15AD4A0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715CD9-4DF9-7F4D-9996-508B1D051529}" type="pres">
      <dgm:prSet presAssocID="{8D4938AD-261A-4733-9F15-C8B15AD4A0E2}" presName="childText" presStyleLbl="revTx" presStyleIdx="0" presStyleCnt="2">
        <dgm:presLayoutVars>
          <dgm:bulletEnabled val="1"/>
        </dgm:presLayoutVars>
      </dgm:prSet>
      <dgm:spPr/>
    </dgm:pt>
    <dgm:pt modelId="{EED7E025-20F8-C644-B262-EBCF29C7B98F}" type="pres">
      <dgm:prSet presAssocID="{87D99F0B-4AD6-47F3-8572-9DCC3E37C5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9C077A-C4A8-B045-93C6-42A991A9EC00}" type="pres">
      <dgm:prSet presAssocID="{87D99F0B-4AD6-47F3-8572-9DCC3E37C5E4}" presName="childText" presStyleLbl="revTx" presStyleIdx="1" presStyleCnt="2">
        <dgm:presLayoutVars>
          <dgm:bulletEnabled val="1"/>
        </dgm:presLayoutVars>
      </dgm:prSet>
      <dgm:spPr/>
    </dgm:pt>
    <dgm:pt modelId="{29F6BF12-7267-3C40-9361-2045748AF797}" type="pres">
      <dgm:prSet presAssocID="{BEBA00A0-5E81-4B7B-8A06-5CE6A75E23E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8AB002-959C-4A03-A894-B90EA77A6BB8}" srcId="{8D4938AD-261A-4733-9F15-C8B15AD4A0E2}" destId="{53F27FC8-C0E9-4DB5-890B-F96D3BE282E3}" srcOrd="0" destOrd="0" parTransId="{44F883D5-15E0-435B-A51F-6C65B36A0957}" sibTransId="{716B8A46-ABBD-4122-8752-6116750B7430}"/>
    <dgm:cxn modelId="{B9AF0D08-9C6C-4389-86C4-C22AC2738FD8}" srcId="{F709957E-3229-48A7-AE62-37C31A5C3ECF}" destId="{BEBA00A0-5E81-4B7B-8A06-5CE6A75E23EE}" srcOrd="2" destOrd="0" parTransId="{0475D346-76A1-48A9-A20D-6B51997CE409}" sibTransId="{3E8CEB29-AA51-4AD8-B172-2A9F7F441453}"/>
    <dgm:cxn modelId="{E677942D-40C9-F649-9E0C-2B39E6754B6F}" type="presOf" srcId="{F709957E-3229-48A7-AE62-37C31A5C3ECF}" destId="{CEB9BCE6-E316-6D41-BCD4-0C944772C668}" srcOrd="0" destOrd="0" presId="urn:microsoft.com/office/officeart/2005/8/layout/vList2"/>
    <dgm:cxn modelId="{A60F4B67-D405-3B40-8605-C7120F34322E}" type="presOf" srcId="{53F27FC8-C0E9-4DB5-890B-F96D3BE282E3}" destId="{FE715CD9-4DF9-7F4D-9996-508B1D051529}" srcOrd="0" destOrd="0" presId="urn:microsoft.com/office/officeart/2005/8/layout/vList2"/>
    <dgm:cxn modelId="{ADCF0288-54AA-1B41-BB72-2692EF1E464A}" type="presOf" srcId="{87D99F0B-4AD6-47F3-8572-9DCC3E37C5E4}" destId="{EED7E025-20F8-C644-B262-EBCF29C7B98F}" srcOrd="0" destOrd="0" presId="urn:microsoft.com/office/officeart/2005/8/layout/vList2"/>
    <dgm:cxn modelId="{37D62796-FB4F-1141-978C-217A9C613C04}" type="presOf" srcId="{BEBA00A0-5E81-4B7B-8A06-5CE6A75E23EE}" destId="{29F6BF12-7267-3C40-9361-2045748AF797}" srcOrd="0" destOrd="0" presId="urn:microsoft.com/office/officeart/2005/8/layout/vList2"/>
    <dgm:cxn modelId="{71F7DBA3-1E51-484E-A346-28AF436C2E87}" type="presOf" srcId="{8D4938AD-261A-4733-9F15-C8B15AD4A0E2}" destId="{F8D15700-9AA7-DC44-8DCF-C2E1E896979C}" srcOrd="0" destOrd="0" presId="urn:microsoft.com/office/officeart/2005/8/layout/vList2"/>
    <dgm:cxn modelId="{84C19CC2-097B-D942-99AC-5FD044769A91}" type="presOf" srcId="{983AF33C-73F2-4052-A882-04AAE177E92E}" destId="{399C077A-C4A8-B045-93C6-42A991A9EC00}" srcOrd="0" destOrd="0" presId="urn:microsoft.com/office/officeart/2005/8/layout/vList2"/>
    <dgm:cxn modelId="{4A6314D3-B892-7643-BD4E-52ADA083524B}" type="presOf" srcId="{C59EC650-778E-4DC9-BDED-82333676E42B}" destId="{FE715CD9-4DF9-7F4D-9996-508B1D051529}" srcOrd="0" destOrd="1" presId="urn:microsoft.com/office/officeart/2005/8/layout/vList2"/>
    <dgm:cxn modelId="{2086F9DA-6FA3-4CB6-958C-07762995B006}" srcId="{F709957E-3229-48A7-AE62-37C31A5C3ECF}" destId="{87D99F0B-4AD6-47F3-8572-9DCC3E37C5E4}" srcOrd="1" destOrd="0" parTransId="{360F9F13-132E-438C-8C09-0BB4546403F9}" sibTransId="{190808AC-C28D-46BE-A712-B2C703099EBB}"/>
    <dgm:cxn modelId="{3294A2DD-1005-40FC-8527-0EB9FBD00280}" srcId="{F709957E-3229-48A7-AE62-37C31A5C3ECF}" destId="{8D4938AD-261A-4733-9F15-C8B15AD4A0E2}" srcOrd="0" destOrd="0" parTransId="{48B89EB9-CE99-464B-8A79-7B688CDBC80B}" sibTransId="{C119B50E-AEBB-4576-950E-C02A3CBB9226}"/>
    <dgm:cxn modelId="{E931D6E3-FEDA-4ABE-B71D-D14C34FD2C43}" srcId="{8D4938AD-261A-4733-9F15-C8B15AD4A0E2}" destId="{C59EC650-778E-4DC9-BDED-82333676E42B}" srcOrd="1" destOrd="0" parTransId="{628A3AAD-33F9-4352-A7AA-4D9014347B87}" sibTransId="{DD7C7AB7-7785-4D69-BE01-D177659C61D3}"/>
    <dgm:cxn modelId="{05C155ED-B7D6-4F94-94F9-2CC6FB070078}" srcId="{87D99F0B-4AD6-47F3-8572-9DCC3E37C5E4}" destId="{983AF33C-73F2-4052-A882-04AAE177E92E}" srcOrd="0" destOrd="0" parTransId="{27D63E0E-3B2C-4088-8345-B5A218545D65}" sibTransId="{6D74E917-7E5F-45C0-98DD-E8BB7176A9B6}"/>
    <dgm:cxn modelId="{B000C5C3-831F-2942-8109-04728CD9DC38}" type="presParOf" srcId="{CEB9BCE6-E316-6D41-BCD4-0C944772C668}" destId="{F8D15700-9AA7-DC44-8DCF-C2E1E896979C}" srcOrd="0" destOrd="0" presId="urn:microsoft.com/office/officeart/2005/8/layout/vList2"/>
    <dgm:cxn modelId="{AF4A079F-476D-EC4F-902B-8A2BECAD52DD}" type="presParOf" srcId="{CEB9BCE6-E316-6D41-BCD4-0C944772C668}" destId="{FE715CD9-4DF9-7F4D-9996-508B1D051529}" srcOrd="1" destOrd="0" presId="urn:microsoft.com/office/officeart/2005/8/layout/vList2"/>
    <dgm:cxn modelId="{977B06AA-383D-9544-BA1C-B88F45BF591C}" type="presParOf" srcId="{CEB9BCE6-E316-6D41-BCD4-0C944772C668}" destId="{EED7E025-20F8-C644-B262-EBCF29C7B98F}" srcOrd="2" destOrd="0" presId="urn:microsoft.com/office/officeart/2005/8/layout/vList2"/>
    <dgm:cxn modelId="{1B686B1C-B4E8-A74E-BA18-654E9F5D1818}" type="presParOf" srcId="{CEB9BCE6-E316-6D41-BCD4-0C944772C668}" destId="{399C077A-C4A8-B045-93C6-42A991A9EC00}" srcOrd="3" destOrd="0" presId="urn:microsoft.com/office/officeart/2005/8/layout/vList2"/>
    <dgm:cxn modelId="{7ACB9AC5-BD19-AD45-B021-6E1A54FF98F4}" type="presParOf" srcId="{CEB9BCE6-E316-6D41-BCD4-0C944772C668}" destId="{29F6BF12-7267-3C40-9361-2045748AF7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176B6CC-DDE3-4C07-8A44-547AED6690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DABC5F-80FA-4E76-A7CC-CF09B27F41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Ensemble models (Random Forest, GBM), neural networks for deeper patterns</a:t>
          </a:r>
        </a:p>
      </dgm:t>
    </dgm:pt>
    <dgm:pt modelId="{41F9E0F8-4343-413E-B301-5CCB50ED1416}" type="parTrans" cxnId="{882E062B-6B86-4E1B-9D53-69E2F9C2A541}">
      <dgm:prSet/>
      <dgm:spPr/>
      <dgm:t>
        <a:bodyPr/>
        <a:lstStyle/>
        <a:p>
          <a:endParaRPr lang="en-US"/>
        </a:p>
      </dgm:t>
    </dgm:pt>
    <dgm:pt modelId="{A33FB4E5-92E3-468D-9D78-314F308F3D94}" type="sibTrans" cxnId="{882E062B-6B86-4E1B-9D53-69E2F9C2A541}">
      <dgm:prSet/>
      <dgm:spPr/>
      <dgm:t>
        <a:bodyPr/>
        <a:lstStyle/>
        <a:p>
          <a:endParaRPr lang="en-US"/>
        </a:p>
      </dgm:t>
    </dgm:pt>
    <dgm:pt modelId="{3F605D7C-1BA6-494D-A104-BCD39B071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Time-series analytics to capture seasonality and churn timing</a:t>
          </a:r>
        </a:p>
      </dgm:t>
    </dgm:pt>
    <dgm:pt modelId="{1CCE5A2C-F205-40E0-8972-08FC0895C847}" type="parTrans" cxnId="{9F153A0D-0C66-453C-9E77-0079BC44AEA4}">
      <dgm:prSet/>
      <dgm:spPr/>
      <dgm:t>
        <a:bodyPr/>
        <a:lstStyle/>
        <a:p>
          <a:endParaRPr lang="en-US"/>
        </a:p>
      </dgm:t>
    </dgm:pt>
    <dgm:pt modelId="{7B0DEFF1-3167-4723-A81B-2D2C008C9785}" type="sibTrans" cxnId="{9F153A0D-0C66-453C-9E77-0079BC44AEA4}">
      <dgm:prSet/>
      <dgm:spPr/>
      <dgm:t>
        <a:bodyPr/>
        <a:lstStyle/>
        <a:p>
          <a:endParaRPr lang="en-US"/>
        </a:p>
      </dgm:t>
    </dgm:pt>
    <dgm:pt modelId="{9975C5A6-6E48-4D58-9C1B-42C1C9B981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Customer Lifetime Value into retention prioritization</a:t>
          </a:r>
        </a:p>
      </dgm:t>
    </dgm:pt>
    <dgm:pt modelId="{699256D7-DA3C-447F-917F-9670394A0F5D}" type="parTrans" cxnId="{E73FD9B0-1045-4C9E-B03F-612876361CFB}">
      <dgm:prSet/>
      <dgm:spPr/>
      <dgm:t>
        <a:bodyPr/>
        <a:lstStyle/>
        <a:p>
          <a:endParaRPr lang="en-US"/>
        </a:p>
      </dgm:t>
    </dgm:pt>
    <dgm:pt modelId="{ADD8F386-6DC0-4101-A750-6DEA77FA5AA5}" type="sibTrans" cxnId="{E73FD9B0-1045-4C9E-B03F-612876361CFB}">
      <dgm:prSet/>
      <dgm:spPr/>
      <dgm:t>
        <a:bodyPr/>
        <a:lstStyle/>
        <a:p>
          <a:endParaRPr lang="en-US"/>
        </a:p>
      </dgm:t>
    </dgm:pt>
    <dgm:pt modelId="{1987DBEC-4BD6-4EFC-B9C6-906D930B53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Enrich dataset: support tickets, usage logs, competitive intelligence</a:t>
          </a:r>
        </a:p>
      </dgm:t>
    </dgm:pt>
    <dgm:pt modelId="{11E3F551-F94C-46C8-88A3-3C9692599112}" type="parTrans" cxnId="{902E3546-B886-436B-ABFD-61D190AB7D27}">
      <dgm:prSet/>
      <dgm:spPr/>
      <dgm:t>
        <a:bodyPr/>
        <a:lstStyle/>
        <a:p>
          <a:endParaRPr lang="en-US"/>
        </a:p>
      </dgm:t>
    </dgm:pt>
    <dgm:pt modelId="{592FB0B3-CD00-4AFF-B1F6-940BA1F0A15B}" type="sibTrans" cxnId="{902E3546-B886-436B-ABFD-61D190AB7D27}">
      <dgm:prSet/>
      <dgm:spPr/>
      <dgm:t>
        <a:bodyPr/>
        <a:lstStyle/>
        <a:p>
          <a:endParaRPr lang="en-US"/>
        </a:p>
      </dgm:t>
    </dgm:pt>
    <dgm:pt modelId="{13F098B2-B4DC-4E9B-A958-057596AB5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A/B test framework for retention tactics and pricing experiments</a:t>
          </a:r>
        </a:p>
      </dgm:t>
    </dgm:pt>
    <dgm:pt modelId="{270CD1DF-4ED4-4F57-BB9B-DF036BE07B2F}" type="parTrans" cxnId="{AF84B35E-9D9D-4531-AFC9-4635492BB8CB}">
      <dgm:prSet/>
      <dgm:spPr/>
      <dgm:t>
        <a:bodyPr/>
        <a:lstStyle/>
        <a:p>
          <a:endParaRPr lang="en-US"/>
        </a:p>
      </dgm:t>
    </dgm:pt>
    <dgm:pt modelId="{53479A77-599C-4957-B7D6-D6E09C848E3E}" type="sibTrans" cxnId="{AF84B35E-9D9D-4531-AFC9-4635492BB8CB}">
      <dgm:prSet/>
      <dgm:spPr/>
      <dgm:t>
        <a:bodyPr/>
        <a:lstStyle/>
        <a:p>
          <a:endParaRPr lang="en-US"/>
        </a:p>
      </dgm:t>
    </dgm:pt>
    <dgm:pt modelId="{C642FBDD-1CBE-4880-A8B2-BD59EA5B7A26}" type="pres">
      <dgm:prSet presAssocID="{6176B6CC-DDE3-4C07-8A44-547AED66902D}" presName="root" presStyleCnt="0">
        <dgm:presLayoutVars>
          <dgm:dir/>
          <dgm:resizeHandles val="exact"/>
        </dgm:presLayoutVars>
      </dgm:prSet>
      <dgm:spPr/>
    </dgm:pt>
    <dgm:pt modelId="{A2607A3A-1733-46B6-A607-2C649F10128A}" type="pres">
      <dgm:prSet presAssocID="{63DABC5F-80FA-4E76-A7CC-CF09B27F41A2}" presName="compNode" presStyleCnt="0"/>
      <dgm:spPr/>
    </dgm:pt>
    <dgm:pt modelId="{E90978F6-003F-4381-8EAF-7905ED650A0D}" type="pres">
      <dgm:prSet presAssocID="{63DABC5F-80FA-4E76-A7CC-CF09B27F41A2}" presName="bgRect" presStyleLbl="bgShp" presStyleIdx="0" presStyleCnt="5"/>
      <dgm:spPr/>
    </dgm:pt>
    <dgm:pt modelId="{CFB4D5D2-F5CC-40D7-9D08-F77C534B304A}" type="pres">
      <dgm:prSet presAssocID="{63DABC5F-80FA-4E76-A7CC-CF09B27F41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26E721FB-00C9-493B-A0FB-B932A065AB06}" type="pres">
      <dgm:prSet presAssocID="{63DABC5F-80FA-4E76-A7CC-CF09B27F41A2}" presName="spaceRect" presStyleCnt="0"/>
      <dgm:spPr/>
    </dgm:pt>
    <dgm:pt modelId="{A21DD730-CED1-4934-83FA-3827C875F2B3}" type="pres">
      <dgm:prSet presAssocID="{63DABC5F-80FA-4E76-A7CC-CF09B27F41A2}" presName="parTx" presStyleLbl="revTx" presStyleIdx="0" presStyleCnt="5">
        <dgm:presLayoutVars>
          <dgm:chMax val="0"/>
          <dgm:chPref val="0"/>
        </dgm:presLayoutVars>
      </dgm:prSet>
      <dgm:spPr/>
    </dgm:pt>
    <dgm:pt modelId="{3FE52BA7-C4AB-4A37-B99F-198359FAEEF4}" type="pres">
      <dgm:prSet presAssocID="{A33FB4E5-92E3-468D-9D78-314F308F3D94}" presName="sibTrans" presStyleCnt="0"/>
      <dgm:spPr/>
    </dgm:pt>
    <dgm:pt modelId="{58BF8893-FA76-4BA5-908D-6E0852F69B6F}" type="pres">
      <dgm:prSet presAssocID="{3F605D7C-1BA6-494D-A104-BCD39B071EFC}" presName="compNode" presStyleCnt="0"/>
      <dgm:spPr/>
    </dgm:pt>
    <dgm:pt modelId="{1E503336-D6E9-4BE3-8D46-71EF747D7080}" type="pres">
      <dgm:prSet presAssocID="{3F605D7C-1BA6-494D-A104-BCD39B071EFC}" presName="bgRect" presStyleLbl="bgShp" presStyleIdx="1" presStyleCnt="5"/>
      <dgm:spPr/>
    </dgm:pt>
    <dgm:pt modelId="{42CAFE39-DDC3-4820-A451-D984A7E836AE}" type="pres">
      <dgm:prSet presAssocID="{3F605D7C-1BA6-494D-A104-BCD39B071E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6534940-8B6D-4972-B07B-4CED049F92F8}" type="pres">
      <dgm:prSet presAssocID="{3F605D7C-1BA6-494D-A104-BCD39B071EFC}" presName="spaceRect" presStyleCnt="0"/>
      <dgm:spPr/>
    </dgm:pt>
    <dgm:pt modelId="{58480E2A-297D-4C93-AF62-0FDD615D6CD2}" type="pres">
      <dgm:prSet presAssocID="{3F605D7C-1BA6-494D-A104-BCD39B071EFC}" presName="parTx" presStyleLbl="revTx" presStyleIdx="1" presStyleCnt="5">
        <dgm:presLayoutVars>
          <dgm:chMax val="0"/>
          <dgm:chPref val="0"/>
        </dgm:presLayoutVars>
      </dgm:prSet>
      <dgm:spPr/>
    </dgm:pt>
    <dgm:pt modelId="{0C6C91D7-0FCF-4120-82E1-E4DCF787E033}" type="pres">
      <dgm:prSet presAssocID="{7B0DEFF1-3167-4723-A81B-2D2C008C9785}" presName="sibTrans" presStyleCnt="0"/>
      <dgm:spPr/>
    </dgm:pt>
    <dgm:pt modelId="{93D2A58A-D17E-4CEF-A40C-44EF076BAF06}" type="pres">
      <dgm:prSet presAssocID="{9975C5A6-6E48-4D58-9C1B-42C1C9B9819C}" presName="compNode" presStyleCnt="0"/>
      <dgm:spPr/>
    </dgm:pt>
    <dgm:pt modelId="{D6BA4663-73A2-49E2-A61C-2BE99C3D13B9}" type="pres">
      <dgm:prSet presAssocID="{9975C5A6-6E48-4D58-9C1B-42C1C9B9819C}" presName="bgRect" presStyleLbl="bgShp" presStyleIdx="2" presStyleCnt="5"/>
      <dgm:spPr/>
    </dgm:pt>
    <dgm:pt modelId="{4DACD97B-F2B4-4853-AED5-360B43A8CB62}" type="pres">
      <dgm:prSet presAssocID="{9975C5A6-6E48-4D58-9C1B-42C1C9B981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E913160-2D9A-4CD7-BFAF-00E77EED7808}" type="pres">
      <dgm:prSet presAssocID="{9975C5A6-6E48-4D58-9C1B-42C1C9B9819C}" presName="spaceRect" presStyleCnt="0"/>
      <dgm:spPr/>
    </dgm:pt>
    <dgm:pt modelId="{10CE528A-A8EB-4FBD-AA67-F36874ED87D8}" type="pres">
      <dgm:prSet presAssocID="{9975C5A6-6E48-4D58-9C1B-42C1C9B9819C}" presName="parTx" presStyleLbl="revTx" presStyleIdx="2" presStyleCnt="5">
        <dgm:presLayoutVars>
          <dgm:chMax val="0"/>
          <dgm:chPref val="0"/>
        </dgm:presLayoutVars>
      </dgm:prSet>
      <dgm:spPr/>
    </dgm:pt>
    <dgm:pt modelId="{390FCA9D-49A9-4180-83E0-BF99CB7B88B8}" type="pres">
      <dgm:prSet presAssocID="{ADD8F386-6DC0-4101-A750-6DEA77FA5AA5}" presName="sibTrans" presStyleCnt="0"/>
      <dgm:spPr/>
    </dgm:pt>
    <dgm:pt modelId="{E727168C-43D1-455D-B40E-54CFD1624E03}" type="pres">
      <dgm:prSet presAssocID="{1987DBEC-4BD6-4EFC-B9C6-906D930B53FA}" presName="compNode" presStyleCnt="0"/>
      <dgm:spPr/>
    </dgm:pt>
    <dgm:pt modelId="{AE16F7BE-4E3B-4E1B-9B2C-EC7697838B24}" type="pres">
      <dgm:prSet presAssocID="{1987DBEC-4BD6-4EFC-B9C6-906D930B53FA}" presName="bgRect" presStyleLbl="bgShp" presStyleIdx="3" presStyleCnt="5"/>
      <dgm:spPr/>
    </dgm:pt>
    <dgm:pt modelId="{26AD7BE7-104F-45AE-A1EA-C6C9AC0CA98D}" type="pres">
      <dgm:prSet presAssocID="{1987DBEC-4BD6-4EFC-B9C6-906D930B53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EC38568-D08F-40C1-84BC-302E00763839}" type="pres">
      <dgm:prSet presAssocID="{1987DBEC-4BD6-4EFC-B9C6-906D930B53FA}" presName="spaceRect" presStyleCnt="0"/>
      <dgm:spPr/>
    </dgm:pt>
    <dgm:pt modelId="{3B45BA41-6821-4D4D-AF81-AB190A84C15C}" type="pres">
      <dgm:prSet presAssocID="{1987DBEC-4BD6-4EFC-B9C6-906D930B53FA}" presName="parTx" presStyleLbl="revTx" presStyleIdx="3" presStyleCnt="5">
        <dgm:presLayoutVars>
          <dgm:chMax val="0"/>
          <dgm:chPref val="0"/>
        </dgm:presLayoutVars>
      </dgm:prSet>
      <dgm:spPr/>
    </dgm:pt>
    <dgm:pt modelId="{88FAB808-132A-4C5D-A2A9-0FE83C0FF0BB}" type="pres">
      <dgm:prSet presAssocID="{592FB0B3-CD00-4AFF-B1F6-940BA1F0A15B}" presName="sibTrans" presStyleCnt="0"/>
      <dgm:spPr/>
    </dgm:pt>
    <dgm:pt modelId="{F1E552A3-EA3B-4327-A534-FD4F0D75B085}" type="pres">
      <dgm:prSet presAssocID="{13F098B2-B4DC-4E9B-A958-057596AB56D1}" presName="compNode" presStyleCnt="0"/>
      <dgm:spPr/>
    </dgm:pt>
    <dgm:pt modelId="{15C1F91D-2F6F-4459-8D25-5EEA9F5671F9}" type="pres">
      <dgm:prSet presAssocID="{13F098B2-B4DC-4E9B-A958-057596AB56D1}" presName="bgRect" presStyleLbl="bgShp" presStyleIdx="4" presStyleCnt="5"/>
      <dgm:spPr/>
    </dgm:pt>
    <dgm:pt modelId="{F30C44BC-1175-48F8-9205-0051C3790157}" type="pres">
      <dgm:prSet presAssocID="{13F098B2-B4DC-4E9B-A958-057596AB56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AAD5E80-1488-4661-941B-22D9D0518E0A}" type="pres">
      <dgm:prSet presAssocID="{13F098B2-B4DC-4E9B-A958-057596AB56D1}" presName="spaceRect" presStyleCnt="0"/>
      <dgm:spPr/>
    </dgm:pt>
    <dgm:pt modelId="{6C8AF265-2926-4326-9152-E7D3D392C89D}" type="pres">
      <dgm:prSet presAssocID="{13F098B2-B4DC-4E9B-A958-057596AB56D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F153A0D-0C66-453C-9E77-0079BC44AEA4}" srcId="{6176B6CC-DDE3-4C07-8A44-547AED66902D}" destId="{3F605D7C-1BA6-494D-A104-BCD39B071EFC}" srcOrd="1" destOrd="0" parTransId="{1CCE5A2C-F205-40E0-8972-08FC0895C847}" sibTransId="{7B0DEFF1-3167-4723-A81B-2D2C008C9785}"/>
    <dgm:cxn modelId="{882E062B-6B86-4E1B-9D53-69E2F9C2A541}" srcId="{6176B6CC-DDE3-4C07-8A44-547AED66902D}" destId="{63DABC5F-80FA-4E76-A7CC-CF09B27F41A2}" srcOrd="0" destOrd="0" parTransId="{41F9E0F8-4343-413E-B301-5CCB50ED1416}" sibTransId="{A33FB4E5-92E3-468D-9D78-314F308F3D94}"/>
    <dgm:cxn modelId="{AF84B35E-9D9D-4531-AFC9-4635492BB8CB}" srcId="{6176B6CC-DDE3-4C07-8A44-547AED66902D}" destId="{13F098B2-B4DC-4E9B-A958-057596AB56D1}" srcOrd="4" destOrd="0" parTransId="{270CD1DF-4ED4-4F57-BB9B-DF036BE07B2F}" sibTransId="{53479A77-599C-4957-B7D6-D6E09C848E3E}"/>
    <dgm:cxn modelId="{B75E9665-8A15-034C-8BFF-812BA41CFD41}" type="presOf" srcId="{9975C5A6-6E48-4D58-9C1B-42C1C9B9819C}" destId="{10CE528A-A8EB-4FBD-AA67-F36874ED87D8}" srcOrd="0" destOrd="0" presId="urn:microsoft.com/office/officeart/2018/2/layout/IconVerticalSolidList"/>
    <dgm:cxn modelId="{902E3546-B886-436B-ABFD-61D190AB7D27}" srcId="{6176B6CC-DDE3-4C07-8A44-547AED66902D}" destId="{1987DBEC-4BD6-4EFC-B9C6-906D930B53FA}" srcOrd="3" destOrd="0" parTransId="{11E3F551-F94C-46C8-88A3-3C9692599112}" sibTransId="{592FB0B3-CD00-4AFF-B1F6-940BA1F0A15B}"/>
    <dgm:cxn modelId="{9C056C48-697F-3542-AD0C-CD5DBA62659B}" type="presOf" srcId="{3F605D7C-1BA6-494D-A104-BCD39B071EFC}" destId="{58480E2A-297D-4C93-AF62-0FDD615D6CD2}" srcOrd="0" destOrd="0" presId="urn:microsoft.com/office/officeart/2018/2/layout/IconVerticalSolidList"/>
    <dgm:cxn modelId="{24118497-F08B-3443-857E-397236476CA6}" type="presOf" srcId="{13F098B2-B4DC-4E9B-A958-057596AB56D1}" destId="{6C8AF265-2926-4326-9152-E7D3D392C89D}" srcOrd="0" destOrd="0" presId="urn:microsoft.com/office/officeart/2018/2/layout/IconVerticalSolidList"/>
    <dgm:cxn modelId="{E43DECAF-997C-8849-93B4-C085035D9696}" type="presOf" srcId="{63DABC5F-80FA-4E76-A7CC-CF09B27F41A2}" destId="{A21DD730-CED1-4934-83FA-3827C875F2B3}" srcOrd="0" destOrd="0" presId="urn:microsoft.com/office/officeart/2018/2/layout/IconVerticalSolidList"/>
    <dgm:cxn modelId="{E73FD9B0-1045-4C9E-B03F-612876361CFB}" srcId="{6176B6CC-DDE3-4C07-8A44-547AED66902D}" destId="{9975C5A6-6E48-4D58-9C1B-42C1C9B9819C}" srcOrd="2" destOrd="0" parTransId="{699256D7-DA3C-447F-917F-9670394A0F5D}" sibTransId="{ADD8F386-6DC0-4101-A750-6DEA77FA5AA5}"/>
    <dgm:cxn modelId="{03408EE9-BF58-DF45-8962-02F9B337DE39}" type="presOf" srcId="{1987DBEC-4BD6-4EFC-B9C6-906D930B53FA}" destId="{3B45BA41-6821-4D4D-AF81-AB190A84C15C}" srcOrd="0" destOrd="0" presId="urn:microsoft.com/office/officeart/2018/2/layout/IconVerticalSolidList"/>
    <dgm:cxn modelId="{DC917BEA-6086-EA48-B3F3-80B33859169C}" type="presOf" srcId="{6176B6CC-DDE3-4C07-8A44-547AED66902D}" destId="{C642FBDD-1CBE-4880-A8B2-BD59EA5B7A26}" srcOrd="0" destOrd="0" presId="urn:microsoft.com/office/officeart/2018/2/layout/IconVerticalSolidList"/>
    <dgm:cxn modelId="{91B5E73F-0B55-DE46-977B-25B94F478AE8}" type="presParOf" srcId="{C642FBDD-1CBE-4880-A8B2-BD59EA5B7A26}" destId="{A2607A3A-1733-46B6-A607-2C649F10128A}" srcOrd="0" destOrd="0" presId="urn:microsoft.com/office/officeart/2018/2/layout/IconVerticalSolidList"/>
    <dgm:cxn modelId="{2D730DC3-8F74-8748-86FC-7314A467ACB3}" type="presParOf" srcId="{A2607A3A-1733-46B6-A607-2C649F10128A}" destId="{E90978F6-003F-4381-8EAF-7905ED650A0D}" srcOrd="0" destOrd="0" presId="urn:microsoft.com/office/officeart/2018/2/layout/IconVerticalSolidList"/>
    <dgm:cxn modelId="{86442ACF-755B-9945-BDA1-FDC58FC8741C}" type="presParOf" srcId="{A2607A3A-1733-46B6-A607-2C649F10128A}" destId="{CFB4D5D2-F5CC-40D7-9D08-F77C534B304A}" srcOrd="1" destOrd="0" presId="urn:microsoft.com/office/officeart/2018/2/layout/IconVerticalSolidList"/>
    <dgm:cxn modelId="{21381A58-2CD0-054B-A320-DA16B97E71E2}" type="presParOf" srcId="{A2607A3A-1733-46B6-A607-2C649F10128A}" destId="{26E721FB-00C9-493B-A0FB-B932A065AB06}" srcOrd="2" destOrd="0" presId="urn:microsoft.com/office/officeart/2018/2/layout/IconVerticalSolidList"/>
    <dgm:cxn modelId="{AA13764A-5D7C-BB4C-9FDB-7E79FFFCB6E7}" type="presParOf" srcId="{A2607A3A-1733-46B6-A607-2C649F10128A}" destId="{A21DD730-CED1-4934-83FA-3827C875F2B3}" srcOrd="3" destOrd="0" presId="urn:microsoft.com/office/officeart/2018/2/layout/IconVerticalSolidList"/>
    <dgm:cxn modelId="{8237D7F9-AC86-5D4B-9500-1FFFB003E80C}" type="presParOf" srcId="{C642FBDD-1CBE-4880-A8B2-BD59EA5B7A26}" destId="{3FE52BA7-C4AB-4A37-B99F-198359FAEEF4}" srcOrd="1" destOrd="0" presId="urn:microsoft.com/office/officeart/2018/2/layout/IconVerticalSolidList"/>
    <dgm:cxn modelId="{4A46D523-1728-3642-BE02-66A4EB7B3616}" type="presParOf" srcId="{C642FBDD-1CBE-4880-A8B2-BD59EA5B7A26}" destId="{58BF8893-FA76-4BA5-908D-6E0852F69B6F}" srcOrd="2" destOrd="0" presId="urn:microsoft.com/office/officeart/2018/2/layout/IconVerticalSolidList"/>
    <dgm:cxn modelId="{D630E41D-543A-C34F-A990-48D585FD3646}" type="presParOf" srcId="{58BF8893-FA76-4BA5-908D-6E0852F69B6F}" destId="{1E503336-D6E9-4BE3-8D46-71EF747D7080}" srcOrd="0" destOrd="0" presId="urn:microsoft.com/office/officeart/2018/2/layout/IconVerticalSolidList"/>
    <dgm:cxn modelId="{676E021C-1990-2048-80DE-A834085CD49E}" type="presParOf" srcId="{58BF8893-FA76-4BA5-908D-6E0852F69B6F}" destId="{42CAFE39-DDC3-4820-A451-D984A7E836AE}" srcOrd="1" destOrd="0" presId="urn:microsoft.com/office/officeart/2018/2/layout/IconVerticalSolidList"/>
    <dgm:cxn modelId="{6849B514-6CE0-F248-865F-BDBC6ECDA392}" type="presParOf" srcId="{58BF8893-FA76-4BA5-908D-6E0852F69B6F}" destId="{F6534940-8B6D-4972-B07B-4CED049F92F8}" srcOrd="2" destOrd="0" presId="urn:microsoft.com/office/officeart/2018/2/layout/IconVerticalSolidList"/>
    <dgm:cxn modelId="{EAB2287F-A821-0C4A-B6EE-6F3D9289FF4B}" type="presParOf" srcId="{58BF8893-FA76-4BA5-908D-6E0852F69B6F}" destId="{58480E2A-297D-4C93-AF62-0FDD615D6CD2}" srcOrd="3" destOrd="0" presId="urn:microsoft.com/office/officeart/2018/2/layout/IconVerticalSolidList"/>
    <dgm:cxn modelId="{E63760FD-3156-ED49-A355-E8944251AB8E}" type="presParOf" srcId="{C642FBDD-1CBE-4880-A8B2-BD59EA5B7A26}" destId="{0C6C91D7-0FCF-4120-82E1-E4DCF787E033}" srcOrd="3" destOrd="0" presId="urn:microsoft.com/office/officeart/2018/2/layout/IconVerticalSolidList"/>
    <dgm:cxn modelId="{C3094EAB-261B-7B45-89DF-87C33D2E11CD}" type="presParOf" srcId="{C642FBDD-1CBE-4880-A8B2-BD59EA5B7A26}" destId="{93D2A58A-D17E-4CEF-A40C-44EF076BAF06}" srcOrd="4" destOrd="0" presId="urn:microsoft.com/office/officeart/2018/2/layout/IconVerticalSolidList"/>
    <dgm:cxn modelId="{660AB8CE-0960-1C41-8C2D-BB1221F015BA}" type="presParOf" srcId="{93D2A58A-D17E-4CEF-A40C-44EF076BAF06}" destId="{D6BA4663-73A2-49E2-A61C-2BE99C3D13B9}" srcOrd="0" destOrd="0" presId="urn:microsoft.com/office/officeart/2018/2/layout/IconVerticalSolidList"/>
    <dgm:cxn modelId="{EAA228D3-6B94-204E-AB0C-33513C2C319F}" type="presParOf" srcId="{93D2A58A-D17E-4CEF-A40C-44EF076BAF06}" destId="{4DACD97B-F2B4-4853-AED5-360B43A8CB62}" srcOrd="1" destOrd="0" presId="urn:microsoft.com/office/officeart/2018/2/layout/IconVerticalSolidList"/>
    <dgm:cxn modelId="{299ED88E-E8ED-B34B-B95B-E84533811F5F}" type="presParOf" srcId="{93D2A58A-D17E-4CEF-A40C-44EF076BAF06}" destId="{9E913160-2D9A-4CD7-BFAF-00E77EED7808}" srcOrd="2" destOrd="0" presId="urn:microsoft.com/office/officeart/2018/2/layout/IconVerticalSolidList"/>
    <dgm:cxn modelId="{26917E04-C93E-C748-AC95-506821737F90}" type="presParOf" srcId="{93D2A58A-D17E-4CEF-A40C-44EF076BAF06}" destId="{10CE528A-A8EB-4FBD-AA67-F36874ED87D8}" srcOrd="3" destOrd="0" presId="urn:microsoft.com/office/officeart/2018/2/layout/IconVerticalSolidList"/>
    <dgm:cxn modelId="{1FBC4332-EFD2-F340-8C04-0AAC0EC268DA}" type="presParOf" srcId="{C642FBDD-1CBE-4880-A8B2-BD59EA5B7A26}" destId="{390FCA9D-49A9-4180-83E0-BF99CB7B88B8}" srcOrd="5" destOrd="0" presId="urn:microsoft.com/office/officeart/2018/2/layout/IconVerticalSolidList"/>
    <dgm:cxn modelId="{D9BF8649-4862-F146-BAA0-26AF6D2F5CD0}" type="presParOf" srcId="{C642FBDD-1CBE-4880-A8B2-BD59EA5B7A26}" destId="{E727168C-43D1-455D-B40E-54CFD1624E03}" srcOrd="6" destOrd="0" presId="urn:microsoft.com/office/officeart/2018/2/layout/IconVerticalSolidList"/>
    <dgm:cxn modelId="{1AD066F5-825A-434A-A013-E9064BA3B52B}" type="presParOf" srcId="{E727168C-43D1-455D-B40E-54CFD1624E03}" destId="{AE16F7BE-4E3B-4E1B-9B2C-EC7697838B24}" srcOrd="0" destOrd="0" presId="urn:microsoft.com/office/officeart/2018/2/layout/IconVerticalSolidList"/>
    <dgm:cxn modelId="{5B4F0549-1136-244E-B7CE-7CED3B451365}" type="presParOf" srcId="{E727168C-43D1-455D-B40E-54CFD1624E03}" destId="{26AD7BE7-104F-45AE-A1EA-C6C9AC0CA98D}" srcOrd="1" destOrd="0" presId="urn:microsoft.com/office/officeart/2018/2/layout/IconVerticalSolidList"/>
    <dgm:cxn modelId="{02490686-8811-124A-B682-CDD978C3506F}" type="presParOf" srcId="{E727168C-43D1-455D-B40E-54CFD1624E03}" destId="{2EC38568-D08F-40C1-84BC-302E00763839}" srcOrd="2" destOrd="0" presId="urn:microsoft.com/office/officeart/2018/2/layout/IconVerticalSolidList"/>
    <dgm:cxn modelId="{10972A23-8A19-5549-96FB-0241F4F2E86B}" type="presParOf" srcId="{E727168C-43D1-455D-B40E-54CFD1624E03}" destId="{3B45BA41-6821-4D4D-AF81-AB190A84C15C}" srcOrd="3" destOrd="0" presId="urn:microsoft.com/office/officeart/2018/2/layout/IconVerticalSolidList"/>
    <dgm:cxn modelId="{3BFFE324-F01D-3342-B9DE-7D17E87FFD59}" type="presParOf" srcId="{C642FBDD-1CBE-4880-A8B2-BD59EA5B7A26}" destId="{88FAB808-132A-4C5D-A2A9-0FE83C0FF0BB}" srcOrd="7" destOrd="0" presId="urn:microsoft.com/office/officeart/2018/2/layout/IconVerticalSolidList"/>
    <dgm:cxn modelId="{1E10CD38-17DB-BD45-ADA7-4C32ED5AD9C7}" type="presParOf" srcId="{C642FBDD-1CBE-4880-A8B2-BD59EA5B7A26}" destId="{F1E552A3-EA3B-4327-A534-FD4F0D75B085}" srcOrd="8" destOrd="0" presId="urn:microsoft.com/office/officeart/2018/2/layout/IconVerticalSolidList"/>
    <dgm:cxn modelId="{A5CB7E39-A986-1242-A2C2-8F4A2CCCEADF}" type="presParOf" srcId="{F1E552A3-EA3B-4327-A534-FD4F0D75B085}" destId="{15C1F91D-2F6F-4459-8D25-5EEA9F5671F9}" srcOrd="0" destOrd="0" presId="urn:microsoft.com/office/officeart/2018/2/layout/IconVerticalSolidList"/>
    <dgm:cxn modelId="{AD1CBD07-D33F-1040-B2B8-76CC978AD4CE}" type="presParOf" srcId="{F1E552A3-EA3B-4327-A534-FD4F0D75B085}" destId="{F30C44BC-1175-48F8-9205-0051C3790157}" srcOrd="1" destOrd="0" presId="urn:microsoft.com/office/officeart/2018/2/layout/IconVerticalSolidList"/>
    <dgm:cxn modelId="{F75BA5F8-7640-5745-8C6C-58079CC8DD37}" type="presParOf" srcId="{F1E552A3-EA3B-4327-A534-FD4F0D75B085}" destId="{4AAD5E80-1488-4661-941B-22D9D0518E0A}" srcOrd="2" destOrd="0" presId="urn:microsoft.com/office/officeart/2018/2/layout/IconVerticalSolidList"/>
    <dgm:cxn modelId="{6B219631-67A7-0141-A921-B456FCEA2625}" type="presParOf" srcId="{F1E552A3-EA3B-4327-A534-FD4F0D75B085}" destId="{6C8AF265-2926-4326-9152-E7D3D392C8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67DE624-12C2-455D-9164-BCFA3AC46D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E9D6D2-E58B-4268-8E8D-61A921A47B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Data-driven insights transform churn from reactive pain into strategic advantage</a:t>
          </a:r>
        </a:p>
      </dgm:t>
    </dgm:pt>
    <dgm:pt modelId="{3146CE2C-5249-4AF7-9F55-51CEDBB09870}" type="parTrans" cxnId="{D427E2AC-6E7A-47DF-9E58-F059F423CA38}">
      <dgm:prSet/>
      <dgm:spPr/>
      <dgm:t>
        <a:bodyPr/>
        <a:lstStyle/>
        <a:p>
          <a:endParaRPr lang="en-US"/>
        </a:p>
      </dgm:t>
    </dgm:pt>
    <dgm:pt modelId="{C6C8B21B-1F19-4EB3-8BD9-557AFF39B184}" type="sibTrans" cxnId="{D427E2AC-6E7A-47DF-9E58-F059F423CA38}">
      <dgm:prSet/>
      <dgm:spPr/>
      <dgm:t>
        <a:bodyPr/>
        <a:lstStyle/>
        <a:p>
          <a:endParaRPr lang="en-US"/>
        </a:p>
      </dgm:t>
    </dgm:pt>
    <dgm:pt modelId="{4183ED7C-2073-4933-9871-C71A80A13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Contract terms dominate churn decisions; payment &amp; service quality follow</a:t>
          </a:r>
        </a:p>
      </dgm:t>
    </dgm:pt>
    <dgm:pt modelId="{19F7E3E3-8E1F-4520-A47B-B10D8BB06700}" type="parTrans" cxnId="{EFB44527-D990-4152-AB92-69B7DA906994}">
      <dgm:prSet/>
      <dgm:spPr/>
      <dgm:t>
        <a:bodyPr/>
        <a:lstStyle/>
        <a:p>
          <a:endParaRPr lang="en-US"/>
        </a:p>
      </dgm:t>
    </dgm:pt>
    <dgm:pt modelId="{AA7F2A30-335C-4C97-9CA2-156F6576EC9F}" type="sibTrans" cxnId="{EFB44527-D990-4152-AB92-69B7DA906994}">
      <dgm:prSet/>
      <dgm:spPr/>
      <dgm:t>
        <a:bodyPr/>
        <a:lstStyle/>
        <a:p>
          <a:endParaRPr lang="en-US"/>
        </a:p>
      </dgm:t>
    </dgm:pt>
    <dgm:pt modelId="{166EA42D-7564-4BF6-A5C1-4B56522D1F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Next: pilot recommended interventions, deploy logistic model in CRM</a:t>
          </a:r>
        </a:p>
      </dgm:t>
    </dgm:pt>
    <dgm:pt modelId="{60ED727B-135C-4E5E-9F6D-0007FF9A131E}" type="parTrans" cxnId="{0AB57F8F-ADF4-4A68-8CC1-D8A397EA20BA}">
      <dgm:prSet/>
      <dgm:spPr/>
      <dgm:t>
        <a:bodyPr/>
        <a:lstStyle/>
        <a:p>
          <a:endParaRPr lang="en-US"/>
        </a:p>
      </dgm:t>
    </dgm:pt>
    <dgm:pt modelId="{DE18C897-C1A3-424C-970C-EDA6625690AA}" type="sibTrans" cxnId="{0AB57F8F-ADF4-4A68-8CC1-D8A397EA20BA}">
      <dgm:prSet/>
      <dgm:spPr/>
      <dgm:t>
        <a:bodyPr/>
        <a:lstStyle/>
        <a:p>
          <a:endParaRPr lang="en-US"/>
        </a:p>
      </dgm:t>
    </dgm:pt>
    <dgm:pt modelId="{396B4846-2D02-45FA-8E0E-E2BEAD5789B1}" type="pres">
      <dgm:prSet presAssocID="{A67DE624-12C2-455D-9164-BCFA3AC46D8D}" presName="root" presStyleCnt="0">
        <dgm:presLayoutVars>
          <dgm:dir/>
          <dgm:resizeHandles val="exact"/>
        </dgm:presLayoutVars>
      </dgm:prSet>
      <dgm:spPr/>
    </dgm:pt>
    <dgm:pt modelId="{AF205AE1-5746-4F33-BD8E-00B7C874B5CE}" type="pres">
      <dgm:prSet presAssocID="{36E9D6D2-E58B-4268-8E8D-61A921A47BF0}" presName="compNode" presStyleCnt="0"/>
      <dgm:spPr/>
    </dgm:pt>
    <dgm:pt modelId="{7EF0A462-853B-40B8-ABBF-3A4BC7BC07B6}" type="pres">
      <dgm:prSet presAssocID="{36E9D6D2-E58B-4268-8E8D-61A921A47B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3E17EAE-A4E5-4F83-BD32-A87F936709E2}" type="pres">
      <dgm:prSet presAssocID="{36E9D6D2-E58B-4268-8E8D-61A921A47BF0}" presName="spaceRect" presStyleCnt="0"/>
      <dgm:spPr/>
    </dgm:pt>
    <dgm:pt modelId="{76DC27AD-6CA6-4077-A236-C4929262C397}" type="pres">
      <dgm:prSet presAssocID="{36E9D6D2-E58B-4268-8E8D-61A921A47BF0}" presName="textRect" presStyleLbl="revTx" presStyleIdx="0" presStyleCnt="3">
        <dgm:presLayoutVars>
          <dgm:chMax val="1"/>
          <dgm:chPref val="1"/>
        </dgm:presLayoutVars>
      </dgm:prSet>
      <dgm:spPr/>
    </dgm:pt>
    <dgm:pt modelId="{29333A2B-0488-4DCE-AD89-34FC089E16ED}" type="pres">
      <dgm:prSet presAssocID="{C6C8B21B-1F19-4EB3-8BD9-557AFF39B184}" presName="sibTrans" presStyleCnt="0"/>
      <dgm:spPr/>
    </dgm:pt>
    <dgm:pt modelId="{58098D83-47A8-4FD8-A5B0-7EE15AB1B67D}" type="pres">
      <dgm:prSet presAssocID="{4183ED7C-2073-4933-9871-C71A80A13DD0}" presName="compNode" presStyleCnt="0"/>
      <dgm:spPr/>
    </dgm:pt>
    <dgm:pt modelId="{97088DBE-3083-4186-A36F-3C05C0988AB9}" type="pres">
      <dgm:prSet presAssocID="{4183ED7C-2073-4933-9871-C71A80A13D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532EF973-3C67-45F9-A038-E25C036CC371}" type="pres">
      <dgm:prSet presAssocID="{4183ED7C-2073-4933-9871-C71A80A13DD0}" presName="spaceRect" presStyleCnt="0"/>
      <dgm:spPr/>
    </dgm:pt>
    <dgm:pt modelId="{FB2973E8-398C-4057-8854-2B5D68F91B01}" type="pres">
      <dgm:prSet presAssocID="{4183ED7C-2073-4933-9871-C71A80A13DD0}" presName="textRect" presStyleLbl="revTx" presStyleIdx="1" presStyleCnt="3">
        <dgm:presLayoutVars>
          <dgm:chMax val="1"/>
          <dgm:chPref val="1"/>
        </dgm:presLayoutVars>
      </dgm:prSet>
      <dgm:spPr/>
    </dgm:pt>
    <dgm:pt modelId="{4881D959-413E-4124-8985-1A5AA81363C3}" type="pres">
      <dgm:prSet presAssocID="{AA7F2A30-335C-4C97-9CA2-156F6576EC9F}" presName="sibTrans" presStyleCnt="0"/>
      <dgm:spPr/>
    </dgm:pt>
    <dgm:pt modelId="{ADFF782E-43FB-4915-894F-979DB0FA08D3}" type="pres">
      <dgm:prSet presAssocID="{166EA42D-7564-4BF6-A5C1-4B56522D1FF7}" presName="compNode" presStyleCnt="0"/>
      <dgm:spPr/>
    </dgm:pt>
    <dgm:pt modelId="{562898F3-8604-4895-8873-8CBD96F1ADC7}" type="pres">
      <dgm:prSet presAssocID="{166EA42D-7564-4BF6-A5C1-4B56522D1F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20EB20-1F2E-466D-AFA1-0C654CBFC824}" type="pres">
      <dgm:prSet presAssocID="{166EA42D-7564-4BF6-A5C1-4B56522D1FF7}" presName="spaceRect" presStyleCnt="0"/>
      <dgm:spPr/>
    </dgm:pt>
    <dgm:pt modelId="{24A5D528-A626-4B02-98AE-8F00468A78AD}" type="pres">
      <dgm:prSet presAssocID="{166EA42D-7564-4BF6-A5C1-4B56522D1F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B44527-D990-4152-AB92-69B7DA906994}" srcId="{A67DE624-12C2-455D-9164-BCFA3AC46D8D}" destId="{4183ED7C-2073-4933-9871-C71A80A13DD0}" srcOrd="1" destOrd="0" parTransId="{19F7E3E3-8E1F-4520-A47B-B10D8BB06700}" sibTransId="{AA7F2A30-335C-4C97-9CA2-156F6576EC9F}"/>
    <dgm:cxn modelId="{E50F8B2D-349E-4035-9346-9088B53DC04B}" type="presOf" srcId="{4183ED7C-2073-4933-9871-C71A80A13DD0}" destId="{FB2973E8-398C-4057-8854-2B5D68F91B01}" srcOrd="0" destOrd="0" presId="urn:microsoft.com/office/officeart/2018/2/layout/IconLabelList"/>
    <dgm:cxn modelId="{C0C97F53-B792-4901-94FC-E0F0DFE24DA9}" type="presOf" srcId="{166EA42D-7564-4BF6-A5C1-4B56522D1FF7}" destId="{24A5D528-A626-4B02-98AE-8F00468A78AD}" srcOrd="0" destOrd="0" presId="urn:microsoft.com/office/officeart/2018/2/layout/IconLabelList"/>
    <dgm:cxn modelId="{0AB57F8F-ADF4-4A68-8CC1-D8A397EA20BA}" srcId="{A67DE624-12C2-455D-9164-BCFA3AC46D8D}" destId="{166EA42D-7564-4BF6-A5C1-4B56522D1FF7}" srcOrd="2" destOrd="0" parTransId="{60ED727B-135C-4E5E-9F6D-0007FF9A131E}" sibTransId="{DE18C897-C1A3-424C-970C-EDA6625690AA}"/>
    <dgm:cxn modelId="{3DA1C8A3-99CB-4CCE-9A1F-C0212C15EF2E}" type="presOf" srcId="{36E9D6D2-E58B-4268-8E8D-61A921A47BF0}" destId="{76DC27AD-6CA6-4077-A236-C4929262C397}" srcOrd="0" destOrd="0" presId="urn:microsoft.com/office/officeart/2018/2/layout/IconLabelList"/>
    <dgm:cxn modelId="{D427E2AC-6E7A-47DF-9E58-F059F423CA38}" srcId="{A67DE624-12C2-455D-9164-BCFA3AC46D8D}" destId="{36E9D6D2-E58B-4268-8E8D-61A921A47BF0}" srcOrd="0" destOrd="0" parTransId="{3146CE2C-5249-4AF7-9F55-51CEDBB09870}" sibTransId="{C6C8B21B-1F19-4EB3-8BD9-557AFF39B184}"/>
    <dgm:cxn modelId="{208EB7F2-AF94-4C25-B2B1-C3BC6C59A337}" type="presOf" srcId="{A67DE624-12C2-455D-9164-BCFA3AC46D8D}" destId="{396B4846-2D02-45FA-8E0E-E2BEAD5789B1}" srcOrd="0" destOrd="0" presId="urn:microsoft.com/office/officeart/2018/2/layout/IconLabelList"/>
    <dgm:cxn modelId="{25FA0DF4-0A70-4F01-AD16-32FA8DC6DA51}" type="presParOf" srcId="{396B4846-2D02-45FA-8E0E-E2BEAD5789B1}" destId="{AF205AE1-5746-4F33-BD8E-00B7C874B5CE}" srcOrd="0" destOrd="0" presId="urn:microsoft.com/office/officeart/2018/2/layout/IconLabelList"/>
    <dgm:cxn modelId="{72E64AD6-DEDD-4F53-A04A-A98DE1F1F050}" type="presParOf" srcId="{AF205AE1-5746-4F33-BD8E-00B7C874B5CE}" destId="{7EF0A462-853B-40B8-ABBF-3A4BC7BC07B6}" srcOrd="0" destOrd="0" presId="urn:microsoft.com/office/officeart/2018/2/layout/IconLabelList"/>
    <dgm:cxn modelId="{774B8426-426D-4822-88E0-4247E311CD60}" type="presParOf" srcId="{AF205AE1-5746-4F33-BD8E-00B7C874B5CE}" destId="{B3E17EAE-A4E5-4F83-BD32-A87F936709E2}" srcOrd="1" destOrd="0" presId="urn:microsoft.com/office/officeart/2018/2/layout/IconLabelList"/>
    <dgm:cxn modelId="{ECFFF181-8229-4AB2-B852-CEA594FDFBB8}" type="presParOf" srcId="{AF205AE1-5746-4F33-BD8E-00B7C874B5CE}" destId="{76DC27AD-6CA6-4077-A236-C4929262C397}" srcOrd="2" destOrd="0" presId="urn:microsoft.com/office/officeart/2018/2/layout/IconLabelList"/>
    <dgm:cxn modelId="{ED02DA47-4FEF-421C-8EF8-3E61BF921E9C}" type="presParOf" srcId="{396B4846-2D02-45FA-8E0E-E2BEAD5789B1}" destId="{29333A2B-0488-4DCE-AD89-34FC089E16ED}" srcOrd="1" destOrd="0" presId="urn:microsoft.com/office/officeart/2018/2/layout/IconLabelList"/>
    <dgm:cxn modelId="{733FEC9B-DE34-4AC4-B598-D5A9C68183DF}" type="presParOf" srcId="{396B4846-2D02-45FA-8E0E-E2BEAD5789B1}" destId="{58098D83-47A8-4FD8-A5B0-7EE15AB1B67D}" srcOrd="2" destOrd="0" presId="urn:microsoft.com/office/officeart/2018/2/layout/IconLabelList"/>
    <dgm:cxn modelId="{E2C824AF-D341-48F0-876B-59BCA8B1AF90}" type="presParOf" srcId="{58098D83-47A8-4FD8-A5B0-7EE15AB1B67D}" destId="{97088DBE-3083-4186-A36F-3C05C0988AB9}" srcOrd="0" destOrd="0" presId="urn:microsoft.com/office/officeart/2018/2/layout/IconLabelList"/>
    <dgm:cxn modelId="{0DC158D8-08AD-4AB4-9A7E-49B5E3AA9734}" type="presParOf" srcId="{58098D83-47A8-4FD8-A5B0-7EE15AB1B67D}" destId="{532EF973-3C67-45F9-A038-E25C036CC371}" srcOrd="1" destOrd="0" presId="urn:microsoft.com/office/officeart/2018/2/layout/IconLabelList"/>
    <dgm:cxn modelId="{F20E6C3E-32DF-4830-99AC-390851CFBFAA}" type="presParOf" srcId="{58098D83-47A8-4FD8-A5B0-7EE15AB1B67D}" destId="{FB2973E8-398C-4057-8854-2B5D68F91B01}" srcOrd="2" destOrd="0" presId="urn:microsoft.com/office/officeart/2018/2/layout/IconLabelList"/>
    <dgm:cxn modelId="{5A650A4C-B4F9-4E5B-8A75-1E8A5CDDC0D0}" type="presParOf" srcId="{396B4846-2D02-45FA-8E0E-E2BEAD5789B1}" destId="{4881D959-413E-4124-8985-1A5AA81363C3}" srcOrd="3" destOrd="0" presId="urn:microsoft.com/office/officeart/2018/2/layout/IconLabelList"/>
    <dgm:cxn modelId="{8DE204E5-CE5B-4CFA-ADF7-E31362ED520C}" type="presParOf" srcId="{396B4846-2D02-45FA-8E0E-E2BEAD5789B1}" destId="{ADFF782E-43FB-4915-894F-979DB0FA08D3}" srcOrd="4" destOrd="0" presId="urn:microsoft.com/office/officeart/2018/2/layout/IconLabelList"/>
    <dgm:cxn modelId="{EFA55198-7DB9-4C68-B83C-512AB511EADC}" type="presParOf" srcId="{ADFF782E-43FB-4915-894F-979DB0FA08D3}" destId="{562898F3-8604-4895-8873-8CBD96F1ADC7}" srcOrd="0" destOrd="0" presId="urn:microsoft.com/office/officeart/2018/2/layout/IconLabelList"/>
    <dgm:cxn modelId="{3C01A6DC-6E85-4070-9690-6EEEC0FF7A4F}" type="presParOf" srcId="{ADFF782E-43FB-4915-894F-979DB0FA08D3}" destId="{9E20EB20-1F2E-466D-AFA1-0C654CBFC824}" srcOrd="1" destOrd="0" presId="urn:microsoft.com/office/officeart/2018/2/layout/IconLabelList"/>
    <dgm:cxn modelId="{6ED0172B-FBA4-4D33-A980-1B7CE7C58161}" type="presParOf" srcId="{ADFF782E-43FB-4915-894F-979DB0FA08D3}" destId="{24A5D528-A626-4B02-98AE-8F00468A78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A13AB2E-D1C2-4367-87EC-7852B44981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7AFEEE-2436-4E5C-A7C1-1F97F399F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resonates most with your current retention challenges?</a:t>
          </a:r>
        </a:p>
      </dgm:t>
    </dgm:pt>
    <dgm:pt modelId="{1228EEB5-69A5-4DBA-BEB8-9408B287868D}" type="parTrans" cxnId="{5F5BA655-D1E2-4851-8EA3-A67CB871C9BE}">
      <dgm:prSet/>
      <dgm:spPr/>
      <dgm:t>
        <a:bodyPr/>
        <a:lstStyle/>
        <a:p>
          <a:endParaRPr lang="en-US"/>
        </a:p>
      </dgm:t>
    </dgm:pt>
    <dgm:pt modelId="{C0CB8BDC-6B91-49B1-833E-756F5F1BDD70}" type="sibTrans" cxnId="{5F5BA655-D1E2-4851-8EA3-A67CB871C9BE}">
      <dgm:prSet/>
      <dgm:spPr/>
      <dgm:t>
        <a:bodyPr/>
        <a:lstStyle/>
        <a:p>
          <a:endParaRPr lang="en-US"/>
        </a:p>
      </dgm:t>
    </dgm:pt>
    <dgm:pt modelId="{B31E7F10-428B-44D2-B33D-6259878836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concerns on data assumptions or model deployment?</a:t>
          </a:r>
        </a:p>
      </dgm:t>
    </dgm:pt>
    <dgm:pt modelId="{D026180C-ECCB-4967-999D-8033074C19EE}" type="parTrans" cxnId="{3373B65A-F17F-451A-AAC6-159588D241C9}">
      <dgm:prSet/>
      <dgm:spPr/>
      <dgm:t>
        <a:bodyPr/>
        <a:lstStyle/>
        <a:p>
          <a:endParaRPr lang="en-US"/>
        </a:p>
      </dgm:t>
    </dgm:pt>
    <dgm:pt modelId="{EC6B3BAD-0AEF-43EE-AD96-288DB15D3432}" type="sibTrans" cxnId="{3373B65A-F17F-451A-AAC6-159588D241C9}">
      <dgm:prSet/>
      <dgm:spPr/>
      <dgm:t>
        <a:bodyPr/>
        <a:lstStyle/>
        <a:p>
          <a:endParaRPr lang="en-US"/>
        </a:p>
      </dgm:t>
    </dgm:pt>
    <dgm:pt modelId="{AB1539FA-6A41-44DA-90F9-6DFE5F2C5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Suggestions for additional analyses or focus areas?</a:t>
          </a:r>
        </a:p>
      </dgm:t>
    </dgm:pt>
    <dgm:pt modelId="{BF3CB1C2-A4F8-4268-A97D-3B2C3D40BBDA}" type="parTrans" cxnId="{1593CAEB-28C1-4985-AEE0-F3FDF1C72C9B}">
      <dgm:prSet/>
      <dgm:spPr/>
      <dgm:t>
        <a:bodyPr/>
        <a:lstStyle/>
        <a:p>
          <a:endParaRPr lang="en-US"/>
        </a:p>
      </dgm:t>
    </dgm:pt>
    <dgm:pt modelId="{B515EAA4-5671-4D26-B0AA-2F345F3041D2}" type="sibTrans" cxnId="{1593CAEB-28C1-4985-AEE0-F3FDF1C72C9B}">
      <dgm:prSet/>
      <dgm:spPr/>
      <dgm:t>
        <a:bodyPr/>
        <a:lstStyle/>
        <a:p>
          <a:endParaRPr lang="en-US"/>
        </a:p>
      </dgm:t>
    </dgm:pt>
    <dgm:pt modelId="{263F434C-DED9-48DA-9D21-3E32DF9A4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you—your feedback will refine our next steps!</a:t>
          </a:r>
        </a:p>
      </dgm:t>
    </dgm:pt>
    <dgm:pt modelId="{6980D52C-45FD-4B76-9101-4BE560144B13}" type="parTrans" cxnId="{B37349F5-6AB5-493C-AFA5-CD89691B82CA}">
      <dgm:prSet/>
      <dgm:spPr/>
      <dgm:t>
        <a:bodyPr/>
        <a:lstStyle/>
        <a:p>
          <a:endParaRPr lang="en-US"/>
        </a:p>
      </dgm:t>
    </dgm:pt>
    <dgm:pt modelId="{CF32847D-5F0F-416A-B7DC-E0F61E34CC6C}" type="sibTrans" cxnId="{B37349F5-6AB5-493C-AFA5-CD89691B82CA}">
      <dgm:prSet/>
      <dgm:spPr/>
      <dgm:t>
        <a:bodyPr/>
        <a:lstStyle/>
        <a:p>
          <a:endParaRPr lang="en-US"/>
        </a:p>
      </dgm:t>
    </dgm:pt>
    <dgm:pt modelId="{463E27E7-A75F-41E0-A6B9-78C8800B8249}" type="pres">
      <dgm:prSet presAssocID="{4A13AB2E-D1C2-4367-87EC-7852B449811D}" presName="root" presStyleCnt="0">
        <dgm:presLayoutVars>
          <dgm:dir/>
          <dgm:resizeHandles val="exact"/>
        </dgm:presLayoutVars>
      </dgm:prSet>
      <dgm:spPr/>
    </dgm:pt>
    <dgm:pt modelId="{8FC9BC3D-C3E9-406D-8DA7-B731097DF359}" type="pres">
      <dgm:prSet presAssocID="{217AFEEE-2436-4E5C-A7C1-1F97F399FA1F}" presName="compNode" presStyleCnt="0"/>
      <dgm:spPr/>
    </dgm:pt>
    <dgm:pt modelId="{F45A22A9-33BF-4DA0-B13E-C00C1AEA885F}" type="pres">
      <dgm:prSet presAssocID="{217AFEEE-2436-4E5C-A7C1-1F97F399F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B80CAB4E-955E-4269-8D2B-D1FE10620F05}" type="pres">
      <dgm:prSet presAssocID="{217AFEEE-2436-4E5C-A7C1-1F97F399FA1F}" presName="spaceRect" presStyleCnt="0"/>
      <dgm:spPr/>
    </dgm:pt>
    <dgm:pt modelId="{7EAB7627-E957-4FE1-9C1F-0CFBB5283142}" type="pres">
      <dgm:prSet presAssocID="{217AFEEE-2436-4E5C-A7C1-1F97F399FA1F}" presName="textRect" presStyleLbl="revTx" presStyleIdx="0" presStyleCnt="4">
        <dgm:presLayoutVars>
          <dgm:chMax val="1"/>
          <dgm:chPref val="1"/>
        </dgm:presLayoutVars>
      </dgm:prSet>
      <dgm:spPr/>
    </dgm:pt>
    <dgm:pt modelId="{2FE3D31F-6379-4AAA-AF20-35C41098AB55}" type="pres">
      <dgm:prSet presAssocID="{C0CB8BDC-6B91-49B1-833E-756F5F1BDD70}" presName="sibTrans" presStyleCnt="0"/>
      <dgm:spPr/>
    </dgm:pt>
    <dgm:pt modelId="{67ACA2F4-DF22-4CE2-9A75-685F8F820AD2}" type="pres">
      <dgm:prSet presAssocID="{B31E7F10-428B-44D2-B33D-6259878836DC}" presName="compNode" presStyleCnt="0"/>
      <dgm:spPr/>
    </dgm:pt>
    <dgm:pt modelId="{423DBBF0-A516-4918-A6A6-756F075AF5BC}" type="pres">
      <dgm:prSet presAssocID="{B31E7F10-428B-44D2-B33D-6259878836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A596A2-73A9-43CA-89A0-FFA54C5C805C}" type="pres">
      <dgm:prSet presAssocID="{B31E7F10-428B-44D2-B33D-6259878836DC}" presName="spaceRect" presStyleCnt="0"/>
      <dgm:spPr/>
    </dgm:pt>
    <dgm:pt modelId="{D860FD66-55FA-47CE-BED7-96F333DB55B1}" type="pres">
      <dgm:prSet presAssocID="{B31E7F10-428B-44D2-B33D-6259878836DC}" presName="textRect" presStyleLbl="revTx" presStyleIdx="1" presStyleCnt="4">
        <dgm:presLayoutVars>
          <dgm:chMax val="1"/>
          <dgm:chPref val="1"/>
        </dgm:presLayoutVars>
      </dgm:prSet>
      <dgm:spPr/>
    </dgm:pt>
    <dgm:pt modelId="{0F80BDF9-2C9E-40ED-8A9E-2EA4B7E969A9}" type="pres">
      <dgm:prSet presAssocID="{EC6B3BAD-0AEF-43EE-AD96-288DB15D3432}" presName="sibTrans" presStyleCnt="0"/>
      <dgm:spPr/>
    </dgm:pt>
    <dgm:pt modelId="{2B1D1823-B4AD-4823-A7D7-413E2D0DDAA5}" type="pres">
      <dgm:prSet presAssocID="{AB1539FA-6A41-44DA-90F9-6DFE5F2C5B07}" presName="compNode" presStyleCnt="0"/>
      <dgm:spPr/>
    </dgm:pt>
    <dgm:pt modelId="{23E34571-45BB-4959-8EE0-B94CA2E1EF47}" type="pres">
      <dgm:prSet presAssocID="{AB1539FA-6A41-44DA-90F9-6DFE5F2C5B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BD62800-AFFB-4808-9C05-59E981098008}" type="pres">
      <dgm:prSet presAssocID="{AB1539FA-6A41-44DA-90F9-6DFE5F2C5B07}" presName="spaceRect" presStyleCnt="0"/>
      <dgm:spPr/>
    </dgm:pt>
    <dgm:pt modelId="{0168D1EA-095C-4377-A098-7A61DEF03B53}" type="pres">
      <dgm:prSet presAssocID="{AB1539FA-6A41-44DA-90F9-6DFE5F2C5B07}" presName="textRect" presStyleLbl="revTx" presStyleIdx="2" presStyleCnt="4">
        <dgm:presLayoutVars>
          <dgm:chMax val="1"/>
          <dgm:chPref val="1"/>
        </dgm:presLayoutVars>
      </dgm:prSet>
      <dgm:spPr/>
    </dgm:pt>
    <dgm:pt modelId="{3828FA15-1941-41EE-9CBD-99987C883B51}" type="pres">
      <dgm:prSet presAssocID="{B515EAA4-5671-4D26-B0AA-2F345F3041D2}" presName="sibTrans" presStyleCnt="0"/>
      <dgm:spPr/>
    </dgm:pt>
    <dgm:pt modelId="{9E0BAAC5-5DE7-4365-A6E2-C3612D107779}" type="pres">
      <dgm:prSet presAssocID="{263F434C-DED9-48DA-9D21-3E32DF9A4D4D}" presName="compNode" presStyleCnt="0"/>
      <dgm:spPr/>
    </dgm:pt>
    <dgm:pt modelId="{72DC599B-253A-40AF-B5AE-D4E7A575E5D4}" type="pres">
      <dgm:prSet presAssocID="{263F434C-DED9-48DA-9D21-3E32DF9A4D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9C3B994-6E93-499C-953B-9A05471BC446}" type="pres">
      <dgm:prSet presAssocID="{263F434C-DED9-48DA-9D21-3E32DF9A4D4D}" presName="spaceRect" presStyleCnt="0"/>
      <dgm:spPr/>
    </dgm:pt>
    <dgm:pt modelId="{4EF24C18-21FC-455D-9A7C-FDAEDDACC1EC}" type="pres">
      <dgm:prSet presAssocID="{263F434C-DED9-48DA-9D21-3E32DF9A4D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5BA655-D1E2-4851-8EA3-A67CB871C9BE}" srcId="{4A13AB2E-D1C2-4367-87EC-7852B449811D}" destId="{217AFEEE-2436-4E5C-A7C1-1F97F399FA1F}" srcOrd="0" destOrd="0" parTransId="{1228EEB5-69A5-4DBA-BEB8-9408B287868D}" sibTransId="{C0CB8BDC-6B91-49B1-833E-756F5F1BDD70}"/>
    <dgm:cxn modelId="{8C86DB55-6379-DD4D-930E-C26FFECB3C2B}" type="presOf" srcId="{4A13AB2E-D1C2-4367-87EC-7852B449811D}" destId="{463E27E7-A75F-41E0-A6B9-78C8800B8249}" srcOrd="0" destOrd="0" presId="urn:microsoft.com/office/officeart/2018/2/layout/IconLabelList"/>
    <dgm:cxn modelId="{3373B65A-F17F-451A-AAC6-159588D241C9}" srcId="{4A13AB2E-D1C2-4367-87EC-7852B449811D}" destId="{B31E7F10-428B-44D2-B33D-6259878836DC}" srcOrd="1" destOrd="0" parTransId="{D026180C-ECCB-4967-999D-8033074C19EE}" sibTransId="{EC6B3BAD-0AEF-43EE-AD96-288DB15D3432}"/>
    <dgm:cxn modelId="{D7F88B96-F2B2-A34E-A4A8-6DC62B408BAC}" type="presOf" srcId="{AB1539FA-6A41-44DA-90F9-6DFE5F2C5B07}" destId="{0168D1EA-095C-4377-A098-7A61DEF03B53}" srcOrd="0" destOrd="0" presId="urn:microsoft.com/office/officeart/2018/2/layout/IconLabelList"/>
    <dgm:cxn modelId="{7B32B2B6-B820-CF48-A43B-D4DE9A52A37B}" type="presOf" srcId="{217AFEEE-2436-4E5C-A7C1-1F97F399FA1F}" destId="{7EAB7627-E957-4FE1-9C1F-0CFBB5283142}" srcOrd="0" destOrd="0" presId="urn:microsoft.com/office/officeart/2018/2/layout/IconLabelList"/>
    <dgm:cxn modelId="{F3B388CB-C9EE-6D47-A95F-9807DD94EA70}" type="presOf" srcId="{B31E7F10-428B-44D2-B33D-6259878836DC}" destId="{D860FD66-55FA-47CE-BED7-96F333DB55B1}" srcOrd="0" destOrd="0" presId="urn:microsoft.com/office/officeart/2018/2/layout/IconLabelList"/>
    <dgm:cxn modelId="{BC579FCC-A880-A248-B738-FF6B301F7D7B}" type="presOf" srcId="{263F434C-DED9-48DA-9D21-3E32DF9A4D4D}" destId="{4EF24C18-21FC-455D-9A7C-FDAEDDACC1EC}" srcOrd="0" destOrd="0" presId="urn:microsoft.com/office/officeart/2018/2/layout/IconLabelList"/>
    <dgm:cxn modelId="{1593CAEB-28C1-4985-AEE0-F3FDF1C72C9B}" srcId="{4A13AB2E-D1C2-4367-87EC-7852B449811D}" destId="{AB1539FA-6A41-44DA-90F9-6DFE5F2C5B07}" srcOrd="2" destOrd="0" parTransId="{BF3CB1C2-A4F8-4268-A97D-3B2C3D40BBDA}" sibTransId="{B515EAA4-5671-4D26-B0AA-2F345F3041D2}"/>
    <dgm:cxn modelId="{B37349F5-6AB5-493C-AFA5-CD89691B82CA}" srcId="{4A13AB2E-D1C2-4367-87EC-7852B449811D}" destId="{263F434C-DED9-48DA-9D21-3E32DF9A4D4D}" srcOrd="3" destOrd="0" parTransId="{6980D52C-45FD-4B76-9101-4BE560144B13}" sibTransId="{CF32847D-5F0F-416A-B7DC-E0F61E34CC6C}"/>
    <dgm:cxn modelId="{3E053B9E-AA27-7C43-B8CD-BC219F0C2A8C}" type="presParOf" srcId="{463E27E7-A75F-41E0-A6B9-78C8800B8249}" destId="{8FC9BC3D-C3E9-406D-8DA7-B731097DF359}" srcOrd="0" destOrd="0" presId="urn:microsoft.com/office/officeart/2018/2/layout/IconLabelList"/>
    <dgm:cxn modelId="{65953C03-4F86-0742-9894-EA15E57BE67F}" type="presParOf" srcId="{8FC9BC3D-C3E9-406D-8DA7-B731097DF359}" destId="{F45A22A9-33BF-4DA0-B13E-C00C1AEA885F}" srcOrd="0" destOrd="0" presId="urn:microsoft.com/office/officeart/2018/2/layout/IconLabelList"/>
    <dgm:cxn modelId="{E613B9B0-E4FF-B64E-AC61-5FC7B06D4597}" type="presParOf" srcId="{8FC9BC3D-C3E9-406D-8DA7-B731097DF359}" destId="{B80CAB4E-955E-4269-8D2B-D1FE10620F05}" srcOrd="1" destOrd="0" presId="urn:microsoft.com/office/officeart/2018/2/layout/IconLabelList"/>
    <dgm:cxn modelId="{15087659-A3CC-CA49-9155-9AC95803D1C0}" type="presParOf" srcId="{8FC9BC3D-C3E9-406D-8DA7-B731097DF359}" destId="{7EAB7627-E957-4FE1-9C1F-0CFBB5283142}" srcOrd="2" destOrd="0" presId="urn:microsoft.com/office/officeart/2018/2/layout/IconLabelList"/>
    <dgm:cxn modelId="{30E96F10-0EA8-0C4E-9083-91A3428E04AA}" type="presParOf" srcId="{463E27E7-A75F-41E0-A6B9-78C8800B8249}" destId="{2FE3D31F-6379-4AAA-AF20-35C41098AB55}" srcOrd="1" destOrd="0" presId="urn:microsoft.com/office/officeart/2018/2/layout/IconLabelList"/>
    <dgm:cxn modelId="{8AB0B435-1371-694A-A827-B9AEFABA8CEC}" type="presParOf" srcId="{463E27E7-A75F-41E0-A6B9-78C8800B8249}" destId="{67ACA2F4-DF22-4CE2-9A75-685F8F820AD2}" srcOrd="2" destOrd="0" presId="urn:microsoft.com/office/officeart/2018/2/layout/IconLabelList"/>
    <dgm:cxn modelId="{3396B007-2189-CC48-8C44-C19CAC49E3CE}" type="presParOf" srcId="{67ACA2F4-DF22-4CE2-9A75-685F8F820AD2}" destId="{423DBBF0-A516-4918-A6A6-756F075AF5BC}" srcOrd="0" destOrd="0" presId="urn:microsoft.com/office/officeart/2018/2/layout/IconLabelList"/>
    <dgm:cxn modelId="{FF8BC7C6-C9DF-3045-AA4D-0416DA013B2A}" type="presParOf" srcId="{67ACA2F4-DF22-4CE2-9A75-685F8F820AD2}" destId="{8DA596A2-73A9-43CA-89A0-FFA54C5C805C}" srcOrd="1" destOrd="0" presId="urn:microsoft.com/office/officeart/2018/2/layout/IconLabelList"/>
    <dgm:cxn modelId="{D4DB89F0-85C2-AB46-9770-EF65AEEA68C9}" type="presParOf" srcId="{67ACA2F4-DF22-4CE2-9A75-685F8F820AD2}" destId="{D860FD66-55FA-47CE-BED7-96F333DB55B1}" srcOrd="2" destOrd="0" presId="urn:microsoft.com/office/officeart/2018/2/layout/IconLabelList"/>
    <dgm:cxn modelId="{4ED480BE-50C0-C942-86EF-B86680044512}" type="presParOf" srcId="{463E27E7-A75F-41E0-A6B9-78C8800B8249}" destId="{0F80BDF9-2C9E-40ED-8A9E-2EA4B7E969A9}" srcOrd="3" destOrd="0" presId="urn:microsoft.com/office/officeart/2018/2/layout/IconLabelList"/>
    <dgm:cxn modelId="{ABDEAB2F-D566-B442-83FF-259376B9F6A3}" type="presParOf" srcId="{463E27E7-A75F-41E0-A6B9-78C8800B8249}" destId="{2B1D1823-B4AD-4823-A7D7-413E2D0DDAA5}" srcOrd="4" destOrd="0" presId="urn:microsoft.com/office/officeart/2018/2/layout/IconLabelList"/>
    <dgm:cxn modelId="{362F9E01-A84E-0E4B-A019-396FA61051DD}" type="presParOf" srcId="{2B1D1823-B4AD-4823-A7D7-413E2D0DDAA5}" destId="{23E34571-45BB-4959-8EE0-B94CA2E1EF47}" srcOrd="0" destOrd="0" presId="urn:microsoft.com/office/officeart/2018/2/layout/IconLabelList"/>
    <dgm:cxn modelId="{E455C998-CD81-CA40-A8BA-299C7486F537}" type="presParOf" srcId="{2B1D1823-B4AD-4823-A7D7-413E2D0DDAA5}" destId="{8BD62800-AFFB-4808-9C05-59E981098008}" srcOrd="1" destOrd="0" presId="urn:microsoft.com/office/officeart/2018/2/layout/IconLabelList"/>
    <dgm:cxn modelId="{FFB429FF-755E-A440-8F66-CCB629E75CD1}" type="presParOf" srcId="{2B1D1823-B4AD-4823-A7D7-413E2D0DDAA5}" destId="{0168D1EA-095C-4377-A098-7A61DEF03B53}" srcOrd="2" destOrd="0" presId="urn:microsoft.com/office/officeart/2018/2/layout/IconLabelList"/>
    <dgm:cxn modelId="{733DB172-6303-8D49-BD69-0470156E7E3E}" type="presParOf" srcId="{463E27E7-A75F-41E0-A6B9-78C8800B8249}" destId="{3828FA15-1941-41EE-9CBD-99987C883B51}" srcOrd="5" destOrd="0" presId="urn:microsoft.com/office/officeart/2018/2/layout/IconLabelList"/>
    <dgm:cxn modelId="{6081405C-0A27-944F-8B5D-A7242E61AD55}" type="presParOf" srcId="{463E27E7-A75F-41E0-A6B9-78C8800B8249}" destId="{9E0BAAC5-5DE7-4365-A6E2-C3612D107779}" srcOrd="6" destOrd="0" presId="urn:microsoft.com/office/officeart/2018/2/layout/IconLabelList"/>
    <dgm:cxn modelId="{A346D6AF-95F1-C943-AC7B-BED32D553238}" type="presParOf" srcId="{9E0BAAC5-5DE7-4365-A6E2-C3612D107779}" destId="{72DC599B-253A-40AF-B5AE-D4E7A575E5D4}" srcOrd="0" destOrd="0" presId="urn:microsoft.com/office/officeart/2018/2/layout/IconLabelList"/>
    <dgm:cxn modelId="{60F11B35-CD0A-7F4B-8624-77FB40818C43}" type="presParOf" srcId="{9E0BAAC5-5DE7-4365-A6E2-C3612D107779}" destId="{29C3B994-6E93-499C-953B-9A05471BC446}" srcOrd="1" destOrd="0" presId="urn:microsoft.com/office/officeart/2018/2/layout/IconLabelList"/>
    <dgm:cxn modelId="{EDD9C4DC-4885-4C4E-8BC1-A41F258C1263}" type="presParOf" srcId="{9E0BAAC5-5DE7-4365-A6E2-C3612D107779}" destId="{4EF24C18-21FC-455D-9A7C-FDAEDDACC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7A3B19-3694-4CEC-8FA5-D09335DED7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55925C-DD38-4BA5-A823-CC845ECBC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Monthly churn rates erode subscription revenues by millions</a:t>
          </a:r>
        </a:p>
      </dgm:t>
    </dgm:pt>
    <dgm:pt modelId="{C025BE54-BAE3-4763-9177-3762D02D348B}" type="parTrans" cxnId="{79CEE069-59C7-4C1F-B418-ED1D2179C9A1}">
      <dgm:prSet/>
      <dgm:spPr/>
      <dgm:t>
        <a:bodyPr/>
        <a:lstStyle/>
        <a:p>
          <a:endParaRPr lang="en-US"/>
        </a:p>
      </dgm:t>
    </dgm:pt>
    <dgm:pt modelId="{45DA6E98-8CF2-4A12-ABBB-B27F086D06B9}" type="sibTrans" cxnId="{79CEE069-59C7-4C1F-B418-ED1D2179C9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231AFF-7A35-46C5-BA91-52293BCA4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 retention campaigns miss high-risk segments, waste budget</a:t>
          </a:r>
        </a:p>
      </dgm:t>
    </dgm:pt>
    <dgm:pt modelId="{0F1C21F4-F9CE-479F-8D47-D0FF9714D7A6}" type="parTrans" cxnId="{B4AA7E1E-A52C-4927-97AF-5C517AC63BFF}">
      <dgm:prSet/>
      <dgm:spPr/>
      <dgm:t>
        <a:bodyPr/>
        <a:lstStyle/>
        <a:p>
          <a:endParaRPr lang="en-US"/>
        </a:p>
      </dgm:t>
    </dgm:pt>
    <dgm:pt modelId="{988D9C9F-D8B6-4BB9-817A-7CA090B38706}" type="sibTrans" cxnId="{B4AA7E1E-A52C-4927-97AF-5C517AC63B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7F80A4-FDB1-4F50-9AE2-7B71D9740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shift from reactive to proactive, data-driven retention</a:t>
          </a:r>
        </a:p>
      </dgm:t>
    </dgm:pt>
    <dgm:pt modelId="{BA91F8F3-29D0-4024-A6CB-1E472B0D104D}" type="parTrans" cxnId="{5948F27C-7683-4F5D-9F4C-3AA223C3153E}">
      <dgm:prSet/>
      <dgm:spPr/>
      <dgm:t>
        <a:bodyPr/>
        <a:lstStyle/>
        <a:p>
          <a:endParaRPr lang="en-US"/>
        </a:p>
      </dgm:t>
    </dgm:pt>
    <dgm:pt modelId="{D96C0A25-60E7-4088-9E5C-7C6DB583FEE7}" type="sibTrans" cxnId="{5948F27C-7683-4F5D-9F4C-3AA223C315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969550-BFAE-44B3-867B-11DB3568F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Identify at-risk customers and root causes of churn</a:t>
          </a:r>
        </a:p>
      </dgm:t>
    </dgm:pt>
    <dgm:pt modelId="{54182E0C-FD4A-414F-8870-1519EB8CE4F8}" type="parTrans" cxnId="{8DAE4367-8646-42DD-B7FE-C89BEEB4F55D}">
      <dgm:prSet/>
      <dgm:spPr/>
      <dgm:t>
        <a:bodyPr/>
        <a:lstStyle/>
        <a:p>
          <a:endParaRPr lang="en-US"/>
        </a:p>
      </dgm:t>
    </dgm:pt>
    <dgm:pt modelId="{429C75D1-DB94-4384-9EDE-9F03BB44EEDE}" type="sibTrans" cxnId="{8DAE4367-8646-42DD-B7FE-C89BEEB4F55D}">
      <dgm:prSet/>
      <dgm:spPr/>
      <dgm:t>
        <a:bodyPr/>
        <a:lstStyle/>
        <a:p>
          <a:endParaRPr lang="en-US"/>
        </a:p>
      </dgm:t>
    </dgm:pt>
    <dgm:pt modelId="{971F9D2E-0519-4765-BFCE-CFF52EAC53FF}" type="pres">
      <dgm:prSet presAssocID="{917A3B19-3694-4CEC-8FA5-D09335DED7D7}" presName="root" presStyleCnt="0">
        <dgm:presLayoutVars>
          <dgm:dir/>
          <dgm:resizeHandles val="exact"/>
        </dgm:presLayoutVars>
      </dgm:prSet>
      <dgm:spPr/>
    </dgm:pt>
    <dgm:pt modelId="{415F6455-1272-451B-B3E1-FBCE8DB6BD18}" type="pres">
      <dgm:prSet presAssocID="{917A3B19-3694-4CEC-8FA5-D09335DED7D7}" presName="container" presStyleCnt="0">
        <dgm:presLayoutVars>
          <dgm:dir/>
          <dgm:resizeHandles val="exact"/>
        </dgm:presLayoutVars>
      </dgm:prSet>
      <dgm:spPr/>
    </dgm:pt>
    <dgm:pt modelId="{E205D199-9D78-44F1-BBB3-99B4B069E06F}" type="pres">
      <dgm:prSet presAssocID="{9455925C-DD38-4BA5-A823-CC845ECBCA6D}" presName="compNode" presStyleCnt="0"/>
      <dgm:spPr/>
    </dgm:pt>
    <dgm:pt modelId="{7F3AE936-DA6F-4A31-865D-CE8A262FC85C}" type="pres">
      <dgm:prSet presAssocID="{9455925C-DD38-4BA5-A823-CC845ECBCA6D}" presName="iconBgRect" presStyleLbl="bgShp" presStyleIdx="0" presStyleCnt="4"/>
      <dgm:spPr/>
    </dgm:pt>
    <dgm:pt modelId="{2790D525-504C-4AA7-9BF1-2E08366D108B}" type="pres">
      <dgm:prSet presAssocID="{9455925C-DD38-4BA5-A823-CC845ECBCA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8037D55-5130-4994-9E6D-D35A0FCC55C1}" type="pres">
      <dgm:prSet presAssocID="{9455925C-DD38-4BA5-A823-CC845ECBCA6D}" presName="spaceRect" presStyleCnt="0"/>
      <dgm:spPr/>
    </dgm:pt>
    <dgm:pt modelId="{8ABAA58E-94D8-4BE7-BD1E-B222817EDBB4}" type="pres">
      <dgm:prSet presAssocID="{9455925C-DD38-4BA5-A823-CC845ECBCA6D}" presName="textRect" presStyleLbl="revTx" presStyleIdx="0" presStyleCnt="4">
        <dgm:presLayoutVars>
          <dgm:chMax val="1"/>
          <dgm:chPref val="1"/>
        </dgm:presLayoutVars>
      </dgm:prSet>
      <dgm:spPr/>
    </dgm:pt>
    <dgm:pt modelId="{70D3C6F1-31F1-4974-9EE5-AAD02A17C621}" type="pres">
      <dgm:prSet presAssocID="{45DA6E98-8CF2-4A12-ABBB-B27F086D06B9}" presName="sibTrans" presStyleLbl="sibTrans2D1" presStyleIdx="0" presStyleCnt="0"/>
      <dgm:spPr/>
    </dgm:pt>
    <dgm:pt modelId="{43482B1C-60FE-4F64-AFF4-76C1F2ACBA1D}" type="pres">
      <dgm:prSet presAssocID="{DE231AFF-7A35-46C5-BA91-52293BCA4E00}" presName="compNode" presStyleCnt="0"/>
      <dgm:spPr/>
    </dgm:pt>
    <dgm:pt modelId="{553C371E-409A-496D-897C-AE24787C42AF}" type="pres">
      <dgm:prSet presAssocID="{DE231AFF-7A35-46C5-BA91-52293BCA4E00}" presName="iconBgRect" presStyleLbl="bgShp" presStyleIdx="1" presStyleCnt="4"/>
      <dgm:spPr/>
    </dgm:pt>
    <dgm:pt modelId="{00AAE984-E74C-4064-9009-E96DF9652B55}" type="pres">
      <dgm:prSet presAssocID="{DE231AFF-7A35-46C5-BA91-52293BCA4E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1DB4EAE-D4B6-46B4-8070-77D0A4489F44}" type="pres">
      <dgm:prSet presAssocID="{DE231AFF-7A35-46C5-BA91-52293BCA4E00}" presName="spaceRect" presStyleCnt="0"/>
      <dgm:spPr/>
    </dgm:pt>
    <dgm:pt modelId="{CA594A68-63A2-44F2-A49C-3A990C1E97D3}" type="pres">
      <dgm:prSet presAssocID="{DE231AFF-7A35-46C5-BA91-52293BCA4E00}" presName="textRect" presStyleLbl="revTx" presStyleIdx="1" presStyleCnt="4">
        <dgm:presLayoutVars>
          <dgm:chMax val="1"/>
          <dgm:chPref val="1"/>
        </dgm:presLayoutVars>
      </dgm:prSet>
      <dgm:spPr/>
    </dgm:pt>
    <dgm:pt modelId="{541A805E-CB8C-4B3E-980E-CFA9CA3D5CA6}" type="pres">
      <dgm:prSet presAssocID="{988D9C9F-D8B6-4BB9-817A-7CA090B38706}" presName="sibTrans" presStyleLbl="sibTrans2D1" presStyleIdx="0" presStyleCnt="0"/>
      <dgm:spPr/>
    </dgm:pt>
    <dgm:pt modelId="{05EB207C-12EB-44C8-AB09-2222021652E5}" type="pres">
      <dgm:prSet presAssocID="{3C7F80A4-FDB1-4F50-9AE2-7B71D97406DA}" presName="compNode" presStyleCnt="0"/>
      <dgm:spPr/>
    </dgm:pt>
    <dgm:pt modelId="{DC2E9683-33CC-494F-A681-0A19ADE18D90}" type="pres">
      <dgm:prSet presAssocID="{3C7F80A4-FDB1-4F50-9AE2-7B71D97406DA}" presName="iconBgRect" presStyleLbl="bgShp" presStyleIdx="2" presStyleCnt="4"/>
      <dgm:spPr/>
    </dgm:pt>
    <dgm:pt modelId="{2385F2DE-6D36-4B05-908F-43C470B8E54E}" type="pres">
      <dgm:prSet presAssocID="{3C7F80A4-FDB1-4F50-9AE2-7B71D97406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1B3BE96-A870-4E6C-83B6-3D8A034626D8}" type="pres">
      <dgm:prSet presAssocID="{3C7F80A4-FDB1-4F50-9AE2-7B71D97406DA}" presName="spaceRect" presStyleCnt="0"/>
      <dgm:spPr/>
    </dgm:pt>
    <dgm:pt modelId="{27A1203C-9FE0-4553-A9D2-40D89AA229D0}" type="pres">
      <dgm:prSet presAssocID="{3C7F80A4-FDB1-4F50-9AE2-7B71D97406DA}" presName="textRect" presStyleLbl="revTx" presStyleIdx="2" presStyleCnt="4">
        <dgm:presLayoutVars>
          <dgm:chMax val="1"/>
          <dgm:chPref val="1"/>
        </dgm:presLayoutVars>
      </dgm:prSet>
      <dgm:spPr/>
    </dgm:pt>
    <dgm:pt modelId="{53281CC0-6312-4565-9690-896F818AFB08}" type="pres">
      <dgm:prSet presAssocID="{D96C0A25-60E7-4088-9E5C-7C6DB583FEE7}" presName="sibTrans" presStyleLbl="sibTrans2D1" presStyleIdx="0" presStyleCnt="0"/>
      <dgm:spPr/>
    </dgm:pt>
    <dgm:pt modelId="{6DFE6089-AEFC-486C-AD05-82679090D593}" type="pres">
      <dgm:prSet presAssocID="{D6969550-BFAE-44B3-867B-11DB3568F35B}" presName="compNode" presStyleCnt="0"/>
      <dgm:spPr/>
    </dgm:pt>
    <dgm:pt modelId="{54B145A8-1FE5-4583-91FA-B785C89C5E0E}" type="pres">
      <dgm:prSet presAssocID="{D6969550-BFAE-44B3-867B-11DB3568F35B}" presName="iconBgRect" presStyleLbl="bgShp" presStyleIdx="3" presStyleCnt="4"/>
      <dgm:spPr/>
    </dgm:pt>
    <dgm:pt modelId="{9249B7E1-ABF9-4033-82A8-2438A2F10B46}" type="pres">
      <dgm:prSet presAssocID="{D6969550-BFAE-44B3-867B-11DB3568F3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814E34A-B346-4DC4-85B6-A49A43B931A4}" type="pres">
      <dgm:prSet presAssocID="{D6969550-BFAE-44B3-867B-11DB3568F35B}" presName="spaceRect" presStyleCnt="0"/>
      <dgm:spPr/>
    </dgm:pt>
    <dgm:pt modelId="{F74E22ED-8DC2-4B35-A2D5-743A17A7E4E3}" type="pres">
      <dgm:prSet presAssocID="{D6969550-BFAE-44B3-867B-11DB3568F3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A07A08-A302-C440-B165-5EF62ADBF896}" type="presOf" srcId="{3C7F80A4-FDB1-4F50-9AE2-7B71D97406DA}" destId="{27A1203C-9FE0-4553-A9D2-40D89AA229D0}" srcOrd="0" destOrd="0" presId="urn:microsoft.com/office/officeart/2018/2/layout/IconCircleList"/>
    <dgm:cxn modelId="{B4AA7E1E-A52C-4927-97AF-5C517AC63BFF}" srcId="{917A3B19-3694-4CEC-8FA5-D09335DED7D7}" destId="{DE231AFF-7A35-46C5-BA91-52293BCA4E00}" srcOrd="1" destOrd="0" parTransId="{0F1C21F4-F9CE-479F-8D47-D0FF9714D7A6}" sibTransId="{988D9C9F-D8B6-4BB9-817A-7CA090B38706}"/>
    <dgm:cxn modelId="{180FCA2C-5F16-B84E-96B4-F47F8D37939A}" type="presOf" srcId="{45DA6E98-8CF2-4A12-ABBB-B27F086D06B9}" destId="{70D3C6F1-31F1-4974-9EE5-AAD02A17C621}" srcOrd="0" destOrd="0" presId="urn:microsoft.com/office/officeart/2018/2/layout/IconCircleList"/>
    <dgm:cxn modelId="{8DAE4367-8646-42DD-B7FE-C89BEEB4F55D}" srcId="{917A3B19-3694-4CEC-8FA5-D09335DED7D7}" destId="{D6969550-BFAE-44B3-867B-11DB3568F35B}" srcOrd="3" destOrd="0" parTransId="{54182E0C-FD4A-414F-8870-1519EB8CE4F8}" sibTransId="{429C75D1-DB94-4384-9EDE-9F03BB44EEDE}"/>
    <dgm:cxn modelId="{79CEE069-59C7-4C1F-B418-ED1D2179C9A1}" srcId="{917A3B19-3694-4CEC-8FA5-D09335DED7D7}" destId="{9455925C-DD38-4BA5-A823-CC845ECBCA6D}" srcOrd="0" destOrd="0" parTransId="{C025BE54-BAE3-4763-9177-3762D02D348B}" sibTransId="{45DA6E98-8CF2-4A12-ABBB-B27F086D06B9}"/>
    <dgm:cxn modelId="{A018C274-0735-CD4D-AD18-EC84A4639D59}" type="presOf" srcId="{D6969550-BFAE-44B3-867B-11DB3568F35B}" destId="{F74E22ED-8DC2-4B35-A2D5-743A17A7E4E3}" srcOrd="0" destOrd="0" presId="urn:microsoft.com/office/officeart/2018/2/layout/IconCircleList"/>
    <dgm:cxn modelId="{5948F27C-7683-4F5D-9F4C-3AA223C3153E}" srcId="{917A3B19-3694-4CEC-8FA5-D09335DED7D7}" destId="{3C7F80A4-FDB1-4F50-9AE2-7B71D97406DA}" srcOrd="2" destOrd="0" parTransId="{BA91F8F3-29D0-4024-A6CB-1E472B0D104D}" sibTransId="{D96C0A25-60E7-4088-9E5C-7C6DB583FEE7}"/>
    <dgm:cxn modelId="{625EF58A-1AF1-014F-AD54-7217EAF465CB}" type="presOf" srcId="{9455925C-DD38-4BA5-A823-CC845ECBCA6D}" destId="{8ABAA58E-94D8-4BE7-BD1E-B222817EDBB4}" srcOrd="0" destOrd="0" presId="urn:microsoft.com/office/officeart/2018/2/layout/IconCircleList"/>
    <dgm:cxn modelId="{9F284CA3-C61A-C041-B91B-53208EECD63D}" type="presOf" srcId="{DE231AFF-7A35-46C5-BA91-52293BCA4E00}" destId="{CA594A68-63A2-44F2-A49C-3A990C1E97D3}" srcOrd="0" destOrd="0" presId="urn:microsoft.com/office/officeart/2018/2/layout/IconCircleList"/>
    <dgm:cxn modelId="{56C665A5-CC8D-0948-A47F-F6DE3EB90C31}" type="presOf" srcId="{988D9C9F-D8B6-4BB9-817A-7CA090B38706}" destId="{541A805E-CB8C-4B3E-980E-CFA9CA3D5CA6}" srcOrd="0" destOrd="0" presId="urn:microsoft.com/office/officeart/2018/2/layout/IconCircleList"/>
    <dgm:cxn modelId="{7CE250DC-0D1C-304D-A41E-36E4C1299251}" type="presOf" srcId="{917A3B19-3694-4CEC-8FA5-D09335DED7D7}" destId="{971F9D2E-0519-4765-BFCE-CFF52EAC53FF}" srcOrd="0" destOrd="0" presId="urn:microsoft.com/office/officeart/2018/2/layout/IconCircleList"/>
    <dgm:cxn modelId="{BB9DC0E5-3546-2B48-9552-1C1A788584CD}" type="presOf" srcId="{D96C0A25-60E7-4088-9E5C-7C6DB583FEE7}" destId="{53281CC0-6312-4565-9690-896F818AFB08}" srcOrd="0" destOrd="0" presId="urn:microsoft.com/office/officeart/2018/2/layout/IconCircleList"/>
    <dgm:cxn modelId="{334B13C3-569E-6344-AEEC-878405548383}" type="presParOf" srcId="{971F9D2E-0519-4765-BFCE-CFF52EAC53FF}" destId="{415F6455-1272-451B-B3E1-FBCE8DB6BD18}" srcOrd="0" destOrd="0" presId="urn:microsoft.com/office/officeart/2018/2/layout/IconCircleList"/>
    <dgm:cxn modelId="{20C0D1B8-2C20-5945-85FB-1AB8F7CB2BF7}" type="presParOf" srcId="{415F6455-1272-451B-B3E1-FBCE8DB6BD18}" destId="{E205D199-9D78-44F1-BBB3-99B4B069E06F}" srcOrd="0" destOrd="0" presId="urn:microsoft.com/office/officeart/2018/2/layout/IconCircleList"/>
    <dgm:cxn modelId="{4D78EC1F-FC48-D146-8690-43B1F6EB99C7}" type="presParOf" srcId="{E205D199-9D78-44F1-BBB3-99B4B069E06F}" destId="{7F3AE936-DA6F-4A31-865D-CE8A262FC85C}" srcOrd="0" destOrd="0" presId="urn:microsoft.com/office/officeart/2018/2/layout/IconCircleList"/>
    <dgm:cxn modelId="{975A604B-B90B-AB4E-A9A8-6AB1468FBE38}" type="presParOf" srcId="{E205D199-9D78-44F1-BBB3-99B4B069E06F}" destId="{2790D525-504C-4AA7-9BF1-2E08366D108B}" srcOrd="1" destOrd="0" presId="urn:microsoft.com/office/officeart/2018/2/layout/IconCircleList"/>
    <dgm:cxn modelId="{DBE73DFF-F57D-9145-BFC6-645AA38B66AA}" type="presParOf" srcId="{E205D199-9D78-44F1-BBB3-99B4B069E06F}" destId="{B8037D55-5130-4994-9E6D-D35A0FCC55C1}" srcOrd="2" destOrd="0" presId="urn:microsoft.com/office/officeart/2018/2/layout/IconCircleList"/>
    <dgm:cxn modelId="{10E0E02C-5625-B246-8DF0-30F11A3AE42E}" type="presParOf" srcId="{E205D199-9D78-44F1-BBB3-99B4B069E06F}" destId="{8ABAA58E-94D8-4BE7-BD1E-B222817EDBB4}" srcOrd="3" destOrd="0" presId="urn:microsoft.com/office/officeart/2018/2/layout/IconCircleList"/>
    <dgm:cxn modelId="{8539C947-A013-DE40-B1B2-50BAB3E3BAE4}" type="presParOf" srcId="{415F6455-1272-451B-B3E1-FBCE8DB6BD18}" destId="{70D3C6F1-31F1-4974-9EE5-AAD02A17C621}" srcOrd="1" destOrd="0" presId="urn:microsoft.com/office/officeart/2018/2/layout/IconCircleList"/>
    <dgm:cxn modelId="{2FD2AD19-3125-AA4E-811B-BC158809AAF5}" type="presParOf" srcId="{415F6455-1272-451B-B3E1-FBCE8DB6BD18}" destId="{43482B1C-60FE-4F64-AFF4-76C1F2ACBA1D}" srcOrd="2" destOrd="0" presId="urn:microsoft.com/office/officeart/2018/2/layout/IconCircleList"/>
    <dgm:cxn modelId="{27DDF2E3-B1BC-3946-B93B-B45EB07572C9}" type="presParOf" srcId="{43482B1C-60FE-4F64-AFF4-76C1F2ACBA1D}" destId="{553C371E-409A-496D-897C-AE24787C42AF}" srcOrd="0" destOrd="0" presId="urn:microsoft.com/office/officeart/2018/2/layout/IconCircleList"/>
    <dgm:cxn modelId="{C3DCD1DA-02C0-2944-AD9F-4C108E40FE84}" type="presParOf" srcId="{43482B1C-60FE-4F64-AFF4-76C1F2ACBA1D}" destId="{00AAE984-E74C-4064-9009-E96DF9652B55}" srcOrd="1" destOrd="0" presId="urn:microsoft.com/office/officeart/2018/2/layout/IconCircleList"/>
    <dgm:cxn modelId="{3BC575B5-E3CC-3144-9348-D3E9AECA8F5A}" type="presParOf" srcId="{43482B1C-60FE-4F64-AFF4-76C1F2ACBA1D}" destId="{71DB4EAE-D4B6-46B4-8070-77D0A4489F44}" srcOrd="2" destOrd="0" presId="urn:microsoft.com/office/officeart/2018/2/layout/IconCircleList"/>
    <dgm:cxn modelId="{4D6E3929-DCC5-5240-8E40-B3F400AEE740}" type="presParOf" srcId="{43482B1C-60FE-4F64-AFF4-76C1F2ACBA1D}" destId="{CA594A68-63A2-44F2-A49C-3A990C1E97D3}" srcOrd="3" destOrd="0" presId="urn:microsoft.com/office/officeart/2018/2/layout/IconCircleList"/>
    <dgm:cxn modelId="{67471E9A-13FB-0845-B046-C48A6E086C3C}" type="presParOf" srcId="{415F6455-1272-451B-B3E1-FBCE8DB6BD18}" destId="{541A805E-CB8C-4B3E-980E-CFA9CA3D5CA6}" srcOrd="3" destOrd="0" presId="urn:microsoft.com/office/officeart/2018/2/layout/IconCircleList"/>
    <dgm:cxn modelId="{12E1E330-8279-B74F-A42E-2416C8C3337F}" type="presParOf" srcId="{415F6455-1272-451B-B3E1-FBCE8DB6BD18}" destId="{05EB207C-12EB-44C8-AB09-2222021652E5}" srcOrd="4" destOrd="0" presId="urn:microsoft.com/office/officeart/2018/2/layout/IconCircleList"/>
    <dgm:cxn modelId="{E9B75841-ABEB-8942-9F22-017B1B64860B}" type="presParOf" srcId="{05EB207C-12EB-44C8-AB09-2222021652E5}" destId="{DC2E9683-33CC-494F-A681-0A19ADE18D90}" srcOrd="0" destOrd="0" presId="urn:microsoft.com/office/officeart/2018/2/layout/IconCircleList"/>
    <dgm:cxn modelId="{B5CDB0A1-C51C-424B-B680-5178D257624C}" type="presParOf" srcId="{05EB207C-12EB-44C8-AB09-2222021652E5}" destId="{2385F2DE-6D36-4B05-908F-43C470B8E54E}" srcOrd="1" destOrd="0" presId="urn:microsoft.com/office/officeart/2018/2/layout/IconCircleList"/>
    <dgm:cxn modelId="{0A0F14A0-A52D-234F-BD69-018F9600A196}" type="presParOf" srcId="{05EB207C-12EB-44C8-AB09-2222021652E5}" destId="{81B3BE96-A870-4E6C-83B6-3D8A034626D8}" srcOrd="2" destOrd="0" presId="urn:microsoft.com/office/officeart/2018/2/layout/IconCircleList"/>
    <dgm:cxn modelId="{631B4829-F204-7F4D-A7E3-AFE9C1B35CA6}" type="presParOf" srcId="{05EB207C-12EB-44C8-AB09-2222021652E5}" destId="{27A1203C-9FE0-4553-A9D2-40D89AA229D0}" srcOrd="3" destOrd="0" presId="urn:microsoft.com/office/officeart/2018/2/layout/IconCircleList"/>
    <dgm:cxn modelId="{9C308299-1635-8846-AB94-464020E2D35C}" type="presParOf" srcId="{415F6455-1272-451B-B3E1-FBCE8DB6BD18}" destId="{53281CC0-6312-4565-9690-896F818AFB08}" srcOrd="5" destOrd="0" presId="urn:microsoft.com/office/officeart/2018/2/layout/IconCircleList"/>
    <dgm:cxn modelId="{FD367D3B-09D2-214B-85B0-45FE14B506D9}" type="presParOf" srcId="{415F6455-1272-451B-B3E1-FBCE8DB6BD18}" destId="{6DFE6089-AEFC-486C-AD05-82679090D593}" srcOrd="6" destOrd="0" presId="urn:microsoft.com/office/officeart/2018/2/layout/IconCircleList"/>
    <dgm:cxn modelId="{C0AA60DA-7020-8944-BDA4-C4D80336FF17}" type="presParOf" srcId="{6DFE6089-AEFC-486C-AD05-82679090D593}" destId="{54B145A8-1FE5-4583-91FA-B785C89C5E0E}" srcOrd="0" destOrd="0" presId="urn:microsoft.com/office/officeart/2018/2/layout/IconCircleList"/>
    <dgm:cxn modelId="{5714BBD5-F320-434D-A00F-D030F71A33B2}" type="presParOf" srcId="{6DFE6089-AEFC-486C-AD05-82679090D593}" destId="{9249B7E1-ABF9-4033-82A8-2438A2F10B46}" srcOrd="1" destOrd="0" presId="urn:microsoft.com/office/officeart/2018/2/layout/IconCircleList"/>
    <dgm:cxn modelId="{1ACD46C5-97E8-B646-9547-82D7440BB64D}" type="presParOf" srcId="{6DFE6089-AEFC-486C-AD05-82679090D593}" destId="{9814E34A-B346-4DC4-85B6-A49A43B931A4}" srcOrd="2" destOrd="0" presId="urn:microsoft.com/office/officeart/2018/2/layout/IconCircleList"/>
    <dgm:cxn modelId="{06703A16-01D7-2C48-B858-08302C32BA7E}" type="presParOf" srcId="{6DFE6089-AEFC-486C-AD05-82679090D593}" destId="{F74E22ED-8DC2-4B35-A2D5-743A17A7E4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3A02B1-4560-4FB8-8B07-AD59DFE61D2F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5BEDE0-34E7-46CA-B5BA-5193E2F29A28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2300" dirty="0">
              <a:ea typeface="+mn-ea"/>
              <a:cs typeface="+mn-cs"/>
            </a:rPr>
            <a:t>Telco Customer Churn Dataset (Kaggle): 7,043 records, 21 </a:t>
          </a:r>
          <a:r>
            <a:rPr lang="en-US" sz="2300" dirty="0">
              <a:latin typeface="Century Gothic" panose="020B0502020202020204"/>
              <a:ea typeface="+mn-ea"/>
              <a:cs typeface="+mn-cs"/>
            </a:rPr>
            <a:t>features - Demographics</a:t>
          </a:r>
          <a:r>
            <a:rPr lang="en-US" sz="2300" dirty="0">
              <a:ea typeface="+mn-ea"/>
              <a:cs typeface="+mn-cs"/>
            </a:rPr>
            <a:t>, service usage, account details, financials</a:t>
          </a:r>
        </a:p>
      </dgm:t>
    </dgm:pt>
    <dgm:pt modelId="{2E842B5F-D375-490F-B79E-AD52419C4D3F}" type="parTrans" cxnId="{19235794-49B4-47DA-A4E2-D5C35B7D4FB8}">
      <dgm:prSet/>
      <dgm:spPr/>
      <dgm:t>
        <a:bodyPr/>
        <a:lstStyle/>
        <a:p>
          <a:endParaRPr lang="en-US"/>
        </a:p>
      </dgm:t>
    </dgm:pt>
    <dgm:pt modelId="{4A812310-DCF9-46E1-AC58-6FB8AA423FEC}" type="sibTrans" cxnId="{19235794-49B4-47DA-A4E2-D5C35B7D4FB8}">
      <dgm:prSet/>
      <dgm:spPr/>
      <dgm:t>
        <a:bodyPr/>
        <a:lstStyle/>
        <a:p>
          <a:endParaRPr lang="en-US"/>
        </a:p>
      </dgm:t>
    </dgm:pt>
    <dgm:pt modelId="{53BDA30F-85FC-4FCB-BF4D-A9AF904808A6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Workflow: Clean &amp; engineer features (tenure buckets, charges ratios)</a:t>
          </a:r>
        </a:p>
      </dgm:t>
    </dgm:pt>
    <dgm:pt modelId="{E133EABC-2CE4-4827-A352-BE1AA6DC8174}" type="parTrans" cxnId="{FAA0D561-2AED-4B5F-80E0-79E5C5DBF0EC}">
      <dgm:prSet/>
      <dgm:spPr/>
      <dgm:t>
        <a:bodyPr/>
        <a:lstStyle/>
        <a:p>
          <a:endParaRPr lang="en-US"/>
        </a:p>
      </dgm:t>
    </dgm:pt>
    <dgm:pt modelId="{98DA18A2-B0F8-4D73-8E0B-A5D39ADD6825}" type="sibTrans" cxnId="{FAA0D561-2AED-4B5F-80E0-79E5C5DBF0EC}">
      <dgm:prSet/>
      <dgm:spPr/>
      <dgm:t>
        <a:bodyPr/>
        <a:lstStyle/>
        <a:p>
          <a:endParaRPr lang="en-US"/>
        </a:p>
      </dgm:t>
    </dgm:pt>
    <dgm:pt modelId="{39E06839-4FCB-4F7F-8E0F-70B04A35AEC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Models: Logistic Regression (interpretability) &amp; Decision Tree (non-linear)</a:t>
          </a:r>
        </a:p>
      </dgm:t>
    </dgm:pt>
    <dgm:pt modelId="{511E934A-1FD1-40EC-AE42-D970C27974F8}" type="parTrans" cxnId="{8AA69F50-AB21-4FC1-A246-C272168B61BE}">
      <dgm:prSet/>
      <dgm:spPr/>
      <dgm:t>
        <a:bodyPr/>
        <a:lstStyle/>
        <a:p>
          <a:endParaRPr lang="en-US"/>
        </a:p>
      </dgm:t>
    </dgm:pt>
    <dgm:pt modelId="{3970F411-BA0E-47CE-BEB2-D9C0A82F1C77}" type="sibTrans" cxnId="{8AA69F50-AB21-4FC1-A246-C272168B61BE}">
      <dgm:prSet/>
      <dgm:spPr/>
      <dgm:t>
        <a:bodyPr/>
        <a:lstStyle/>
        <a:p>
          <a:endParaRPr lang="en-US"/>
        </a:p>
      </dgm:t>
    </dgm:pt>
    <dgm:pt modelId="{8A7FAFF4-1BD6-4B44-93B1-2C8FB2FD0692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Tools: Python (Pandas, NumPy, scikit-learn), Tableau, Matplotlib, Seaborn</a:t>
          </a:r>
        </a:p>
      </dgm:t>
    </dgm:pt>
    <dgm:pt modelId="{DC6C1071-C48D-43FE-85FD-5098E139A703}" type="parTrans" cxnId="{B69EDA3C-34F7-49E3-90CB-F52CAC4AAB1F}">
      <dgm:prSet/>
      <dgm:spPr/>
      <dgm:t>
        <a:bodyPr/>
        <a:lstStyle/>
        <a:p>
          <a:endParaRPr lang="en-US"/>
        </a:p>
      </dgm:t>
    </dgm:pt>
    <dgm:pt modelId="{3249E2E6-A76E-4CD9-8C7D-B0A466EA7F0A}" type="sibTrans" cxnId="{B69EDA3C-34F7-49E3-90CB-F52CAC4AAB1F}">
      <dgm:prSet/>
      <dgm:spPr/>
      <dgm:t>
        <a:bodyPr/>
        <a:lstStyle/>
        <a:p>
          <a:endParaRPr lang="en-US"/>
        </a:p>
      </dgm:t>
    </dgm:pt>
    <dgm:pt modelId="{43EBC1C7-438C-5F41-ACF3-B3D0E4860D3A}" type="pres">
      <dgm:prSet presAssocID="{073A02B1-4560-4FB8-8B07-AD59DFE61D2F}" presName="vert0" presStyleCnt="0">
        <dgm:presLayoutVars>
          <dgm:dir/>
          <dgm:animOne val="branch"/>
          <dgm:animLvl val="lvl"/>
        </dgm:presLayoutVars>
      </dgm:prSet>
      <dgm:spPr/>
    </dgm:pt>
    <dgm:pt modelId="{97251CED-A88E-B142-A2BB-C43660F7D282}" type="pres">
      <dgm:prSet presAssocID="{675BEDE0-34E7-46CA-B5BA-5193E2F29A28}" presName="thickLine" presStyleLbl="alignNode1" presStyleIdx="0" presStyleCnt="4"/>
      <dgm:spPr/>
    </dgm:pt>
    <dgm:pt modelId="{EF448113-EC3B-E14F-8DBC-04C7FECB08AA}" type="pres">
      <dgm:prSet presAssocID="{675BEDE0-34E7-46CA-B5BA-5193E2F29A28}" presName="horz1" presStyleCnt="0"/>
      <dgm:spPr/>
    </dgm:pt>
    <dgm:pt modelId="{C787CA4C-EF42-D343-8660-A9D03025E9F1}" type="pres">
      <dgm:prSet presAssocID="{675BEDE0-34E7-46CA-B5BA-5193E2F29A28}" presName="tx1" presStyleLbl="revTx" presStyleIdx="0" presStyleCnt="4"/>
      <dgm:spPr/>
    </dgm:pt>
    <dgm:pt modelId="{CE332DCC-FE73-C54F-8F1B-EE2307A16704}" type="pres">
      <dgm:prSet presAssocID="{675BEDE0-34E7-46CA-B5BA-5193E2F29A28}" presName="vert1" presStyleCnt="0"/>
      <dgm:spPr/>
    </dgm:pt>
    <dgm:pt modelId="{A117AB1B-96AA-924C-868C-09E7936B4E17}" type="pres">
      <dgm:prSet presAssocID="{53BDA30F-85FC-4FCB-BF4D-A9AF904808A6}" presName="thickLine" presStyleLbl="alignNode1" presStyleIdx="1" presStyleCnt="4"/>
      <dgm:spPr/>
    </dgm:pt>
    <dgm:pt modelId="{5DFFB456-6A3F-4848-9129-23009C7D6BFD}" type="pres">
      <dgm:prSet presAssocID="{53BDA30F-85FC-4FCB-BF4D-A9AF904808A6}" presName="horz1" presStyleCnt="0"/>
      <dgm:spPr/>
    </dgm:pt>
    <dgm:pt modelId="{093FE9CF-998B-E34B-909B-121F44372A4D}" type="pres">
      <dgm:prSet presAssocID="{53BDA30F-85FC-4FCB-BF4D-A9AF904808A6}" presName="tx1" presStyleLbl="revTx" presStyleIdx="1" presStyleCnt="4"/>
      <dgm:spPr/>
    </dgm:pt>
    <dgm:pt modelId="{D86D525F-D846-1345-992F-E5BDC7106E11}" type="pres">
      <dgm:prSet presAssocID="{53BDA30F-85FC-4FCB-BF4D-A9AF904808A6}" presName="vert1" presStyleCnt="0"/>
      <dgm:spPr/>
    </dgm:pt>
    <dgm:pt modelId="{625E5744-41A6-C741-8BE5-2EC729A1CC3C}" type="pres">
      <dgm:prSet presAssocID="{39E06839-4FCB-4F7F-8E0F-70B04A35AEC4}" presName="thickLine" presStyleLbl="alignNode1" presStyleIdx="2" presStyleCnt="4"/>
      <dgm:spPr/>
    </dgm:pt>
    <dgm:pt modelId="{91B971D1-5B67-D74D-B403-D028DA6944B9}" type="pres">
      <dgm:prSet presAssocID="{39E06839-4FCB-4F7F-8E0F-70B04A35AEC4}" presName="horz1" presStyleCnt="0"/>
      <dgm:spPr/>
    </dgm:pt>
    <dgm:pt modelId="{DB9511B7-CE22-FE4E-A28E-5CF88881BC43}" type="pres">
      <dgm:prSet presAssocID="{39E06839-4FCB-4F7F-8E0F-70B04A35AEC4}" presName="tx1" presStyleLbl="revTx" presStyleIdx="2" presStyleCnt="4"/>
      <dgm:spPr/>
    </dgm:pt>
    <dgm:pt modelId="{45CA93F1-43A0-964A-9F9D-014D412467E7}" type="pres">
      <dgm:prSet presAssocID="{39E06839-4FCB-4F7F-8E0F-70B04A35AEC4}" presName="vert1" presStyleCnt="0"/>
      <dgm:spPr/>
    </dgm:pt>
    <dgm:pt modelId="{F76F0F78-8E06-FD49-B5E3-EADE23C861F8}" type="pres">
      <dgm:prSet presAssocID="{8A7FAFF4-1BD6-4B44-93B1-2C8FB2FD0692}" presName="thickLine" presStyleLbl="alignNode1" presStyleIdx="3" presStyleCnt="4"/>
      <dgm:spPr/>
    </dgm:pt>
    <dgm:pt modelId="{5E1E1AFD-97FB-5B44-9CAC-2E27562CCD45}" type="pres">
      <dgm:prSet presAssocID="{8A7FAFF4-1BD6-4B44-93B1-2C8FB2FD0692}" presName="horz1" presStyleCnt="0"/>
      <dgm:spPr/>
    </dgm:pt>
    <dgm:pt modelId="{86F4195E-E791-0146-8BAC-EB631122E2F5}" type="pres">
      <dgm:prSet presAssocID="{8A7FAFF4-1BD6-4B44-93B1-2C8FB2FD0692}" presName="tx1" presStyleLbl="revTx" presStyleIdx="3" presStyleCnt="4"/>
      <dgm:spPr/>
    </dgm:pt>
    <dgm:pt modelId="{18A54D8B-77F9-1845-8145-5FB1F8981B61}" type="pres">
      <dgm:prSet presAssocID="{8A7FAFF4-1BD6-4B44-93B1-2C8FB2FD0692}" presName="vert1" presStyleCnt="0"/>
      <dgm:spPr/>
    </dgm:pt>
  </dgm:ptLst>
  <dgm:cxnLst>
    <dgm:cxn modelId="{971F990C-38DE-C446-84BE-A3B57A5C0D07}" type="presOf" srcId="{39E06839-4FCB-4F7F-8E0F-70B04A35AEC4}" destId="{DB9511B7-CE22-FE4E-A28E-5CF88881BC43}" srcOrd="0" destOrd="0" presId="urn:microsoft.com/office/officeart/2008/layout/LinedList"/>
    <dgm:cxn modelId="{1ACE670D-BDD9-A140-96FA-886DEF8AC745}" type="presOf" srcId="{073A02B1-4560-4FB8-8B07-AD59DFE61D2F}" destId="{43EBC1C7-438C-5F41-ACF3-B3D0E4860D3A}" srcOrd="0" destOrd="0" presId="urn:microsoft.com/office/officeart/2008/layout/LinedList"/>
    <dgm:cxn modelId="{B69EDA3C-34F7-49E3-90CB-F52CAC4AAB1F}" srcId="{073A02B1-4560-4FB8-8B07-AD59DFE61D2F}" destId="{8A7FAFF4-1BD6-4B44-93B1-2C8FB2FD0692}" srcOrd="3" destOrd="0" parTransId="{DC6C1071-C48D-43FE-85FD-5098E139A703}" sibTransId="{3249E2E6-A76E-4CD9-8C7D-B0A466EA7F0A}"/>
    <dgm:cxn modelId="{FAA0D561-2AED-4B5F-80E0-79E5C5DBF0EC}" srcId="{073A02B1-4560-4FB8-8B07-AD59DFE61D2F}" destId="{53BDA30F-85FC-4FCB-BF4D-A9AF904808A6}" srcOrd="1" destOrd="0" parTransId="{E133EABC-2CE4-4827-A352-BE1AA6DC8174}" sibTransId="{98DA18A2-B0F8-4D73-8E0B-A5D39ADD6825}"/>
    <dgm:cxn modelId="{8AA69F50-AB21-4FC1-A246-C272168B61BE}" srcId="{073A02B1-4560-4FB8-8B07-AD59DFE61D2F}" destId="{39E06839-4FCB-4F7F-8E0F-70B04A35AEC4}" srcOrd="2" destOrd="0" parTransId="{511E934A-1FD1-40EC-AE42-D970C27974F8}" sibTransId="{3970F411-BA0E-47CE-BEB2-D9C0A82F1C77}"/>
    <dgm:cxn modelId="{8E204D71-7407-3249-BBBE-085466A892BD}" type="presOf" srcId="{53BDA30F-85FC-4FCB-BF4D-A9AF904808A6}" destId="{093FE9CF-998B-E34B-909B-121F44372A4D}" srcOrd="0" destOrd="0" presId="urn:microsoft.com/office/officeart/2008/layout/LinedList"/>
    <dgm:cxn modelId="{F332E656-6310-ED49-989C-55DD7125F602}" type="presOf" srcId="{675BEDE0-34E7-46CA-B5BA-5193E2F29A28}" destId="{C787CA4C-EF42-D343-8660-A9D03025E9F1}" srcOrd="0" destOrd="0" presId="urn:microsoft.com/office/officeart/2008/layout/LinedList"/>
    <dgm:cxn modelId="{19235794-49B4-47DA-A4E2-D5C35B7D4FB8}" srcId="{073A02B1-4560-4FB8-8B07-AD59DFE61D2F}" destId="{675BEDE0-34E7-46CA-B5BA-5193E2F29A28}" srcOrd="0" destOrd="0" parTransId="{2E842B5F-D375-490F-B79E-AD52419C4D3F}" sibTransId="{4A812310-DCF9-46E1-AC58-6FB8AA423FEC}"/>
    <dgm:cxn modelId="{721B29B5-B0F4-FA44-AB15-4E1E2BCC9559}" type="presOf" srcId="{8A7FAFF4-1BD6-4B44-93B1-2C8FB2FD0692}" destId="{86F4195E-E791-0146-8BAC-EB631122E2F5}" srcOrd="0" destOrd="0" presId="urn:microsoft.com/office/officeart/2008/layout/LinedList"/>
    <dgm:cxn modelId="{5B791717-D1F3-0548-8F83-C8F44E8EC1A1}" type="presParOf" srcId="{43EBC1C7-438C-5F41-ACF3-B3D0E4860D3A}" destId="{97251CED-A88E-B142-A2BB-C43660F7D282}" srcOrd="0" destOrd="0" presId="urn:microsoft.com/office/officeart/2008/layout/LinedList"/>
    <dgm:cxn modelId="{F350A94F-B071-3647-BA13-F62510F7AEEA}" type="presParOf" srcId="{43EBC1C7-438C-5F41-ACF3-B3D0E4860D3A}" destId="{EF448113-EC3B-E14F-8DBC-04C7FECB08AA}" srcOrd="1" destOrd="0" presId="urn:microsoft.com/office/officeart/2008/layout/LinedList"/>
    <dgm:cxn modelId="{28D6B6EE-FE93-3749-A81C-2F4D4028D8EB}" type="presParOf" srcId="{EF448113-EC3B-E14F-8DBC-04C7FECB08AA}" destId="{C787CA4C-EF42-D343-8660-A9D03025E9F1}" srcOrd="0" destOrd="0" presId="urn:microsoft.com/office/officeart/2008/layout/LinedList"/>
    <dgm:cxn modelId="{C546B8AF-E377-5A42-9C4D-95EDBD02BB40}" type="presParOf" srcId="{EF448113-EC3B-E14F-8DBC-04C7FECB08AA}" destId="{CE332DCC-FE73-C54F-8F1B-EE2307A16704}" srcOrd="1" destOrd="0" presId="urn:microsoft.com/office/officeart/2008/layout/LinedList"/>
    <dgm:cxn modelId="{CAA1E239-E1A4-F449-A396-B4750FDF45F7}" type="presParOf" srcId="{43EBC1C7-438C-5F41-ACF3-B3D0E4860D3A}" destId="{A117AB1B-96AA-924C-868C-09E7936B4E17}" srcOrd="2" destOrd="0" presId="urn:microsoft.com/office/officeart/2008/layout/LinedList"/>
    <dgm:cxn modelId="{11225717-9278-4C46-903D-77B4F096F161}" type="presParOf" srcId="{43EBC1C7-438C-5F41-ACF3-B3D0E4860D3A}" destId="{5DFFB456-6A3F-4848-9129-23009C7D6BFD}" srcOrd="3" destOrd="0" presId="urn:microsoft.com/office/officeart/2008/layout/LinedList"/>
    <dgm:cxn modelId="{CE506EFD-7A5F-DD48-9420-A7264DFBF7C8}" type="presParOf" srcId="{5DFFB456-6A3F-4848-9129-23009C7D6BFD}" destId="{093FE9CF-998B-E34B-909B-121F44372A4D}" srcOrd="0" destOrd="0" presId="urn:microsoft.com/office/officeart/2008/layout/LinedList"/>
    <dgm:cxn modelId="{741F7518-A7A4-0A43-8BBE-664778842F99}" type="presParOf" srcId="{5DFFB456-6A3F-4848-9129-23009C7D6BFD}" destId="{D86D525F-D846-1345-992F-E5BDC7106E11}" srcOrd="1" destOrd="0" presId="urn:microsoft.com/office/officeart/2008/layout/LinedList"/>
    <dgm:cxn modelId="{F77F08A4-1C15-6F47-B2A0-BB79DA5F9767}" type="presParOf" srcId="{43EBC1C7-438C-5F41-ACF3-B3D0E4860D3A}" destId="{625E5744-41A6-C741-8BE5-2EC729A1CC3C}" srcOrd="4" destOrd="0" presId="urn:microsoft.com/office/officeart/2008/layout/LinedList"/>
    <dgm:cxn modelId="{B83AA184-429D-F34E-A786-3DD9E66CD046}" type="presParOf" srcId="{43EBC1C7-438C-5F41-ACF3-B3D0E4860D3A}" destId="{91B971D1-5B67-D74D-B403-D028DA6944B9}" srcOrd="5" destOrd="0" presId="urn:microsoft.com/office/officeart/2008/layout/LinedList"/>
    <dgm:cxn modelId="{2B24AE7B-B5B9-7149-8DEE-BBEFAEBB8E2C}" type="presParOf" srcId="{91B971D1-5B67-D74D-B403-D028DA6944B9}" destId="{DB9511B7-CE22-FE4E-A28E-5CF88881BC43}" srcOrd="0" destOrd="0" presId="urn:microsoft.com/office/officeart/2008/layout/LinedList"/>
    <dgm:cxn modelId="{510DA3A4-880D-EE4E-8554-97B7C3A61D87}" type="presParOf" srcId="{91B971D1-5B67-D74D-B403-D028DA6944B9}" destId="{45CA93F1-43A0-964A-9F9D-014D412467E7}" srcOrd="1" destOrd="0" presId="urn:microsoft.com/office/officeart/2008/layout/LinedList"/>
    <dgm:cxn modelId="{CB88E7AF-8C81-A442-9FA3-58DCAD4B2A54}" type="presParOf" srcId="{43EBC1C7-438C-5F41-ACF3-B3D0E4860D3A}" destId="{F76F0F78-8E06-FD49-B5E3-EADE23C861F8}" srcOrd="6" destOrd="0" presId="urn:microsoft.com/office/officeart/2008/layout/LinedList"/>
    <dgm:cxn modelId="{5BD1CE0D-B02D-144E-B60E-E907E1BF5265}" type="presParOf" srcId="{43EBC1C7-438C-5F41-ACF3-B3D0E4860D3A}" destId="{5E1E1AFD-97FB-5B44-9CAC-2E27562CCD45}" srcOrd="7" destOrd="0" presId="urn:microsoft.com/office/officeart/2008/layout/LinedList"/>
    <dgm:cxn modelId="{11D0E7F7-1A64-314D-A81C-ED4B937D9062}" type="presParOf" srcId="{5E1E1AFD-97FB-5B44-9CAC-2E27562CCD45}" destId="{86F4195E-E791-0146-8BAC-EB631122E2F5}" srcOrd="0" destOrd="0" presId="urn:microsoft.com/office/officeart/2008/layout/LinedList"/>
    <dgm:cxn modelId="{EE9E51B8-6785-6144-9FBA-954DE9BB855D}" type="presParOf" srcId="{5E1E1AFD-97FB-5B44-9CAC-2E27562CCD45}" destId="{18A54D8B-77F9-1845-8145-5FB1F8981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F9328D-175A-4885-944B-AB165B842A8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BA9EF1-2384-4885-B942-57C03D2C8379}">
      <dgm:prSet/>
      <dgm:spPr/>
      <dgm:t>
        <a:bodyPr/>
        <a:lstStyle/>
        <a:p>
          <a:r>
            <a:rPr lang="en-US" dirty="0"/>
            <a:t>Customers with no partner/dependents churn at 34.2%; both = 14.2%</a:t>
          </a:r>
        </a:p>
      </dgm:t>
    </dgm:pt>
    <dgm:pt modelId="{746D481C-11C9-49B2-9D05-54D36E3AE06E}" type="parTrans" cxnId="{F2A14B22-7259-4ACF-AB1A-FDA9340D6909}">
      <dgm:prSet/>
      <dgm:spPr/>
      <dgm:t>
        <a:bodyPr/>
        <a:lstStyle/>
        <a:p>
          <a:endParaRPr lang="en-US"/>
        </a:p>
      </dgm:t>
    </dgm:pt>
    <dgm:pt modelId="{E95C36EA-145B-4427-86C6-08EA7FA3E2F3}" type="sibTrans" cxnId="{F2A14B22-7259-4ACF-AB1A-FDA9340D6909}">
      <dgm:prSet/>
      <dgm:spPr/>
      <dgm:t>
        <a:bodyPr/>
        <a:lstStyle/>
        <a:p>
          <a:endParaRPr lang="en-US"/>
        </a:p>
      </dgm:t>
    </dgm:pt>
    <dgm:pt modelId="{B1AC02D8-1ABF-4B91-A69D-729D1E684EFC}">
      <dgm:prSet/>
      <dgm:spPr/>
      <dgm:t>
        <a:bodyPr/>
        <a:lstStyle/>
        <a:p>
          <a:r>
            <a:rPr lang="en-US"/>
            <a:t>Presence of family ties reduces churn by ~20 percentage points</a:t>
          </a:r>
        </a:p>
      </dgm:t>
    </dgm:pt>
    <dgm:pt modelId="{71083E22-08A2-4938-8C08-8AA13643A4EC}" type="parTrans" cxnId="{2BB4A3C6-A4C9-4E9F-9BE1-8382189CD966}">
      <dgm:prSet/>
      <dgm:spPr/>
      <dgm:t>
        <a:bodyPr/>
        <a:lstStyle/>
        <a:p>
          <a:endParaRPr lang="en-US"/>
        </a:p>
      </dgm:t>
    </dgm:pt>
    <dgm:pt modelId="{15384E01-CCBD-449A-A874-040AC485CA8A}" type="sibTrans" cxnId="{2BB4A3C6-A4C9-4E9F-9BE1-8382189CD966}">
      <dgm:prSet/>
      <dgm:spPr/>
      <dgm:t>
        <a:bodyPr/>
        <a:lstStyle/>
        <a:p>
          <a:endParaRPr lang="en-US"/>
        </a:p>
      </dgm:t>
    </dgm:pt>
    <dgm:pt modelId="{A7663B23-68E7-474D-A917-80E1F3876BBD}">
      <dgm:prSet/>
      <dgm:spPr/>
      <dgm:t>
        <a:bodyPr/>
        <a:lstStyle/>
        <a:p>
          <a:r>
            <a:rPr lang="en-US" dirty="0"/>
            <a:t>Seniors churn ~42% vs. non-seniors ~24%; gender effect negligible </a:t>
          </a:r>
        </a:p>
      </dgm:t>
    </dgm:pt>
    <dgm:pt modelId="{B459104F-C538-490F-9FE8-1F7A21B6C1BB}" type="parTrans" cxnId="{1ACFAF77-18E8-42C8-BF9C-E659FDAA62C6}">
      <dgm:prSet/>
      <dgm:spPr/>
      <dgm:t>
        <a:bodyPr/>
        <a:lstStyle/>
        <a:p>
          <a:endParaRPr lang="en-US"/>
        </a:p>
      </dgm:t>
    </dgm:pt>
    <dgm:pt modelId="{CEA3AA42-D801-4AE3-8874-924D609D8865}" type="sibTrans" cxnId="{1ACFAF77-18E8-42C8-BF9C-E659FDAA62C6}">
      <dgm:prSet/>
      <dgm:spPr/>
      <dgm:t>
        <a:bodyPr/>
        <a:lstStyle/>
        <a:p>
          <a:endParaRPr lang="en-US"/>
        </a:p>
      </dgm:t>
    </dgm:pt>
    <dgm:pt modelId="{38F809D3-A9C5-C24A-84EB-0980DDE4EA1C}" type="pres">
      <dgm:prSet presAssocID="{86F9328D-175A-4885-944B-AB165B842A89}" presName="vert0" presStyleCnt="0">
        <dgm:presLayoutVars>
          <dgm:dir/>
          <dgm:animOne val="branch"/>
          <dgm:animLvl val="lvl"/>
        </dgm:presLayoutVars>
      </dgm:prSet>
      <dgm:spPr/>
    </dgm:pt>
    <dgm:pt modelId="{5751AD9E-A611-4E42-A919-5CB6BF67A04B}" type="pres">
      <dgm:prSet presAssocID="{1DBA9EF1-2384-4885-B942-57C03D2C8379}" presName="thickLine" presStyleLbl="alignNode1" presStyleIdx="0" presStyleCnt="3"/>
      <dgm:spPr/>
    </dgm:pt>
    <dgm:pt modelId="{5E364B9C-6F83-C047-942B-026A1F1A57B1}" type="pres">
      <dgm:prSet presAssocID="{1DBA9EF1-2384-4885-B942-57C03D2C8379}" presName="horz1" presStyleCnt="0"/>
      <dgm:spPr/>
    </dgm:pt>
    <dgm:pt modelId="{CEABA5D4-CF08-F347-9C29-51BE0D26335C}" type="pres">
      <dgm:prSet presAssocID="{1DBA9EF1-2384-4885-B942-57C03D2C8379}" presName="tx1" presStyleLbl="revTx" presStyleIdx="0" presStyleCnt="3"/>
      <dgm:spPr/>
    </dgm:pt>
    <dgm:pt modelId="{E01D73B0-F228-FB47-9D4F-4C355E92A573}" type="pres">
      <dgm:prSet presAssocID="{1DBA9EF1-2384-4885-B942-57C03D2C8379}" presName="vert1" presStyleCnt="0"/>
      <dgm:spPr/>
    </dgm:pt>
    <dgm:pt modelId="{A7B9460D-CE36-1D4F-8B3F-73A884162B2C}" type="pres">
      <dgm:prSet presAssocID="{B1AC02D8-1ABF-4B91-A69D-729D1E684EFC}" presName="thickLine" presStyleLbl="alignNode1" presStyleIdx="1" presStyleCnt="3"/>
      <dgm:spPr/>
    </dgm:pt>
    <dgm:pt modelId="{1E062B46-F3A7-E54A-8F31-810D0538A215}" type="pres">
      <dgm:prSet presAssocID="{B1AC02D8-1ABF-4B91-A69D-729D1E684EFC}" presName="horz1" presStyleCnt="0"/>
      <dgm:spPr/>
    </dgm:pt>
    <dgm:pt modelId="{0755F7EC-9160-1A48-99D8-3704438AB8A7}" type="pres">
      <dgm:prSet presAssocID="{B1AC02D8-1ABF-4B91-A69D-729D1E684EFC}" presName="tx1" presStyleLbl="revTx" presStyleIdx="1" presStyleCnt="3"/>
      <dgm:spPr/>
    </dgm:pt>
    <dgm:pt modelId="{CE939E53-EF1A-4249-8DFB-E82EF4331916}" type="pres">
      <dgm:prSet presAssocID="{B1AC02D8-1ABF-4B91-A69D-729D1E684EFC}" presName="vert1" presStyleCnt="0"/>
      <dgm:spPr/>
    </dgm:pt>
    <dgm:pt modelId="{82FA2AFB-2721-D849-B3C5-5CFF078CA638}" type="pres">
      <dgm:prSet presAssocID="{A7663B23-68E7-474D-A917-80E1F3876BBD}" presName="thickLine" presStyleLbl="alignNode1" presStyleIdx="2" presStyleCnt="3"/>
      <dgm:spPr/>
    </dgm:pt>
    <dgm:pt modelId="{47DD607D-FF36-1F4B-B388-734E49826A56}" type="pres">
      <dgm:prSet presAssocID="{A7663B23-68E7-474D-A917-80E1F3876BBD}" presName="horz1" presStyleCnt="0"/>
      <dgm:spPr/>
    </dgm:pt>
    <dgm:pt modelId="{38AFBA4A-281E-D547-AFB1-A785162B2CBF}" type="pres">
      <dgm:prSet presAssocID="{A7663B23-68E7-474D-A917-80E1F3876BBD}" presName="tx1" presStyleLbl="revTx" presStyleIdx="2" presStyleCnt="3"/>
      <dgm:spPr/>
    </dgm:pt>
    <dgm:pt modelId="{5454B71B-03D3-0F4D-880B-9464284BB3BC}" type="pres">
      <dgm:prSet presAssocID="{A7663B23-68E7-474D-A917-80E1F3876BBD}" presName="vert1" presStyleCnt="0"/>
      <dgm:spPr/>
    </dgm:pt>
  </dgm:ptLst>
  <dgm:cxnLst>
    <dgm:cxn modelId="{7EA74201-AECB-0948-97B4-43596ED1FABE}" type="presOf" srcId="{1DBA9EF1-2384-4885-B942-57C03D2C8379}" destId="{CEABA5D4-CF08-F347-9C29-51BE0D26335C}" srcOrd="0" destOrd="0" presId="urn:microsoft.com/office/officeart/2008/layout/LinedList"/>
    <dgm:cxn modelId="{1BB2AB0A-8090-6745-8C8F-8785B913CE89}" type="presOf" srcId="{B1AC02D8-1ABF-4B91-A69D-729D1E684EFC}" destId="{0755F7EC-9160-1A48-99D8-3704438AB8A7}" srcOrd="0" destOrd="0" presId="urn:microsoft.com/office/officeart/2008/layout/LinedList"/>
    <dgm:cxn modelId="{F2A14B22-7259-4ACF-AB1A-FDA9340D6909}" srcId="{86F9328D-175A-4885-944B-AB165B842A89}" destId="{1DBA9EF1-2384-4885-B942-57C03D2C8379}" srcOrd="0" destOrd="0" parTransId="{746D481C-11C9-49B2-9D05-54D36E3AE06E}" sibTransId="{E95C36EA-145B-4427-86C6-08EA7FA3E2F3}"/>
    <dgm:cxn modelId="{E5EB0426-1E3B-464D-94A4-AA1F01BFCA7B}" type="presOf" srcId="{86F9328D-175A-4885-944B-AB165B842A89}" destId="{38F809D3-A9C5-C24A-84EB-0980DDE4EA1C}" srcOrd="0" destOrd="0" presId="urn:microsoft.com/office/officeart/2008/layout/LinedList"/>
    <dgm:cxn modelId="{69608642-001E-864C-B8EB-E03EDE2115A2}" type="presOf" srcId="{A7663B23-68E7-474D-A917-80E1F3876BBD}" destId="{38AFBA4A-281E-D547-AFB1-A785162B2CBF}" srcOrd="0" destOrd="0" presId="urn:microsoft.com/office/officeart/2008/layout/LinedList"/>
    <dgm:cxn modelId="{1ACFAF77-18E8-42C8-BF9C-E659FDAA62C6}" srcId="{86F9328D-175A-4885-944B-AB165B842A89}" destId="{A7663B23-68E7-474D-A917-80E1F3876BBD}" srcOrd="2" destOrd="0" parTransId="{B459104F-C538-490F-9FE8-1F7A21B6C1BB}" sibTransId="{CEA3AA42-D801-4AE3-8874-924D609D8865}"/>
    <dgm:cxn modelId="{2BB4A3C6-A4C9-4E9F-9BE1-8382189CD966}" srcId="{86F9328D-175A-4885-944B-AB165B842A89}" destId="{B1AC02D8-1ABF-4B91-A69D-729D1E684EFC}" srcOrd="1" destOrd="0" parTransId="{71083E22-08A2-4938-8C08-8AA13643A4EC}" sibTransId="{15384E01-CCBD-449A-A874-040AC485CA8A}"/>
    <dgm:cxn modelId="{FFD5B065-14B6-324D-B031-171904843288}" type="presParOf" srcId="{38F809D3-A9C5-C24A-84EB-0980DDE4EA1C}" destId="{5751AD9E-A611-4E42-A919-5CB6BF67A04B}" srcOrd="0" destOrd="0" presId="urn:microsoft.com/office/officeart/2008/layout/LinedList"/>
    <dgm:cxn modelId="{B8B6F85E-1D39-AC4F-BC18-CC2F7D9C08C0}" type="presParOf" srcId="{38F809D3-A9C5-C24A-84EB-0980DDE4EA1C}" destId="{5E364B9C-6F83-C047-942B-026A1F1A57B1}" srcOrd="1" destOrd="0" presId="urn:microsoft.com/office/officeart/2008/layout/LinedList"/>
    <dgm:cxn modelId="{A88F8BE6-7599-E240-B14A-802F92207029}" type="presParOf" srcId="{5E364B9C-6F83-C047-942B-026A1F1A57B1}" destId="{CEABA5D4-CF08-F347-9C29-51BE0D26335C}" srcOrd="0" destOrd="0" presId="urn:microsoft.com/office/officeart/2008/layout/LinedList"/>
    <dgm:cxn modelId="{35981FDF-882F-644A-BB43-7878203E14FD}" type="presParOf" srcId="{5E364B9C-6F83-C047-942B-026A1F1A57B1}" destId="{E01D73B0-F228-FB47-9D4F-4C355E92A573}" srcOrd="1" destOrd="0" presId="urn:microsoft.com/office/officeart/2008/layout/LinedList"/>
    <dgm:cxn modelId="{700EFFB8-E1AA-ED41-BB6C-D8C6089ADE05}" type="presParOf" srcId="{38F809D3-A9C5-C24A-84EB-0980DDE4EA1C}" destId="{A7B9460D-CE36-1D4F-8B3F-73A884162B2C}" srcOrd="2" destOrd="0" presId="urn:microsoft.com/office/officeart/2008/layout/LinedList"/>
    <dgm:cxn modelId="{689921C9-CF05-1747-929F-DA52A14F37B0}" type="presParOf" srcId="{38F809D3-A9C5-C24A-84EB-0980DDE4EA1C}" destId="{1E062B46-F3A7-E54A-8F31-810D0538A215}" srcOrd="3" destOrd="0" presId="urn:microsoft.com/office/officeart/2008/layout/LinedList"/>
    <dgm:cxn modelId="{39503102-C572-164B-9FB9-63619552157D}" type="presParOf" srcId="{1E062B46-F3A7-E54A-8F31-810D0538A215}" destId="{0755F7EC-9160-1A48-99D8-3704438AB8A7}" srcOrd="0" destOrd="0" presId="urn:microsoft.com/office/officeart/2008/layout/LinedList"/>
    <dgm:cxn modelId="{598353A6-9D5A-CD4E-B3F4-6546AC53AA92}" type="presParOf" srcId="{1E062B46-F3A7-E54A-8F31-810D0538A215}" destId="{CE939E53-EF1A-4249-8DFB-E82EF4331916}" srcOrd="1" destOrd="0" presId="urn:microsoft.com/office/officeart/2008/layout/LinedList"/>
    <dgm:cxn modelId="{18D27C0D-4201-4646-AA48-CE6FBBF041CF}" type="presParOf" srcId="{38F809D3-A9C5-C24A-84EB-0980DDE4EA1C}" destId="{82FA2AFB-2721-D849-B3C5-5CFF078CA638}" srcOrd="4" destOrd="0" presId="urn:microsoft.com/office/officeart/2008/layout/LinedList"/>
    <dgm:cxn modelId="{AECDA3A6-9960-AF43-923D-B01EEC69224C}" type="presParOf" srcId="{38F809D3-A9C5-C24A-84EB-0980DDE4EA1C}" destId="{47DD607D-FF36-1F4B-B388-734E49826A56}" srcOrd="5" destOrd="0" presId="urn:microsoft.com/office/officeart/2008/layout/LinedList"/>
    <dgm:cxn modelId="{99214456-8876-2846-BE5F-DEEA07A475A6}" type="presParOf" srcId="{47DD607D-FF36-1F4B-B388-734E49826A56}" destId="{38AFBA4A-281E-D547-AFB1-A785162B2CBF}" srcOrd="0" destOrd="0" presId="urn:microsoft.com/office/officeart/2008/layout/LinedList"/>
    <dgm:cxn modelId="{053473D5-B83A-CB47-A133-D8AB3EE8BE18}" type="presParOf" srcId="{47DD607D-FF36-1F4B-B388-734E49826A56}" destId="{5454B71B-03D3-0F4D-880B-9464284BB3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94E989-F919-4745-90D0-C94A17B8705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2A69C2-D577-4A4C-9594-0F0187CA3B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Electronic check users churn 45.3%; auto-pay users churn ~16%</a:t>
          </a:r>
        </a:p>
      </dgm:t>
    </dgm:pt>
    <dgm:pt modelId="{ECB82C73-79E4-994E-B31D-C00278411840}" type="parTrans" cxnId="{E7CD2EDA-A35C-E24E-BD6F-814319F2339B}">
      <dgm:prSet/>
      <dgm:spPr/>
      <dgm:t>
        <a:bodyPr/>
        <a:lstStyle/>
        <a:p>
          <a:endParaRPr lang="en-US"/>
        </a:p>
      </dgm:t>
    </dgm:pt>
    <dgm:pt modelId="{7CD36E2F-1F80-7C4A-992F-85EF0FA2B5BD}" type="sibTrans" cxnId="{E7CD2EDA-A35C-E24E-BD6F-814319F2339B}">
      <dgm:prSet/>
      <dgm:spPr/>
      <dgm:t>
        <a:bodyPr/>
        <a:lstStyle/>
        <a:p>
          <a:endParaRPr lang="en-US"/>
        </a:p>
      </dgm:t>
    </dgm:pt>
    <dgm:pt modelId="{B38E73B6-7C95-B145-B5B7-1CCB32E54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Automatic payments indicate higher commitment and reduce attrition</a:t>
          </a:r>
        </a:p>
      </dgm:t>
    </dgm:pt>
    <dgm:pt modelId="{FCDE72DC-00B7-734D-9B42-A94DC6C6A5DC}" type="parTrans" cxnId="{53A1FE38-58D2-CF4F-A58B-7B3D21261A5B}">
      <dgm:prSet/>
      <dgm:spPr/>
      <dgm:t>
        <a:bodyPr/>
        <a:lstStyle/>
        <a:p>
          <a:endParaRPr lang="en-US"/>
        </a:p>
      </dgm:t>
    </dgm:pt>
    <dgm:pt modelId="{2514FFE1-A060-8748-BB85-47392956F907}" type="sibTrans" cxnId="{53A1FE38-58D2-CF4F-A58B-7B3D21261A5B}">
      <dgm:prSet/>
      <dgm:spPr/>
      <dgm:t>
        <a:bodyPr/>
        <a:lstStyle/>
        <a:p>
          <a:endParaRPr lang="en-US"/>
        </a:p>
      </dgm:t>
    </dgm:pt>
    <dgm:pt modelId="{565F6835-D229-7A43-9BCD-6E858B325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Suggested levers: migrate to bank-transfer or credit-card auto-pay</a:t>
          </a:r>
        </a:p>
      </dgm:t>
    </dgm:pt>
    <dgm:pt modelId="{23AF0B1F-624D-D045-9406-EDCEBB1CEA39}" type="parTrans" cxnId="{E2AB10F7-A504-134A-A217-F077F9E24EF6}">
      <dgm:prSet/>
      <dgm:spPr/>
      <dgm:t>
        <a:bodyPr/>
        <a:lstStyle/>
        <a:p>
          <a:endParaRPr lang="en-US"/>
        </a:p>
      </dgm:t>
    </dgm:pt>
    <dgm:pt modelId="{05326089-5811-4E4A-8DD2-50D495BB4483}" type="sibTrans" cxnId="{E2AB10F7-A504-134A-A217-F077F9E24EF6}">
      <dgm:prSet/>
      <dgm:spPr/>
      <dgm:t>
        <a:bodyPr/>
        <a:lstStyle/>
        <a:p>
          <a:endParaRPr lang="en-US"/>
        </a:p>
      </dgm:t>
    </dgm:pt>
    <dgm:pt modelId="{44EC9C32-3415-B444-AA28-5BD59D77FD38}" type="pres">
      <dgm:prSet presAssocID="{6794E989-F919-4745-90D0-C94A17B8705F}" presName="vert0" presStyleCnt="0">
        <dgm:presLayoutVars>
          <dgm:dir/>
          <dgm:animOne val="branch"/>
          <dgm:animLvl val="lvl"/>
        </dgm:presLayoutVars>
      </dgm:prSet>
      <dgm:spPr/>
    </dgm:pt>
    <dgm:pt modelId="{0846E64A-2CCA-1E44-B3A3-FD477B1A2BCE}" type="pres">
      <dgm:prSet presAssocID="{7C2A69C2-D577-4A4C-9594-0F0187CA3BE4}" presName="thickLine" presStyleLbl="alignNode1" presStyleIdx="0" presStyleCnt="3"/>
      <dgm:spPr/>
    </dgm:pt>
    <dgm:pt modelId="{E337BB66-7EDB-764D-A3B4-D2BF8AFD57FA}" type="pres">
      <dgm:prSet presAssocID="{7C2A69C2-D577-4A4C-9594-0F0187CA3BE4}" presName="horz1" presStyleCnt="0"/>
      <dgm:spPr/>
    </dgm:pt>
    <dgm:pt modelId="{6130AAC6-2D79-3D48-9CD2-CFC9EE67E02F}" type="pres">
      <dgm:prSet presAssocID="{7C2A69C2-D577-4A4C-9594-0F0187CA3BE4}" presName="tx1" presStyleLbl="revTx" presStyleIdx="0" presStyleCnt="3"/>
      <dgm:spPr/>
    </dgm:pt>
    <dgm:pt modelId="{2EB6ED47-24C1-E245-BA3F-844509825934}" type="pres">
      <dgm:prSet presAssocID="{7C2A69C2-D577-4A4C-9594-0F0187CA3BE4}" presName="vert1" presStyleCnt="0"/>
      <dgm:spPr/>
    </dgm:pt>
    <dgm:pt modelId="{FE51119E-A297-5B4B-BD9D-7ACE6A8FC3E6}" type="pres">
      <dgm:prSet presAssocID="{B38E73B6-7C95-B145-B5B7-1CCB32E5482A}" presName="thickLine" presStyleLbl="alignNode1" presStyleIdx="1" presStyleCnt="3"/>
      <dgm:spPr/>
    </dgm:pt>
    <dgm:pt modelId="{E8E06FFC-1475-CB44-962E-9DF526928BDE}" type="pres">
      <dgm:prSet presAssocID="{B38E73B6-7C95-B145-B5B7-1CCB32E5482A}" presName="horz1" presStyleCnt="0"/>
      <dgm:spPr/>
    </dgm:pt>
    <dgm:pt modelId="{FADAD2AD-EFA2-D543-A78A-8235750E3462}" type="pres">
      <dgm:prSet presAssocID="{B38E73B6-7C95-B145-B5B7-1CCB32E5482A}" presName="tx1" presStyleLbl="revTx" presStyleIdx="1" presStyleCnt="3"/>
      <dgm:spPr/>
    </dgm:pt>
    <dgm:pt modelId="{F2E3DB4E-3AAA-3E4E-BC17-15ED2E4A0C90}" type="pres">
      <dgm:prSet presAssocID="{B38E73B6-7C95-B145-B5B7-1CCB32E5482A}" presName="vert1" presStyleCnt="0"/>
      <dgm:spPr/>
    </dgm:pt>
    <dgm:pt modelId="{BA087F99-500F-3545-8EAC-0E37E9F6CEFA}" type="pres">
      <dgm:prSet presAssocID="{565F6835-D229-7A43-9BCD-6E858B325D21}" presName="thickLine" presStyleLbl="alignNode1" presStyleIdx="2" presStyleCnt="3"/>
      <dgm:spPr/>
    </dgm:pt>
    <dgm:pt modelId="{E5E59A28-C98C-714F-BFAA-A631A43C5C6A}" type="pres">
      <dgm:prSet presAssocID="{565F6835-D229-7A43-9BCD-6E858B325D21}" presName="horz1" presStyleCnt="0"/>
      <dgm:spPr/>
    </dgm:pt>
    <dgm:pt modelId="{1B5D8335-9AFE-C042-91AE-4A0BFA8B2F5C}" type="pres">
      <dgm:prSet presAssocID="{565F6835-D229-7A43-9BCD-6E858B325D21}" presName="tx1" presStyleLbl="revTx" presStyleIdx="2" presStyleCnt="3"/>
      <dgm:spPr/>
    </dgm:pt>
    <dgm:pt modelId="{C8BBA808-644C-6E44-87F1-239251F70E60}" type="pres">
      <dgm:prSet presAssocID="{565F6835-D229-7A43-9BCD-6E858B325D21}" presName="vert1" presStyleCnt="0"/>
      <dgm:spPr/>
    </dgm:pt>
  </dgm:ptLst>
  <dgm:cxnLst>
    <dgm:cxn modelId="{53A1FE38-58D2-CF4F-A58B-7B3D21261A5B}" srcId="{6794E989-F919-4745-90D0-C94A17B8705F}" destId="{B38E73B6-7C95-B145-B5B7-1CCB32E5482A}" srcOrd="1" destOrd="0" parTransId="{FCDE72DC-00B7-734D-9B42-A94DC6C6A5DC}" sibTransId="{2514FFE1-A060-8748-BB85-47392956F907}"/>
    <dgm:cxn modelId="{0E0EE840-FFDA-4052-8576-C2E73B35D2C9}" type="presOf" srcId="{6794E989-F919-4745-90D0-C94A17B8705F}" destId="{44EC9C32-3415-B444-AA28-5BD59D77FD38}" srcOrd="0" destOrd="0" presId="urn:microsoft.com/office/officeart/2008/layout/LinedList"/>
    <dgm:cxn modelId="{A36B5192-9FE3-47BC-8147-30B7FAA47080}" type="presOf" srcId="{565F6835-D229-7A43-9BCD-6E858B325D21}" destId="{1B5D8335-9AFE-C042-91AE-4A0BFA8B2F5C}" srcOrd="0" destOrd="0" presId="urn:microsoft.com/office/officeart/2008/layout/LinedList"/>
    <dgm:cxn modelId="{8DD4C599-C7FD-47EA-AA8F-F97E5893D9F2}" type="presOf" srcId="{B38E73B6-7C95-B145-B5B7-1CCB32E5482A}" destId="{FADAD2AD-EFA2-D543-A78A-8235750E3462}" srcOrd="0" destOrd="0" presId="urn:microsoft.com/office/officeart/2008/layout/LinedList"/>
    <dgm:cxn modelId="{B4B84CAB-AA4B-4A82-B98C-350E812FAFCE}" type="presOf" srcId="{7C2A69C2-D577-4A4C-9594-0F0187CA3BE4}" destId="{6130AAC6-2D79-3D48-9CD2-CFC9EE67E02F}" srcOrd="0" destOrd="0" presId="urn:microsoft.com/office/officeart/2008/layout/LinedList"/>
    <dgm:cxn modelId="{E7CD2EDA-A35C-E24E-BD6F-814319F2339B}" srcId="{6794E989-F919-4745-90D0-C94A17B8705F}" destId="{7C2A69C2-D577-4A4C-9594-0F0187CA3BE4}" srcOrd="0" destOrd="0" parTransId="{ECB82C73-79E4-994E-B31D-C00278411840}" sibTransId="{7CD36E2F-1F80-7C4A-992F-85EF0FA2B5BD}"/>
    <dgm:cxn modelId="{E2AB10F7-A504-134A-A217-F077F9E24EF6}" srcId="{6794E989-F919-4745-90D0-C94A17B8705F}" destId="{565F6835-D229-7A43-9BCD-6E858B325D21}" srcOrd="2" destOrd="0" parTransId="{23AF0B1F-624D-D045-9406-EDCEBB1CEA39}" sibTransId="{05326089-5811-4E4A-8DD2-50D495BB4483}"/>
    <dgm:cxn modelId="{0713985F-B53E-4FCF-99C7-CD27891F8A79}" type="presParOf" srcId="{44EC9C32-3415-B444-AA28-5BD59D77FD38}" destId="{0846E64A-2CCA-1E44-B3A3-FD477B1A2BCE}" srcOrd="0" destOrd="0" presId="urn:microsoft.com/office/officeart/2008/layout/LinedList"/>
    <dgm:cxn modelId="{2C085962-4748-4BE3-8F74-8F12D9D4BDBB}" type="presParOf" srcId="{44EC9C32-3415-B444-AA28-5BD59D77FD38}" destId="{E337BB66-7EDB-764D-A3B4-D2BF8AFD57FA}" srcOrd="1" destOrd="0" presId="urn:microsoft.com/office/officeart/2008/layout/LinedList"/>
    <dgm:cxn modelId="{72DCBF70-7A81-45A7-8416-C967EF4B3650}" type="presParOf" srcId="{E337BB66-7EDB-764D-A3B4-D2BF8AFD57FA}" destId="{6130AAC6-2D79-3D48-9CD2-CFC9EE67E02F}" srcOrd="0" destOrd="0" presId="urn:microsoft.com/office/officeart/2008/layout/LinedList"/>
    <dgm:cxn modelId="{CCAA7727-B511-42AC-986D-9B496EAC57CA}" type="presParOf" srcId="{E337BB66-7EDB-764D-A3B4-D2BF8AFD57FA}" destId="{2EB6ED47-24C1-E245-BA3F-844509825934}" srcOrd="1" destOrd="0" presId="urn:microsoft.com/office/officeart/2008/layout/LinedList"/>
    <dgm:cxn modelId="{463233CA-E9D6-4038-94D1-BDE2BE80DE30}" type="presParOf" srcId="{44EC9C32-3415-B444-AA28-5BD59D77FD38}" destId="{FE51119E-A297-5B4B-BD9D-7ACE6A8FC3E6}" srcOrd="2" destOrd="0" presId="urn:microsoft.com/office/officeart/2008/layout/LinedList"/>
    <dgm:cxn modelId="{151D6523-FB28-4270-A8B9-69C0DB1CDD99}" type="presParOf" srcId="{44EC9C32-3415-B444-AA28-5BD59D77FD38}" destId="{E8E06FFC-1475-CB44-962E-9DF526928BDE}" srcOrd="3" destOrd="0" presId="urn:microsoft.com/office/officeart/2008/layout/LinedList"/>
    <dgm:cxn modelId="{C314D874-4DAF-4EF9-A99A-A7780791D171}" type="presParOf" srcId="{E8E06FFC-1475-CB44-962E-9DF526928BDE}" destId="{FADAD2AD-EFA2-D543-A78A-8235750E3462}" srcOrd="0" destOrd="0" presId="urn:microsoft.com/office/officeart/2008/layout/LinedList"/>
    <dgm:cxn modelId="{38D6B6CC-01B2-4D83-AF5C-575DC7F01CD8}" type="presParOf" srcId="{E8E06FFC-1475-CB44-962E-9DF526928BDE}" destId="{F2E3DB4E-3AAA-3E4E-BC17-15ED2E4A0C90}" srcOrd="1" destOrd="0" presId="urn:microsoft.com/office/officeart/2008/layout/LinedList"/>
    <dgm:cxn modelId="{4DA6FC64-6C33-4CD9-93E4-05C42734C4F6}" type="presParOf" srcId="{44EC9C32-3415-B444-AA28-5BD59D77FD38}" destId="{BA087F99-500F-3545-8EAC-0E37E9F6CEFA}" srcOrd="4" destOrd="0" presId="urn:microsoft.com/office/officeart/2008/layout/LinedList"/>
    <dgm:cxn modelId="{2506599D-4C62-47DA-B5A8-BB47B733C866}" type="presParOf" srcId="{44EC9C32-3415-B444-AA28-5BD59D77FD38}" destId="{E5E59A28-C98C-714F-BFAA-A631A43C5C6A}" srcOrd="5" destOrd="0" presId="urn:microsoft.com/office/officeart/2008/layout/LinedList"/>
    <dgm:cxn modelId="{D2D54DD2-40B3-49AF-82E0-ABD151C25765}" type="presParOf" srcId="{E5E59A28-C98C-714F-BFAA-A631A43C5C6A}" destId="{1B5D8335-9AFE-C042-91AE-4A0BFA8B2F5C}" srcOrd="0" destOrd="0" presId="urn:microsoft.com/office/officeart/2008/layout/LinedList"/>
    <dgm:cxn modelId="{5E1E784E-F162-4926-8F3F-4FB0C6ACD606}" type="presParOf" srcId="{E5E59A28-C98C-714F-BFAA-A631A43C5C6A}" destId="{C8BBA808-644C-6E44-87F1-239251F70E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F3C8B-4F11-4544-8E5B-9C9BCAFF9E98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07F8D8E-CBD7-7C48-AB26-267B544D131D}">
      <dgm:prSet/>
      <dgm:spPr/>
      <dgm:t>
        <a:bodyPr/>
        <a:lstStyle/>
        <a:p>
          <a:r>
            <a:rPr lang="en-US"/>
            <a:t>Early-tenure customers (0-12 months) pay avg. $56.17; long-tenure (61+ months) pay $75.95</a:t>
          </a:r>
        </a:p>
      </dgm:t>
    </dgm:pt>
    <dgm:pt modelId="{83B54509-AE9A-164E-A81C-672EEDAE6107}" type="parTrans" cxnId="{732CD560-423E-B94C-AB30-F012F6BEE37E}">
      <dgm:prSet/>
      <dgm:spPr/>
      <dgm:t>
        <a:bodyPr/>
        <a:lstStyle/>
        <a:p>
          <a:endParaRPr lang="en-US"/>
        </a:p>
      </dgm:t>
    </dgm:pt>
    <dgm:pt modelId="{8A4C51BF-CFC7-854A-8F5D-371F160B0290}" type="sibTrans" cxnId="{732CD560-423E-B94C-AB30-F012F6BEE37E}">
      <dgm:prSet/>
      <dgm:spPr/>
      <dgm:t>
        <a:bodyPr/>
        <a:lstStyle/>
        <a:p>
          <a:endParaRPr lang="en-US"/>
        </a:p>
      </dgm:t>
    </dgm:pt>
    <dgm:pt modelId="{39B44696-9A37-A74F-98E9-A7F3E7782F25}">
      <dgm:prSet/>
      <dgm:spPr/>
      <dgm:t>
        <a:bodyPr/>
        <a:lstStyle/>
        <a:p>
          <a:r>
            <a:rPr lang="en-US"/>
            <a:t>Loyal customers accept higher-rates – possibly due to upgrade or price hikes</a:t>
          </a:r>
        </a:p>
      </dgm:t>
    </dgm:pt>
    <dgm:pt modelId="{488D57BD-CC34-494B-9977-60105779FB30}" type="parTrans" cxnId="{27AB27D0-66E8-1945-86D1-491B89A2119C}">
      <dgm:prSet/>
      <dgm:spPr/>
      <dgm:t>
        <a:bodyPr/>
        <a:lstStyle/>
        <a:p>
          <a:endParaRPr lang="en-US"/>
        </a:p>
      </dgm:t>
    </dgm:pt>
    <dgm:pt modelId="{1A217E2F-DFD4-9049-BDC8-BBF8ADA44142}" type="sibTrans" cxnId="{27AB27D0-66E8-1945-86D1-491B89A2119C}">
      <dgm:prSet/>
      <dgm:spPr/>
      <dgm:t>
        <a:bodyPr/>
        <a:lstStyle/>
        <a:p>
          <a:endParaRPr lang="en-US"/>
        </a:p>
      </dgm:t>
    </dgm:pt>
    <dgm:pt modelId="{7CF591A2-BB26-1742-9D35-87F1DE4BA797}">
      <dgm:prSet/>
      <dgm:spPr/>
      <dgm:t>
        <a:bodyPr/>
        <a:lstStyle/>
        <a:p>
          <a:r>
            <a:rPr lang="en-US"/>
            <a:t>Key insight: price isn’t sole driver; service expectations matter</a:t>
          </a:r>
        </a:p>
      </dgm:t>
    </dgm:pt>
    <dgm:pt modelId="{0741D1E8-E54D-3C44-B889-94413A6EC4E8}" type="parTrans" cxnId="{FB1D75E4-08C4-F842-A878-1283AFF6CF86}">
      <dgm:prSet/>
      <dgm:spPr/>
      <dgm:t>
        <a:bodyPr/>
        <a:lstStyle/>
        <a:p>
          <a:endParaRPr lang="en-US"/>
        </a:p>
      </dgm:t>
    </dgm:pt>
    <dgm:pt modelId="{3E7983F6-F5DC-B640-A349-3133DC5E6AB4}" type="sibTrans" cxnId="{FB1D75E4-08C4-F842-A878-1283AFF6CF86}">
      <dgm:prSet/>
      <dgm:spPr/>
      <dgm:t>
        <a:bodyPr/>
        <a:lstStyle/>
        <a:p>
          <a:endParaRPr lang="en-US"/>
        </a:p>
      </dgm:t>
    </dgm:pt>
    <dgm:pt modelId="{4D682DC1-5BB6-5345-AD0E-801733F39E24}" type="pres">
      <dgm:prSet presAssocID="{9DBF3C8B-4F11-4544-8E5B-9C9BCAFF9E98}" presName="vert0" presStyleCnt="0">
        <dgm:presLayoutVars>
          <dgm:dir/>
          <dgm:animOne val="branch"/>
          <dgm:animLvl val="lvl"/>
        </dgm:presLayoutVars>
      </dgm:prSet>
      <dgm:spPr/>
    </dgm:pt>
    <dgm:pt modelId="{D03AD651-E8E9-A949-9B97-1427C8B1E01C}" type="pres">
      <dgm:prSet presAssocID="{007F8D8E-CBD7-7C48-AB26-267B544D131D}" presName="thickLine" presStyleLbl="alignNode1" presStyleIdx="0" presStyleCnt="3"/>
      <dgm:spPr/>
    </dgm:pt>
    <dgm:pt modelId="{2EA648B8-B61A-CF4D-A208-B4A765F2C601}" type="pres">
      <dgm:prSet presAssocID="{007F8D8E-CBD7-7C48-AB26-267B544D131D}" presName="horz1" presStyleCnt="0"/>
      <dgm:spPr/>
    </dgm:pt>
    <dgm:pt modelId="{2903B27B-CEEE-EC41-896C-F9F013D82106}" type="pres">
      <dgm:prSet presAssocID="{007F8D8E-CBD7-7C48-AB26-267B544D131D}" presName="tx1" presStyleLbl="revTx" presStyleIdx="0" presStyleCnt="3"/>
      <dgm:spPr/>
    </dgm:pt>
    <dgm:pt modelId="{9D70E06E-F55C-F64E-883F-8ABF98F71CAC}" type="pres">
      <dgm:prSet presAssocID="{007F8D8E-CBD7-7C48-AB26-267B544D131D}" presName="vert1" presStyleCnt="0"/>
      <dgm:spPr/>
    </dgm:pt>
    <dgm:pt modelId="{B9F116CE-EF37-564A-916A-50C82BC09233}" type="pres">
      <dgm:prSet presAssocID="{39B44696-9A37-A74F-98E9-A7F3E7782F25}" presName="thickLine" presStyleLbl="alignNode1" presStyleIdx="1" presStyleCnt="3"/>
      <dgm:spPr/>
    </dgm:pt>
    <dgm:pt modelId="{EEB7F6AB-14C5-FC49-B584-CF56C85DCEA3}" type="pres">
      <dgm:prSet presAssocID="{39B44696-9A37-A74F-98E9-A7F3E7782F25}" presName="horz1" presStyleCnt="0"/>
      <dgm:spPr/>
    </dgm:pt>
    <dgm:pt modelId="{EB330691-EDDB-C24A-B000-35229AB0E42E}" type="pres">
      <dgm:prSet presAssocID="{39B44696-9A37-A74F-98E9-A7F3E7782F25}" presName="tx1" presStyleLbl="revTx" presStyleIdx="1" presStyleCnt="3"/>
      <dgm:spPr/>
    </dgm:pt>
    <dgm:pt modelId="{06D9740C-8206-494C-9F67-1BB5FCFF8DEF}" type="pres">
      <dgm:prSet presAssocID="{39B44696-9A37-A74F-98E9-A7F3E7782F25}" presName="vert1" presStyleCnt="0"/>
      <dgm:spPr/>
    </dgm:pt>
    <dgm:pt modelId="{5D4DBBB8-001B-B74D-8B7D-3EC08DCC071F}" type="pres">
      <dgm:prSet presAssocID="{7CF591A2-BB26-1742-9D35-87F1DE4BA797}" presName="thickLine" presStyleLbl="alignNode1" presStyleIdx="2" presStyleCnt="3"/>
      <dgm:spPr/>
    </dgm:pt>
    <dgm:pt modelId="{7DC83BA1-647B-3146-AF19-C4E548EE485A}" type="pres">
      <dgm:prSet presAssocID="{7CF591A2-BB26-1742-9D35-87F1DE4BA797}" presName="horz1" presStyleCnt="0"/>
      <dgm:spPr/>
    </dgm:pt>
    <dgm:pt modelId="{F91B31A6-AABE-B340-BF68-184A76690E12}" type="pres">
      <dgm:prSet presAssocID="{7CF591A2-BB26-1742-9D35-87F1DE4BA797}" presName="tx1" presStyleLbl="revTx" presStyleIdx="2" presStyleCnt="3"/>
      <dgm:spPr/>
    </dgm:pt>
    <dgm:pt modelId="{7920B796-9C61-1A4B-BBF4-4CC63DF3C51C}" type="pres">
      <dgm:prSet presAssocID="{7CF591A2-BB26-1742-9D35-87F1DE4BA797}" presName="vert1" presStyleCnt="0"/>
      <dgm:spPr/>
    </dgm:pt>
  </dgm:ptLst>
  <dgm:cxnLst>
    <dgm:cxn modelId="{0DF8A102-CCCA-5D44-99CB-3CBE13302794}" type="presOf" srcId="{007F8D8E-CBD7-7C48-AB26-267B544D131D}" destId="{2903B27B-CEEE-EC41-896C-F9F013D82106}" srcOrd="0" destOrd="0" presId="urn:microsoft.com/office/officeart/2008/layout/LinedList"/>
    <dgm:cxn modelId="{05FE8839-C38A-3445-924D-EE3ACB0372F6}" type="presOf" srcId="{39B44696-9A37-A74F-98E9-A7F3E7782F25}" destId="{EB330691-EDDB-C24A-B000-35229AB0E42E}" srcOrd="0" destOrd="0" presId="urn:microsoft.com/office/officeart/2008/layout/LinedList"/>
    <dgm:cxn modelId="{732CD560-423E-B94C-AB30-F012F6BEE37E}" srcId="{9DBF3C8B-4F11-4544-8E5B-9C9BCAFF9E98}" destId="{007F8D8E-CBD7-7C48-AB26-267B544D131D}" srcOrd="0" destOrd="0" parTransId="{83B54509-AE9A-164E-A81C-672EEDAE6107}" sibTransId="{8A4C51BF-CFC7-854A-8F5D-371F160B0290}"/>
    <dgm:cxn modelId="{27AB27D0-66E8-1945-86D1-491B89A2119C}" srcId="{9DBF3C8B-4F11-4544-8E5B-9C9BCAFF9E98}" destId="{39B44696-9A37-A74F-98E9-A7F3E7782F25}" srcOrd="1" destOrd="0" parTransId="{488D57BD-CC34-494B-9977-60105779FB30}" sibTransId="{1A217E2F-DFD4-9049-BDC8-BBF8ADA44142}"/>
    <dgm:cxn modelId="{CB5858D3-01B0-F44F-81CF-0D4FD1985313}" type="presOf" srcId="{7CF591A2-BB26-1742-9D35-87F1DE4BA797}" destId="{F91B31A6-AABE-B340-BF68-184A76690E12}" srcOrd="0" destOrd="0" presId="urn:microsoft.com/office/officeart/2008/layout/LinedList"/>
    <dgm:cxn modelId="{8081C3D3-5554-AE42-8633-67700101DBC6}" type="presOf" srcId="{9DBF3C8B-4F11-4544-8E5B-9C9BCAFF9E98}" destId="{4D682DC1-5BB6-5345-AD0E-801733F39E24}" srcOrd="0" destOrd="0" presId="urn:microsoft.com/office/officeart/2008/layout/LinedList"/>
    <dgm:cxn modelId="{FB1D75E4-08C4-F842-A878-1283AFF6CF86}" srcId="{9DBF3C8B-4F11-4544-8E5B-9C9BCAFF9E98}" destId="{7CF591A2-BB26-1742-9D35-87F1DE4BA797}" srcOrd="2" destOrd="0" parTransId="{0741D1E8-E54D-3C44-B889-94413A6EC4E8}" sibTransId="{3E7983F6-F5DC-B640-A349-3133DC5E6AB4}"/>
    <dgm:cxn modelId="{3BF8B5B6-A779-D44A-8960-D776C33D3FF6}" type="presParOf" srcId="{4D682DC1-5BB6-5345-AD0E-801733F39E24}" destId="{D03AD651-E8E9-A949-9B97-1427C8B1E01C}" srcOrd="0" destOrd="0" presId="urn:microsoft.com/office/officeart/2008/layout/LinedList"/>
    <dgm:cxn modelId="{47CA65B8-ECBD-AD4D-97C6-623A60ECEC0A}" type="presParOf" srcId="{4D682DC1-5BB6-5345-AD0E-801733F39E24}" destId="{2EA648B8-B61A-CF4D-A208-B4A765F2C601}" srcOrd="1" destOrd="0" presId="urn:microsoft.com/office/officeart/2008/layout/LinedList"/>
    <dgm:cxn modelId="{1CA1A6B9-065A-FC42-A690-57BD4851A7BC}" type="presParOf" srcId="{2EA648B8-B61A-CF4D-A208-B4A765F2C601}" destId="{2903B27B-CEEE-EC41-896C-F9F013D82106}" srcOrd="0" destOrd="0" presId="urn:microsoft.com/office/officeart/2008/layout/LinedList"/>
    <dgm:cxn modelId="{9500A9BE-FD2B-7E4A-A3F7-586781F0DD2C}" type="presParOf" srcId="{2EA648B8-B61A-CF4D-A208-B4A765F2C601}" destId="{9D70E06E-F55C-F64E-883F-8ABF98F71CAC}" srcOrd="1" destOrd="0" presId="urn:microsoft.com/office/officeart/2008/layout/LinedList"/>
    <dgm:cxn modelId="{836A9864-23D4-BD4C-A5DE-090F4057B6AD}" type="presParOf" srcId="{4D682DC1-5BB6-5345-AD0E-801733F39E24}" destId="{B9F116CE-EF37-564A-916A-50C82BC09233}" srcOrd="2" destOrd="0" presId="urn:microsoft.com/office/officeart/2008/layout/LinedList"/>
    <dgm:cxn modelId="{A6D404DF-244E-2B40-8765-9A57ABD10946}" type="presParOf" srcId="{4D682DC1-5BB6-5345-AD0E-801733F39E24}" destId="{EEB7F6AB-14C5-FC49-B584-CF56C85DCEA3}" srcOrd="3" destOrd="0" presId="urn:microsoft.com/office/officeart/2008/layout/LinedList"/>
    <dgm:cxn modelId="{7C51BAFF-B918-074A-B8BA-657EE222E005}" type="presParOf" srcId="{EEB7F6AB-14C5-FC49-B584-CF56C85DCEA3}" destId="{EB330691-EDDB-C24A-B000-35229AB0E42E}" srcOrd="0" destOrd="0" presId="urn:microsoft.com/office/officeart/2008/layout/LinedList"/>
    <dgm:cxn modelId="{B89F304C-3B8F-A141-9E5F-FAA0F4BE7DCA}" type="presParOf" srcId="{EEB7F6AB-14C5-FC49-B584-CF56C85DCEA3}" destId="{06D9740C-8206-494C-9F67-1BB5FCFF8DEF}" srcOrd="1" destOrd="0" presId="urn:microsoft.com/office/officeart/2008/layout/LinedList"/>
    <dgm:cxn modelId="{51A7B11F-DAD8-B94C-AA91-0127DF1C2343}" type="presParOf" srcId="{4D682DC1-5BB6-5345-AD0E-801733F39E24}" destId="{5D4DBBB8-001B-B74D-8B7D-3EC08DCC071F}" srcOrd="4" destOrd="0" presId="urn:microsoft.com/office/officeart/2008/layout/LinedList"/>
    <dgm:cxn modelId="{65723D95-8A11-CD4E-B7FB-BE2DF3282728}" type="presParOf" srcId="{4D682DC1-5BB6-5345-AD0E-801733F39E24}" destId="{7DC83BA1-647B-3146-AF19-C4E548EE485A}" srcOrd="5" destOrd="0" presId="urn:microsoft.com/office/officeart/2008/layout/LinedList"/>
    <dgm:cxn modelId="{C97C41D2-9009-7A44-9A49-EBD3F76000C8}" type="presParOf" srcId="{7DC83BA1-647B-3146-AF19-C4E548EE485A}" destId="{F91B31A6-AABE-B340-BF68-184A76690E12}" srcOrd="0" destOrd="0" presId="urn:microsoft.com/office/officeart/2008/layout/LinedList"/>
    <dgm:cxn modelId="{BD1A57CC-3D58-A54C-836F-1344937BB853}" type="presParOf" srcId="{7DC83BA1-647B-3146-AF19-C4E548EE485A}" destId="{7920B796-9C61-1A4B-BBF4-4CC63DF3C5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0AC6A6-7D13-5F42-A39E-C1B2E870A7B2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25B073B-E208-9E44-883D-3B3FFFF11466}">
      <dgm:prSet/>
      <dgm:spPr/>
      <dgm:t>
        <a:bodyPr/>
        <a:lstStyle/>
        <a:p>
          <a:r>
            <a:rPr lang="en-US" dirty="0"/>
            <a:t>Months-to-month churn: 31.5-48.3%; one-year: 7.1-14.8%; two-year: 1.6-4.2%</a:t>
          </a:r>
        </a:p>
      </dgm:t>
    </dgm:pt>
    <dgm:pt modelId="{FD686C7F-FB03-8C4A-A75C-4147E6DB21B6}" type="parTrans" cxnId="{295F2BE5-CA8E-B04A-BC2C-AAC3EB8B99D8}">
      <dgm:prSet/>
      <dgm:spPr/>
      <dgm:t>
        <a:bodyPr/>
        <a:lstStyle/>
        <a:p>
          <a:endParaRPr lang="en-US"/>
        </a:p>
      </dgm:t>
    </dgm:pt>
    <dgm:pt modelId="{43278B16-32D0-9440-A99F-AB2AFCAC832B}" type="sibTrans" cxnId="{295F2BE5-CA8E-B04A-BC2C-AAC3EB8B99D8}">
      <dgm:prSet/>
      <dgm:spPr/>
      <dgm:t>
        <a:bodyPr/>
        <a:lstStyle/>
        <a:p>
          <a:endParaRPr lang="en-US"/>
        </a:p>
      </dgm:t>
    </dgm:pt>
    <dgm:pt modelId="{D80DD465-BC9A-FB43-A2A9-28DCA17D7DB7}">
      <dgm:prSet/>
      <dgm:spPr/>
      <dgm:t>
        <a:bodyPr/>
        <a:lstStyle/>
        <a:p>
          <a:r>
            <a:rPr lang="en-US"/>
            <a:t>Paperless billing correlates with ~1.5x higher churn across all contracts</a:t>
          </a:r>
        </a:p>
      </dgm:t>
    </dgm:pt>
    <dgm:pt modelId="{9BD97DE1-ABF0-0B42-BAA2-BA55EC20DDBB}" type="parTrans" cxnId="{B7AC825D-7A3D-6648-ACB8-6882B5BC0A2F}">
      <dgm:prSet/>
      <dgm:spPr/>
      <dgm:t>
        <a:bodyPr/>
        <a:lstStyle/>
        <a:p>
          <a:endParaRPr lang="en-US"/>
        </a:p>
      </dgm:t>
    </dgm:pt>
    <dgm:pt modelId="{075ED6BF-E666-8446-8568-3DA687F6BBE1}" type="sibTrans" cxnId="{B7AC825D-7A3D-6648-ACB8-6882B5BC0A2F}">
      <dgm:prSet/>
      <dgm:spPr/>
      <dgm:t>
        <a:bodyPr/>
        <a:lstStyle/>
        <a:p>
          <a:endParaRPr lang="en-US"/>
        </a:p>
      </dgm:t>
    </dgm:pt>
    <dgm:pt modelId="{974B1C5C-E116-204C-8724-E1659EF48BC0}">
      <dgm:prSet/>
      <dgm:spPr/>
      <dgm:t>
        <a:bodyPr/>
        <a:lstStyle/>
        <a:p>
          <a:r>
            <a:rPr lang="en-US"/>
            <a:t>Contract incentives are the single biggest retention lever</a:t>
          </a:r>
        </a:p>
      </dgm:t>
    </dgm:pt>
    <dgm:pt modelId="{3686F25F-22F5-1544-AC69-889C8CE79081}" type="parTrans" cxnId="{2916F9D1-4B0F-7A49-B223-D4B7359F8740}">
      <dgm:prSet/>
      <dgm:spPr/>
      <dgm:t>
        <a:bodyPr/>
        <a:lstStyle/>
        <a:p>
          <a:endParaRPr lang="en-US"/>
        </a:p>
      </dgm:t>
    </dgm:pt>
    <dgm:pt modelId="{3AD94262-6BDA-EC41-8F1C-529D11D06FC0}" type="sibTrans" cxnId="{2916F9D1-4B0F-7A49-B223-D4B7359F8740}">
      <dgm:prSet/>
      <dgm:spPr/>
      <dgm:t>
        <a:bodyPr/>
        <a:lstStyle/>
        <a:p>
          <a:endParaRPr lang="en-US"/>
        </a:p>
      </dgm:t>
    </dgm:pt>
    <dgm:pt modelId="{A5F4C4C3-33FD-0B40-922B-32D1010FF976}" type="pres">
      <dgm:prSet presAssocID="{8B0AC6A6-7D13-5F42-A39E-C1B2E870A7B2}" presName="vert0" presStyleCnt="0">
        <dgm:presLayoutVars>
          <dgm:dir/>
          <dgm:animOne val="branch"/>
          <dgm:animLvl val="lvl"/>
        </dgm:presLayoutVars>
      </dgm:prSet>
      <dgm:spPr/>
    </dgm:pt>
    <dgm:pt modelId="{8DC7BA1A-64B8-7F46-B0AE-762CAD939D2E}" type="pres">
      <dgm:prSet presAssocID="{425B073B-E208-9E44-883D-3B3FFFF11466}" presName="thickLine" presStyleLbl="alignNode1" presStyleIdx="0" presStyleCnt="3"/>
      <dgm:spPr/>
    </dgm:pt>
    <dgm:pt modelId="{063D2D12-B3A8-4944-83DC-6E98CFE6EC13}" type="pres">
      <dgm:prSet presAssocID="{425B073B-E208-9E44-883D-3B3FFFF11466}" presName="horz1" presStyleCnt="0"/>
      <dgm:spPr/>
    </dgm:pt>
    <dgm:pt modelId="{199DBCEE-8CF5-4D48-BAC7-1EA210275CCD}" type="pres">
      <dgm:prSet presAssocID="{425B073B-E208-9E44-883D-3B3FFFF11466}" presName="tx1" presStyleLbl="revTx" presStyleIdx="0" presStyleCnt="3"/>
      <dgm:spPr/>
    </dgm:pt>
    <dgm:pt modelId="{DF0B7EFC-76E0-DE4D-BA43-F106F604D926}" type="pres">
      <dgm:prSet presAssocID="{425B073B-E208-9E44-883D-3B3FFFF11466}" presName="vert1" presStyleCnt="0"/>
      <dgm:spPr/>
    </dgm:pt>
    <dgm:pt modelId="{D847CE8B-7D31-144F-8D6F-ACB3043CF1D0}" type="pres">
      <dgm:prSet presAssocID="{D80DD465-BC9A-FB43-A2A9-28DCA17D7DB7}" presName="thickLine" presStyleLbl="alignNode1" presStyleIdx="1" presStyleCnt="3"/>
      <dgm:spPr/>
    </dgm:pt>
    <dgm:pt modelId="{54EA6CA4-A241-4840-BCBF-D1E7297D8E4C}" type="pres">
      <dgm:prSet presAssocID="{D80DD465-BC9A-FB43-A2A9-28DCA17D7DB7}" presName="horz1" presStyleCnt="0"/>
      <dgm:spPr/>
    </dgm:pt>
    <dgm:pt modelId="{FF0E8055-99AE-BC46-B78C-1EE04C4DBC8D}" type="pres">
      <dgm:prSet presAssocID="{D80DD465-BC9A-FB43-A2A9-28DCA17D7DB7}" presName="tx1" presStyleLbl="revTx" presStyleIdx="1" presStyleCnt="3"/>
      <dgm:spPr/>
    </dgm:pt>
    <dgm:pt modelId="{829E61B3-E622-1F47-A3C3-CDC80BA15DD6}" type="pres">
      <dgm:prSet presAssocID="{D80DD465-BC9A-FB43-A2A9-28DCA17D7DB7}" presName="vert1" presStyleCnt="0"/>
      <dgm:spPr/>
    </dgm:pt>
    <dgm:pt modelId="{5AA113F5-CCF9-9146-AB38-DCB0433F7960}" type="pres">
      <dgm:prSet presAssocID="{974B1C5C-E116-204C-8724-E1659EF48BC0}" presName="thickLine" presStyleLbl="alignNode1" presStyleIdx="2" presStyleCnt="3"/>
      <dgm:spPr/>
    </dgm:pt>
    <dgm:pt modelId="{F8DF2983-D74A-0041-A4FC-A930BE4AF4B7}" type="pres">
      <dgm:prSet presAssocID="{974B1C5C-E116-204C-8724-E1659EF48BC0}" presName="horz1" presStyleCnt="0"/>
      <dgm:spPr/>
    </dgm:pt>
    <dgm:pt modelId="{7C6515A4-7FD4-1741-8379-81C42FBF6AB8}" type="pres">
      <dgm:prSet presAssocID="{974B1C5C-E116-204C-8724-E1659EF48BC0}" presName="tx1" presStyleLbl="revTx" presStyleIdx="2" presStyleCnt="3"/>
      <dgm:spPr/>
    </dgm:pt>
    <dgm:pt modelId="{AE2567EB-7F1D-B54C-A15C-2E13FFB3B9D5}" type="pres">
      <dgm:prSet presAssocID="{974B1C5C-E116-204C-8724-E1659EF48BC0}" presName="vert1" presStyleCnt="0"/>
      <dgm:spPr/>
    </dgm:pt>
  </dgm:ptLst>
  <dgm:cxnLst>
    <dgm:cxn modelId="{B7AC825D-7A3D-6648-ACB8-6882B5BC0A2F}" srcId="{8B0AC6A6-7D13-5F42-A39E-C1B2E870A7B2}" destId="{D80DD465-BC9A-FB43-A2A9-28DCA17D7DB7}" srcOrd="1" destOrd="0" parTransId="{9BD97DE1-ABF0-0B42-BAA2-BA55EC20DDBB}" sibTransId="{075ED6BF-E666-8446-8568-3DA687F6BBE1}"/>
    <dgm:cxn modelId="{1B17E558-BD4B-E747-870A-905CD4AF78D1}" type="presOf" srcId="{425B073B-E208-9E44-883D-3B3FFFF11466}" destId="{199DBCEE-8CF5-4D48-BAC7-1EA210275CCD}" srcOrd="0" destOrd="0" presId="urn:microsoft.com/office/officeart/2008/layout/LinedList"/>
    <dgm:cxn modelId="{0FEE9C8C-3A0C-0248-AC73-3A70079B8771}" type="presOf" srcId="{974B1C5C-E116-204C-8724-E1659EF48BC0}" destId="{7C6515A4-7FD4-1741-8379-81C42FBF6AB8}" srcOrd="0" destOrd="0" presId="urn:microsoft.com/office/officeart/2008/layout/LinedList"/>
    <dgm:cxn modelId="{2916F9D1-4B0F-7A49-B223-D4B7359F8740}" srcId="{8B0AC6A6-7D13-5F42-A39E-C1B2E870A7B2}" destId="{974B1C5C-E116-204C-8724-E1659EF48BC0}" srcOrd="2" destOrd="0" parTransId="{3686F25F-22F5-1544-AC69-889C8CE79081}" sibTransId="{3AD94262-6BDA-EC41-8F1C-529D11D06FC0}"/>
    <dgm:cxn modelId="{295F2BE5-CA8E-B04A-BC2C-AAC3EB8B99D8}" srcId="{8B0AC6A6-7D13-5F42-A39E-C1B2E870A7B2}" destId="{425B073B-E208-9E44-883D-3B3FFFF11466}" srcOrd="0" destOrd="0" parTransId="{FD686C7F-FB03-8C4A-A75C-4147E6DB21B6}" sibTransId="{43278B16-32D0-9440-A99F-AB2AFCAC832B}"/>
    <dgm:cxn modelId="{43EF9DE7-3B84-1549-A3BE-030F33925706}" type="presOf" srcId="{8B0AC6A6-7D13-5F42-A39E-C1B2E870A7B2}" destId="{A5F4C4C3-33FD-0B40-922B-32D1010FF976}" srcOrd="0" destOrd="0" presId="urn:microsoft.com/office/officeart/2008/layout/LinedList"/>
    <dgm:cxn modelId="{A10F0DF3-87DD-0E43-AB93-98F42C84F747}" type="presOf" srcId="{D80DD465-BC9A-FB43-A2A9-28DCA17D7DB7}" destId="{FF0E8055-99AE-BC46-B78C-1EE04C4DBC8D}" srcOrd="0" destOrd="0" presId="urn:microsoft.com/office/officeart/2008/layout/LinedList"/>
    <dgm:cxn modelId="{4BB66D43-F697-0A45-8EFE-E08C7C5AE2D6}" type="presParOf" srcId="{A5F4C4C3-33FD-0B40-922B-32D1010FF976}" destId="{8DC7BA1A-64B8-7F46-B0AE-762CAD939D2E}" srcOrd="0" destOrd="0" presId="urn:microsoft.com/office/officeart/2008/layout/LinedList"/>
    <dgm:cxn modelId="{48EE2287-9A80-874A-B107-501DED304DE8}" type="presParOf" srcId="{A5F4C4C3-33FD-0B40-922B-32D1010FF976}" destId="{063D2D12-B3A8-4944-83DC-6E98CFE6EC13}" srcOrd="1" destOrd="0" presId="urn:microsoft.com/office/officeart/2008/layout/LinedList"/>
    <dgm:cxn modelId="{A2E60D2F-AE4F-624D-B77F-2AADC7C6848F}" type="presParOf" srcId="{063D2D12-B3A8-4944-83DC-6E98CFE6EC13}" destId="{199DBCEE-8CF5-4D48-BAC7-1EA210275CCD}" srcOrd="0" destOrd="0" presId="urn:microsoft.com/office/officeart/2008/layout/LinedList"/>
    <dgm:cxn modelId="{BE9780AC-AD79-2A40-9F4D-F872631ECA44}" type="presParOf" srcId="{063D2D12-B3A8-4944-83DC-6E98CFE6EC13}" destId="{DF0B7EFC-76E0-DE4D-BA43-F106F604D926}" srcOrd="1" destOrd="0" presId="urn:microsoft.com/office/officeart/2008/layout/LinedList"/>
    <dgm:cxn modelId="{58AB2E5D-A31B-8341-9878-CFC4E5704F55}" type="presParOf" srcId="{A5F4C4C3-33FD-0B40-922B-32D1010FF976}" destId="{D847CE8B-7D31-144F-8D6F-ACB3043CF1D0}" srcOrd="2" destOrd="0" presId="urn:microsoft.com/office/officeart/2008/layout/LinedList"/>
    <dgm:cxn modelId="{9B773FA7-83BF-254A-9FDD-9BC3915AB0DB}" type="presParOf" srcId="{A5F4C4C3-33FD-0B40-922B-32D1010FF976}" destId="{54EA6CA4-A241-4840-BCBF-D1E7297D8E4C}" srcOrd="3" destOrd="0" presId="urn:microsoft.com/office/officeart/2008/layout/LinedList"/>
    <dgm:cxn modelId="{D5A4A62C-45CD-4740-AD22-7F0BC34834C2}" type="presParOf" srcId="{54EA6CA4-A241-4840-BCBF-D1E7297D8E4C}" destId="{FF0E8055-99AE-BC46-B78C-1EE04C4DBC8D}" srcOrd="0" destOrd="0" presId="urn:microsoft.com/office/officeart/2008/layout/LinedList"/>
    <dgm:cxn modelId="{F963E925-0404-FC4E-A38A-066A96F5EA22}" type="presParOf" srcId="{54EA6CA4-A241-4840-BCBF-D1E7297D8E4C}" destId="{829E61B3-E622-1F47-A3C3-CDC80BA15DD6}" srcOrd="1" destOrd="0" presId="urn:microsoft.com/office/officeart/2008/layout/LinedList"/>
    <dgm:cxn modelId="{E7E0E8DD-2D50-DA4E-8C0D-629B81D42645}" type="presParOf" srcId="{A5F4C4C3-33FD-0B40-922B-32D1010FF976}" destId="{5AA113F5-CCF9-9146-AB38-DCB0433F7960}" srcOrd="4" destOrd="0" presId="urn:microsoft.com/office/officeart/2008/layout/LinedList"/>
    <dgm:cxn modelId="{658FADD0-0EE6-6442-A2FF-D96B9535F47A}" type="presParOf" srcId="{A5F4C4C3-33FD-0B40-922B-32D1010FF976}" destId="{F8DF2983-D74A-0041-A4FC-A930BE4AF4B7}" srcOrd="5" destOrd="0" presId="urn:microsoft.com/office/officeart/2008/layout/LinedList"/>
    <dgm:cxn modelId="{79D76BC7-1E1A-874F-86D8-6A813D7D0BA6}" type="presParOf" srcId="{F8DF2983-D74A-0041-A4FC-A930BE4AF4B7}" destId="{7C6515A4-7FD4-1741-8379-81C42FBF6AB8}" srcOrd="0" destOrd="0" presId="urn:microsoft.com/office/officeart/2008/layout/LinedList"/>
    <dgm:cxn modelId="{081968E1-B92A-4349-89E1-E73898C154E0}" type="presParOf" srcId="{F8DF2983-D74A-0041-A4FC-A930BE4AF4B7}" destId="{AE2567EB-7F1D-B54C-A15C-2E13FFB3B9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B64C31-B89D-425F-AE6D-33CE926235D4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C4F23B-0DD4-473E-9936-62B762154145}">
      <dgm:prSet/>
      <dgm:spPr/>
      <dgm:t>
        <a:bodyPr/>
        <a:lstStyle/>
        <a:p>
          <a:r>
            <a:rPr lang="en-US" dirty="0"/>
            <a:t>Why these models?</a:t>
          </a:r>
        </a:p>
      </dgm:t>
    </dgm:pt>
    <dgm:pt modelId="{39CC7DA0-636A-4610-8530-25ABAA789CC3}" type="parTrans" cxnId="{62D6E0BF-BEEF-44E3-8823-FF0C3344431F}">
      <dgm:prSet/>
      <dgm:spPr/>
      <dgm:t>
        <a:bodyPr/>
        <a:lstStyle/>
        <a:p>
          <a:endParaRPr lang="en-US"/>
        </a:p>
      </dgm:t>
    </dgm:pt>
    <dgm:pt modelId="{B9133F9F-A226-40BC-8CF5-AD696AE6C51A}" type="sibTrans" cxnId="{62D6E0BF-BEEF-44E3-8823-FF0C3344431F}">
      <dgm:prSet/>
      <dgm:spPr/>
      <dgm:t>
        <a:bodyPr/>
        <a:lstStyle/>
        <a:p>
          <a:endParaRPr lang="en-US"/>
        </a:p>
      </dgm:t>
    </dgm:pt>
    <dgm:pt modelId="{5EB7752D-1929-488A-B52F-6BE36DE533C5}">
      <dgm:prSet/>
      <dgm:spPr/>
      <dgm:t>
        <a:bodyPr/>
        <a:lstStyle/>
        <a:p>
          <a:r>
            <a:rPr lang="en-US" b="1" dirty="0"/>
            <a:t>Logistic Regression:</a:t>
          </a:r>
          <a:r>
            <a:rPr lang="en-US" dirty="0"/>
            <a:t> clear coefficients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actionable risk scores</a:t>
          </a:r>
        </a:p>
      </dgm:t>
    </dgm:pt>
    <dgm:pt modelId="{6E2936AB-E9F2-4117-862E-8E4CBF1A330D}" type="parTrans" cxnId="{D3BFD798-5DC5-4BB3-A702-5D77A1FD6D02}">
      <dgm:prSet/>
      <dgm:spPr/>
      <dgm:t>
        <a:bodyPr/>
        <a:lstStyle/>
        <a:p>
          <a:endParaRPr lang="en-US"/>
        </a:p>
      </dgm:t>
    </dgm:pt>
    <dgm:pt modelId="{CAB29E88-CC2F-4158-A8C8-92B6B2DA147A}" type="sibTrans" cxnId="{D3BFD798-5DC5-4BB3-A702-5D77A1FD6D02}">
      <dgm:prSet/>
      <dgm:spPr/>
      <dgm:t>
        <a:bodyPr/>
        <a:lstStyle/>
        <a:p>
          <a:endParaRPr lang="en-US"/>
        </a:p>
      </dgm:t>
    </dgm:pt>
    <dgm:pt modelId="{76673BCE-2860-42CC-BF0E-8119B716278C}">
      <dgm:prSet/>
      <dgm:spPr/>
      <dgm:t>
        <a:bodyPr/>
        <a:lstStyle/>
        <a:p>
          <a:r>
            <a:rPr lang="en-US" b="1" dirty="0"/>
            <a:t>Decision Tree: </a:t>
          </a:r>
          <a:r>
            <a:rPr lang="en-US" dirty="0"/>
            <a:t>uncovers non-linear interactions</a:t>
          </a:r>
        </a:p>
      </dgm:t>
    </dgm:pt>
    <dgm:pt modelId="{FABD59A8-DE6C-42B2-AC4A-141AA5A058E9}" type="parTrans" cxnId="{E4D9912F-AA72-4ABF-892C-80360A67C4B4}">
      <dgm:prSet/>
      <dgm:spPr/>
      <dgm:t>
        <a:bodyPr/>
        <a:lstStyle/>
        <a:p>
          <a:endParaRPr lang="en-US"/>
        </a:p>
      </dgm:t>
    </dgm:pt>
    <dgm:pt modelId="{A53BB94E-7D22-4E76-9547-BAF3965B77E8}" type="sibTrans" cxnId="{E4D9912F-AA72-4ABF-892C-80360A67C4B4}">
      <dgm:prSet/>
      <dgm:spPr/>
      <dgm:t>
        <a:bodyPr/>
        <a:lstStyle/>
        <a:p>
          <a:endParaRPr lang="en-US"/>
        </a:p>
      </dgm:t>
    </dgm:pt>
    <dgm:pt modelId="{2815AF33-FA9D-440A-BFCE-FFC2456F4CA0}">
      <dgm:prSet/>
      <dgm:spPr/>
      <dgm:t>
        <a:bodyPr/>
        <a:lstStyle/>
        <a:p>
          <a:r>
            <a:rPr lang="en-US" dirty="0"/>
            <a:t>Feature engineering: one-hot encoding, scaling, tenure brackets, charges ratios</a:t>
          </a:r>
        </a:p>
      </dgm:t>
    </dgm:pt>
    <dgm:pt modelId="{EDFE131D-1A82-4808-A60D-EEC4FB6DA199}" type="parTrans" cxnId="{E7C9FC14-D7B4-4102-8C4E-294187A2A7DD}">
      <dgm:prSet/>
      <dgm:spPr/>
      <dgm:t>
        <a:bodyPr/>
        <a:lstStyle/>
        <a:p>
          <a:endParaRPr lang="en-US"/>
        </a:p>
      </dgm:t>
    </dgm:pt>
    <dgm:pt modelId="{146799E5-2351-464B-897A-8C220C49D9C9}" type="sibTrans" cxnId="{E7C9FC14-D7B4-4102-8C4E-294187A2A7DD}">
      <dgm:prSet/>
      <dgm:spPr/>
      <dgm:t>
        <a:bodyPr/>
        <a:lstStyle/>
        <a:p>
          <a:endParaRPr lang="en-US"/>
        </a:p>
      </dgm:t>
    </dgm:pt>
    <dgm:pt modelId="{81C6D017-BCFD-4E74-9530-F090DFB2283E}">
      <dgm:prSet/>
      <dgm:spPr/>
      <dgm:t>
        <a:bodyPr/>
        <a:lstStyle/>
        <a:p>
          <a:r>
            <a:rPr lang="en-US" dirty="0"/>
            <a:t>AIM: balance interpretability &amp; predictive power for real-world deployment</a:t>
          </a:r>
        </a:p>
      </dgm:t>
    </dgm:pt>
    <dgm:pt modelId="{2A238BE3-E753-40F5-94B8-E4A0A198234E}" type="parTrans" cxnId="{BE29E792-FF50-4C0A-91DC-399715A1CC73}">
      <dgm:prSet/>
      <dgm:spPr/>
      <dgm:t>
        <a:bodyPr/>
        <a:lstStyle/>
        <a:p>
          <a:endParaRPr lang="en-US"/>
        </a:p>
      </dgm:t>
    </dgm:pt>
    <dgm:pt modelId="{2919B7BD-402F-487E-A4EC-4172EA33FCD4}" type="sibTrans" cxnId="{BE29E792-FF50-4C0A-91DC-399715A1CC73}">
      <dgm:prSet/>
      <dgm:spPr/>
      <dgm:t>
        <a:bodyPr/>
        <a:lstStyle/>
        <a:p>
          <a:endParaRPr lang="en-US"/>
        </a:p>
      </dgm:t>
    </dgm:pt>
    <dgm:pt modelId="{339B94B7-BE9F-4487-8F6F-B2609F493672}" type="pres">
      <dgm:prSet presAssocID="{11B64C31-B89D-425F-AE6D-33CE926235D4}" presName="Name0" presStyleCnt="0">
        <dgm:presLayoutVars>
          <dgm:dir/>
          <dgm:animLvl val="lvl"/>
          <dgm:resizeHandles val="exact"/>
        </dgm:presLayoutVars>
      </dgm:prSet>
      <dgm:spPr/>
    </dgm:pt>
    <dgm:pt modelId="{22678279-42CD-48E7-8EE9-9C4ED0D80092}" type="pres">
      <dgm:prSet presAssocID="{81C6D017-BCFD-4E74-9530-F090DFB2283E}" presName="boxAndChildren" presStyleCnt="0"/>
      <dgm:spPr/>
    </dgm:pt>
    <dgm:pt modelId="{2F06B197-6689-4064-81FC-E12E18976DE8}" type="pres">
      <dgm:prSet presAssocID="{81C6D017-BCFD-4E74-9530-F090DFB2283E}" presName="parentTextBox" presStyleLbl="node1" presStyleIdx="0" presStyleCnt="3"/>
      <dgm:spPr/>
    </dgm:pt>
    <dgm:pt modelId="{E02BB4D9-A97D-4C1F-A8DC-7B5AEAB9E0F4}" type="pres">
      <dgm:prSet presAssocID="{146799E5-2351-464B-897A-8C220C49D9C9}" presName="sp" presStyleCnt="0"/>
      <dgm:spPr/>
    </dgm:pt>
    <dgm:pt modelId="{26CF6E51-05CB-4528-B084-5D1031A80357}" type="pres">
      <dgm:prSet presAssocID="{2815AF33-FA9D-440A-BFCE-FFC2456F4CA0}" presName="arrowAndChildren" presStyleCnt="0"/>
      <dgm:spPr/>
    </dgm:pt>
    <dgm:pt modelId="{C7A4F919-FDC4-438C-8CD4-DA239406F73B}" type="pres">
      <dgm:prSet presAssocID="{2815AF33-FA9D-440A-BFCE-FFC2456F4CA0}" presName="parentTextArrow" presStyleLbl="node1" presStyleIdx="1" presStyleCnt="3"/>
      <dgm:spPr/>
    </dgm:pt>
    <dgm:pt modelId="{C89AD5A8-351A-40EF-967D-2BEF77811AB7}" type="pres">
      <dgm:prSet presAssocID="{B9133F9F-A226-40BC-8CF5-AD696AE6C51A}" presName="sp" presStyleCnt="0"/>
      <dgm:spPr/>
    </dgm:pt>
    <dgm:pt modelId="{8E4298EB-86CA-48F0-9651-A6DFD097BAB1}" type="pres">
      <dgm:prSet presAssocID="{6FC4F23B-0DD4-473E-9936-62B762154145}" presName="arrowAndChildren" presStyleCnt="0"/>
      <dgm:spPr/>
    </dgm:pt>
    <dgm:pt modelId="{B0AFA9E3-D5AF-47F8-864A-A478C1849EE2}" type="pres">
      <dgm:prSet presAssocID="{6FC4F23B-0DD4-473E-9936-62B762154145}" presName="parentTextArrow" presStyleLbl="node1" presStyleIdx="1" presStyleCnt="3"/>
      <dgm:spPr/>
    </dgm:pt>
    <dgm:pt modelId="{AD18EB2C-03A7-49D6-B99F-82047791C2C7}" type="pres">
      <dgm:prSet presAssocID="{6FC4F23B-0DD4-473E-9936-62B762154145}" presName="arrow" presStyleLbl="node1" presStyleIdx="2" presStyleCnt="3"/>
      <dgm:spPr/>
    </dgm:pt>
    <dgm:pt modelId="{E96E7BE2-458C-4EDA-80AF-466F94A6A3D4}" type="pres">
      <dgm:prSet presAssocID="{6FC4F23B-0DD4-473E-9936-62B762154145}" presName="descendantArrow" presStyleCnt="0"/>
      <dgm:spPr/>
    </dgm:pt>
    <dgm:pt modelId="{45A58AAA-6E59-439C-B525-74E37D2A9F28}" type="pres">
      <dgm:prSet presAssocID="{5EB7752D-1929-488A-B52F-6BE36DE533C5}" presName="childTextArrow" presStyleLbl="fgAccFollowNode1" presStyleIdx="0" presStyleCnt="2">
        <dgm:presLayoutVars>
          <dgm:bulletEnabled val="1"/>
        </dgm:presLayoutVars>
      </dgm:prSet>
      <dgm:spPr/>
    </dgm:pt>
    <dgm:pt modelId="{18B131F5-2E7E-4178-A19E-262BF5E58FA9}" type="pres">
      <dgm:prSet presAssocID="{76673BCE-2860-42CC-BF0E-8119B716278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97EB1F00-430D-4846-8734-663EFBBF16AB}" type="presOf" srcId="{11B64C31-B89D-425F-AE6D-33CE926235D4}" destId="{339B94B7-BE9F-4487-8F6F-B2609F493672}" srcOrd="0" destOrd="0" presId="urn:microsoft.com/office/officeart/2005/8/layout/process4"/>
    <dgm:cxn modelId="{49D06C03-07BD-4757-B435-A2DBC8FA1A21}" type="presOf" srcId="{6FC4F23B-0DD4-473E-9936-62B762154145}" destId="{AD18EB2C-03A7-49D6-B99F-82047791C2C7}" srcOrd="1" destOrd="0" presId="urn:microsoft.com/office/officeart/2005/8/layout/process4"/>
    <dgm:cxn modelId="{E7C9FC14-D7B4-4102-8C4E-294187A2A7DD}" srcId="{11B64C31-B89D-425F-AE6D-33CE926235D4}" destId="{2815AF33-FA9D-440A-BFCE-FFC2456F4CA0}" srcOrd="1" destOrd="0" parTransId="{EDFE131D-1A82-4808-A60D-EEC4FB6DA199}" sibTransId="{146799E5-2351-464B-897A-8C220C49D9C9}"/>
    <dgm:cxn modelId="{62709422-CA68-4B1B-80CF-6484EEBEC524}" type="presOf" srcId="{6FC4F23B-0DD4-473E-9936-62B762154145}" destId="{B0AFA9E3-D5AF-47F8-864A-A478C1849EE2}" srcOrd="0" destOrd="0" presId="urn:microsoft.com/office/officeart/2005/8/layout/process4"/>
    <dgm:cxn modelId="{E4D9912F-AA72-4ABF-892C-80360A67C4B4}" srcId="{6FC4F23B-0DD4-473E-9936-62B762154145}" destId="{76673BCE-2860-42CC-BF0E-8119B716278C}" srcOrd="1" destOrd="0" parTransId="{FABD59A8-DE6C-42B2-AC4A-141AA5A058E9}" sibTransId="{A53BB94E-7D22-4E76-9547-BAF3965B77E8}"/>
    <dgm:cxn modelId="{DC3E3784-C2BC-4C36-AC6F-9A556CC3C5B6}" type="presOf" srcId="{76673BCE-2860-42CC-BF0E-8119B716278C}" destId="{18B131F5-2E7E-4178-A19E-262BF5E58FA9}" srcOrd="0" destOrd="0" presId="urn:microsoft.com/office/officeart/2005/8/layout/process4"/>
    <dgm:cxn modelId="{BE29E792-FF50-4C0A-91DC-399715A1CC73}" srcId="{11B64C31-B89D-425F-AE6D-33CE926235D4}" destId="{81C6D017-BCFD-4E74-9530-F090DFB2283E}" srcOrd="2" destOrd="0" parTransId="{2A238BE3-E753-40F5-94B8-E4A0A198234E}" sibTransId="{2919B7BD-402F-487E-A4EC-4172EA33FCD4}"/>
    <dgm:cxn modelId="{D3BFD798-5DC5-4BB3-A702-5D77A1FD6D02}" srcId="{6FC4F23B-0DD4-473E-9936-62B762154145}" destId="{5EB7752D-1929-488A-B52F-6BE36DE533C5}" srcOrd="0" destOrd="0" parTransId="{6E2936AB-E9F2-4117-862E-8E4CBF1A330D}" sibTransId="{CAB29E88-CC2F-4158-A8C8-92B6B2DA147A}"/>
    <dgm:cxn modelId="{62D6E0BF-BEEF-44E3-8823-FF0C3344431F}" srcId="{11B64C31-B89D-425F-AE6D-33CE926235D4}" destId="{6FC4F23B-0DD4-473E-9936-62B762154145}" srcOrd="0" destOrd="0" parTransId="{39CC7DA0-636A-4610-8530-25ABAA789CC3}" sibTransId="{B9133F9F-A226-40BC-8CF5-AD696AE6C51A}"/>
    <dgm:cxn modelId="{CED85BC7-7020-41F6-B565-B6FA98F35518}" type="presOf" srcId="{2815AF33-FA9D-440A-BFCE-FFC2456F4CA0}" destId="{C7A4F919-FDC4-438C-8CD4-DA239406F73B}" srcOrd="0" destOrd="0" presId="urn:microsoft.com/office/officeart/2005/8/layout/process4"/>
    <dgm:cxn modelId="{7D1C63F1-22BF-43BC-B537-E66EA756886F}" type="presOf" srcId="{81C6D017-BCFD-4E74-9530-F090DFB2283E}" destId="{2F06B197-6689-4064-81FC-E12E18976DE8}" srcOrd="0" destOrd="0" presId="urn:microsoft.com/office/officeart/2005/8/layout/process4"/>
    <dgm:cxn modelId="{269BA8F1-E452-4982-BC5A-B59C21B50A01}" type="presOf" srcId="{5EB7752D-1929-488A-B52F-6BE36DE533C5}" destId="{45A58AAA-6E59-439C-B525-74E37D2A9F28}" srcOrd="0" destOrd="0" presId="urn:microsoft.com/office/officeart/2005/8/layout/process4"/>
    <dgm:cxn modelId="{F2DBE106-10D5-4E6D-90B5-D6B9FFF7D4B0}" type="presParOf" srcId="{339B94B7-BE9F-4487-8F6F-B2609F493672}" destId="{22678279-42CD-48E7-8EE9-9C4ED0D80092}" srcOrd="0" destOrd="0" presId="urn:microsoft.com/office/officeart/2005/8/layout/process4"/>
    <dgm:cxn modelId="{6F707F4B-1F17-4A9C-81B1-64B0E88EE097}" type="presParOf" srcId="{22678279-42CD-48E7-8EE9-9C4ED0D80092}" destId="{2F06B197-6689-4064-81FC-E12E18976DE8}" srcOrd="0" destOrd="0" presId="urn:microsoft.com/office/officeart/2005/8/layout/process4"/>
    <dgm:cxn modelId="{A01071CA-991D-4C15-9CF4-FEEB805DF94E}" type="presParOf" srcId="{339B94B7-BE9F-4487-8F6F-B2609F493672}" destId="{E02BB4D9-A97D-4C1F-A8DC-7B5AEAB9E0F4}" srcOrd="1" destOrd="0" presId="urn:microsoft.com/office/officeart/2005/8/layout/process4"/>
    <dgm:cxn modelId="{821DA92E-8759-43B1-A335-38905597593E}" type="presParOf" srcId="{339B94B7-BE9F-4487-8F6F-B2609F493672}" destId="{26CF6E51-05CB-4528-B084-5D1031A80357}" srcOrd="2" destOrd="0" presId="urn:microsoft.com/office/officeart/2005/8/layout/process4"/>
    <dgm:cxn modelId="{5C5C07CE-E55D-4464-AE8C-30DA03301D8C}" type="presParOf" srcId="{26CF6E51-05CB-4528-B084-5D1031A80357}" destId="{C7A4F919-FDC4-438C-8CD4-DA239406F73B}" srcOrd="0" destOrd="0" presId="urn:microsoft.com/office/officeart/2005/8/layout/process4"/>
    <dgm:cxn modelId="{6FBDE22E-E535-4F48-85F4-F8F794E5C866}" type="presParOf" srcId="{339B94B7-BE9F-4487-8F6F-B2609F493672}" destId="{C89AD5A8-351A-40EF-967D-2BEF77811AB7}" srcOrd="3" destOrd="0" presId="urn:microsoft.com/office/officeart/2005/8/layout/process4"/>
    <dgm:cxn modelId="{ED7C42E3-C24B-4B69-BD72-D0224984CA6E}" type="presParOf" srcId="{339B94B7-BE9F-4487-8F6F-B2609F493672}" destId="{8E4298EB-86CA-48F0-9651-A6DFD097BAB1}" srcOrd="4" destOrd="0" presId="urn:microsoft.com/office/officeart/2005/8/layout/process4"/>
    <dgm:cxn modelId="{F1FB7ABB-4139-459F-98AB-423488ED5FAA}" type="presParOf" srcId="{8E4298EB-86CA-48F0-9651-A6DFD097BAB1}" destId="{B0AFA9E3-D5AF-47F8-864A-A478C1849EE2}" srcOrd="0" destOrd="0" presId="urn:microsoft.com/office/officeart/2005/8/layout/process4"/>
    <dgm:cxn modelId="{0DC8639A-C1E3-450F-97FB-25C36FE6B558}" type="presParOf" srcId="{8E4298EB-86CA-48F0-9651-A6DFD097BAB1}" destId="{AD18EB2C-03A7-49D6-B99F-82047791C2C7}" srcOrd="1" destOrd="0" presId="urn:microsoft.com/office/officeart/2005/8/layout/process4"/>
    <dgm:cxn modelId="{F67D3598-F806-40C8-B3AA-C1F5FB23CB14}" type="presParOf" srcId="{8E4298EB-86CA-48F0-9651-A6DFD097BAB1}" destId="{E96E7BE2-458C-4EDA-80AF-466F94A6A3D4}" srcOrd="2" destOrd="0" presId="urn:microsoft.com/office/officeart/2005/8/layout/process4"/>
    <dgm:cxn modelId="{55BB4473-B184-40B2-B29F-16692EED49D8}" type="presParOf" srcId="{E96E7BE2-458C-4EDA-80AF-466F94A6A3D4}" destId="{45A58AAA-6E59-439C-B525-74E37D2A9F28}" srcOrd="0" destOrd="0" presId="urn:microsoft.com/office/officeart/2005/8/layout/process4"/>
    <dgm:cxn modelId="{B9B592F2-3EA6-4313-B17E-C8F3B702C0E2}" type="presParOf" srcId="{E96E7BE2-458C-4EDA-80AF-466F94A6A3D4}" destId="{18B131F5-2E7E-4178-A19E-262BF5E58FA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46E9B0-9573-AF4C-AA33-C5D04B947847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63A278-7145-FA44-8883-FD821DBD39FC}">
      <dgm:prSet/>
      <dgm:spPr/>
      <dgm:t>
        <a:bodyPr/>
        <a:lstStyle/>
        <a:p>
          <a:r>
            <a:rPr lang="en-US" b="1" dirty="0"/>
            <a:t>Logistic Regression</a:t>
          </a:r>
          <a:endParaRPr lang="en-US" dirty="0"/>
        </a:p>
      </dgm:t>
    </dgm:pt>
    <dgm:pt modelId="{CB287214-5990-AE49-A46A-7F28C3F2EDFE}" type="parTrans" cxnId="{53F086C7-03FE-374D-B92F-51B73B70D5F9}">
      <dgm:prSet/>
      <dgm:spPr/>
      <dgm:t>
        <a:bodyPr/>
        <a:lstStyle/>
        <a:p>
          <a:endParaRPr lang="en-US"/>
        </a:p>
      </dgm:t>
    </dgm:pt>
    <dgm:pt modelId="{C36FB0C6-5D6E-F24E-82B3-A0B22CF23DFF}" type="sibTrans" cxnId="{53F086C7-03FE-374D-B92F-51B73B70D5F9}">
      <dgm:prSet/>
      <dgm:spPr/>
      <dgm:t>
        <a:bodyPr/>
        <a:lstStyle/>
        <a:p>
          <a:endParaRPr lang="en-US"/>
        </a:p>
      </dgm:t>
    </dgm:pt>
    <dgm:pt modelId="{F5D657E6-E8A1-5B45-9232-05DDB72BE574}">
      <dgm:prSet/>
      <dgm:spPr/>
      <dgm:t>
        <a:bodyPr/>
        <a:lstStyle/>
        <a:p>
          <a:r>
            <a:rPr lang="en-US" b="1"/>
            <a:t>AUC = 0.836</a:t>
          </a:r>
          <a:r>
            <a:rPr lang="en-US"/>
            <a:t>, recall = 91.0%, precision trade-offs</a:t>
          </a:r>
        </a:p>
      </dgm:t>
    </dgm:pt>
    <dgm:pt modelId="{21A70F3A-0477-7041-89EC-F1A08BBE17D6}" type="parTrans" cxnId="{0F2A004F-C8F3-1B4C-9107-EBAFEC90E917}">
      <dgm:prSet/>
      <dgm:spPr/>
      <dgm:t>
        <a:bodyPr/>
        <a:lstStyle/>
        <a:p>
          <a:endParaRPr lang="en-US"/>
        </a:p>
      </dgm:t>
    </dgm:pt>
    <dgm:pt modelId="{23263454-533D-7340-B1D0-3E479823D8EF}" type="sibTrans" cxnId="{0F2A004F-C8F3-1B4C-9107-EBAFEC90E917}">
      <dgm:prSet/>
      <dgm:spPr/>
      <dgm:t>
        <a:bodyPr/>
        <a:lstStyle/>
        <a:p>
          <a:endParaRPr lang="en-US"/>
        </a:p>
      </dgm:t>
    </dgm:pt>
    <dgm:pt modelId="{659FDBA0-2DE4-5B42-AA17-904023BED067}">
      <dgm:prSet/>
      <dgm:spPr/>
      <dgm:t>
        <a:bodyPr/>
        <a:lstStyle/>
        <a:p>
          <a:r>
            <a:rPr lang="en-US"/>
            <a:t>Confusion matrix: 739 TN, 301 TP, 296 FP, 73 FN</a:t>
          </a:r>
        </a:p>
      </dgm:t>
    </dgm:pt>
    <dgm:pt modelId="{06581A19-9EDC-CE4C-A2ED-3E4309EA21CF}" type="parTrans" cxnId="{21B32812-DC8A-6641-93C0-FA5F650A86E1}">
      <dgm:prSet/>
      <dgm:spPr/>
      <dgm:t>
        <a:bodyPr/>
        <a:lstStyle/>
        <a:p>
          <a:endParaRPr lang="en-US"/>
        </a:p>
      </dgm:t>
    </dgm:pt>
    <dgm:pt modelId="{AF5865E7-1CBB-344E-8A3E-0FE800FC5041}" type="sibTrans" cxnId="{21B32812-DC8A-6641-93C0-FA5F650A86E1}">
      <dgm:prSet/>
      <dgm:spPr/>
      <dgm:t>
        <a:bodyPr/>
        <a:lstStyle/>
        <a:p>
          <a:endParaRPr lang="en-US"/>
        </a:p>
      </dgm:t>
    </dgm:pt>
    <dgm:pt modelId="{33755EA7-9F62-9A4F-84AB-07A95C9D9523}">
      <dgm:prSet/>
      <dgm:spPr/>
      <dgm:t>
        <a:bodyPr/>
        <a:lstStyle/>
        <a:p>
          <a:r>
            <a:rPr lang="en-US" b="1"/>
            <a:t>Decision Tree</a:t>
          </a:r>
          <a:endParaRPr lang="en-US"/>
        </a:p>
      </dgm:t>
    </dgm:pt>
    <dgm:pt modelId="{5DCEB493-BAF8-D049-B616-BDDB8A6D2F47}" type="parTrans" cxnId="{7E999105-2124-584C-BE25-B8BD4A3ECF78}">
      <dgm:prSet/>
      <dgm:spPr/>
      <dgm:t>
        <a:bodyPr/>
        <a:lstStyle/>
        <a:p>
          <a:endParaRPr lang="en-US"/>
        </a:p>
      </dgm:t>
    </dgm:pt>
    <dgm:pt modelId="{BA4738C1-38BF-444B-A1FF-86CE1E5B86A3}" type="sibTrans" cxnId="{7E999105-2124-584C-BE25-B8BD4A3ECF78}">
      <dgm:prSet/>
      <dgm:spPr/>
      <dgm:t>
        <a:bodyPr/>
        <a:lstStyle/>
        <a:p>
          <a:endParaRPr lang="en-US"/>
        </a:p>
      </dgm:t>
    </dgm:pt>
    <dgm:pt modelId="{2630145B-717D-7A43-BDEA-4603430DEF53}">
      <dgm:prSet/>
      <dgm:spPr/>
      <dgm:t>
        <a:bodyPr/>
        <a:lstStyle/>
        <a:p>
          <a:r>
            <a:rPr lang="en-US"/>
            <a:t>Recall = 92.9%, but 444 FP vs. 45 FN → more false alarms</a:t>
          </a:r>
        </a:p>
      </dgm:t>
    </dgm:pt>
    <dgm:pt modelId="{1F4807FE-C200-FA4A-9E56-A327A58A5A58}" type="parTrans" cxnId="{13B28B3C-879E-EA40-8348-048A7F72EC69}">
      <dgm:prSet/>
      <dgm:spPr/>
      <dgm:t>
        <a:bodyPr/>
        <a:lstStyle/>
        <a:p>
          <a:endParaRPr lang="en-US"/>
        </a:p>
      </dgm:t>
    </dgm:pt>
    <dgm:pt modelId="{54D34B13-777B-CC40-AEFA-8B54538C6EDA}" type="sibTrans" cxnId="{13B28B3C-879E-EA40-8348-048A7F72EC69}">
      <dgm:prSet/>
      <dgm:spPr/>
      <dgm:t>
        <a:bodyPr/>
        <a:lstStyle/>
        <a:p>
          <a:endParaRPr lang="en-US"/>
        </a:p>
      </dgm:t>
    </dgm:pt>
    <dgm:pt modelId="{EA36A2DC-5433-4A4C-928B-B25697930560}" type="pres">
      <dgm:prSet presAssocID="{D146E9B0-9573-AF4C-AA33-C5D04B947847}" presName="Name0" presStyleCnt="0">
        <dgm:presLayoutVars>
          <dgm:dir/>
          <dgm:animLvl val="lvl"/>
          <dgm:resizeHandles val="exact"/>
        </dgm:presLayoutVars>
      </dgm:prSet>
      <dgm:spPr/>
    </dgm:pt>
    <dgm:pt modelId="{9EA33866-7037-481C-8CDF-7CBADB98AEDF}" type="pres">
      <dgm:prSet presAssocID="{4F63A278-7145-FA44-8883-FD821DBD39FC}" presName="linNode" presStyleCnt="0"/>
      <dgm:spPr/>
    </dgm:pt>
    <dgm:pt modelId="{6ECD07DD-4875-46F1-80AA-7C18C48770A4}" type="pres">
      <dgm:prSet presAssocID="{4F63A278-7145-FA44-8883-FD821DBD39F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A2B3E2A-5487-44A7-A362-7655A02B4192}" type="pres">
      <dgm:prSet presAssocID="{4F63A278-7145-FA44-8883-FD821DBD39FC}" presName="descendantText" presStyleLbl="alignAccFollowNode1" presStyleIdx="0" presStyleCnt="2">
        <dgm:presLayoutVars>
          <dgm:bulletEnabled val="1"/>
        </dgm:presLayoutVars>
      </dgm:prSet>
      <dgm:spPr/>
    </dgm:pt>
    <dgm:pt modelId="{0ADFE3AB-C6AE-4E73-8FE8-F9DE12F4C474}" type="pres">
      <dgm:prSet presAssocID="{C36FB0C6-5D6E-F24E-82B3-A0B22CF23DFF}" presName="sp" presStyleCnt="0"/>
      <dgm:spPr/>
    </dgm:pt>
    <dgm:pt modelId="{0DD0ABFD-998B-457D-9F9C-3DFEA1308F12}" type="pres">
      <dgm:prSet presAssocID="{33755EA7-9F62-9A4F-84AB-07A95C9D9523}" presName="linNode" presStyleCnt="0"/>
      <dgm:spPr/>
    </dgm:pt>
    <dgm:pt modelId="{0CA4E4E8-1DFA-44E0-8930-A5ED302322BB}" type="pres">
      <dgm:prSet presAssocID="{33755EA7-9F62-9A4F-84AB-07A95C9D952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B1BE298-401F-4AE1-A82A-883CF1FAC95B}" type="pres">
      <dgm:prSet presAssocID="{33755EA7-9F62-9A4F-84AB-07A95C9D952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AE7DC01-BAA0-46FD-B95F-C567FCAAA70B}" type="presOf" srcId="{33755EA7-9F62-9A4F-84AB-07A95C9D9523}" destId="{0CA4E4E8-1DFA-44E0-8930-A5ED302322BB}" srcOrd="0" destOrd="0" presId="urn:microsoft.com/office/officeart/2005/8/layout/vList5"/>
    <dgm:cxn modelId="{7E999105-2124-584C-BE25-B8BD4A3ECF78}" srcId="{D146E9B0-9573-AF4C-AA33-C5D04B947847}" destId="{33755EA7-9F62-9A4F-84AB-07A95C9D9523}" srcOrd="1" destOrd="0" parTransId="{5DCEB493-BAF8-D049-B616-BDDB8A6D2F47}" sibTransId="{BA4738C1-38BF-444B-A1FF-86CE1E5B86A3}"/>
    <dgm:cxn modelId="{29C99711-1C5B-4C23-B182-11F3B1E4F068}" type="presOf" srcId="{4F63A278-7145-FA44-8883-FD821DBD39FC}" destId="{6ECD07DD-4875-46F1-80AA-7C18C48770A4}" srcOrd="0" destOrd="0" presId="urn:microsoft.com/office/officeart/2005/8/layout/vList5"/>
    <dgm:cxn modelId="{21B32812-DC8A-6641-93C0-FA5F650A86E1}" srcId="{4F63A278-7145-FA44-8883-FD821DBD39FC}" destId="{659FDBA0-2DE4-5B42-AA17-904023BED067}" srcOrd="1" destOrd="0" parTransId="{06581A19-9EDC-CE4C-A2ED-3E4309EA21CF}" sibTransId="{AF5865E7-1CBB-344E-8A3E-0FE800FC5041}"/>
    <dgm:cxn modelId="{13B28B3C-879E-EA40-8348-048A7F72EC69}" srcId="{33755EA7-9F62-9A4F-84AB-07A95C9D9523}" destId="{2630145B-717D-7A43-BDEA-4603430DEF53}" srcOrd="0" destOrd="0" parTransId="{1F4807FE-C200-FA4A-9E56-A327A58A5A58}" sibTransId="{54D34B13-777B-CC40-AEFA-8B54538C6EDA}"/>
    <dgm:cxn modelId="{E0F65D5E-D651-424F-A68D-DDDE655A49B5}" type="presOf" srcId="{D146E9B0-9573-AF4C-AA33-C5D04B947847}" destId="{EA36A2DC-5433-4A4C-928B-B25697930560}" srcOrd="0" destOrd="0" presId="urn:microsoft.com/office/officeart/2005/8/layout/vList5"/>
    <dgm:cxn modelId="{0F2A004F-C8F3-1B4C-9107-EBAFEC90E917}" srcId="{4F63A278-7145-FA44-8883-FD821DBD39FC}" destId="{F5D657E6-E8A1-5B45-9232-05DDB72BE574}" srcOrd="0" destOrd="0" parTransId="{21A70F3A-0477-7041-89EC-F1A08BBE17D6}" sibTransId="{23263454-533D-7340-B1D0-3E479823D8EF}"/>
    <dgm:cxn modelId="{5ACCFEBE-6764-48CD-B87E-84C953A38FCE}" type="presOf" srcId="{659FDBA0-2DE4-5B42-AA17-904023BED067}" destId="{3A2B3E2A-5487-44A7-A362-7655A02B4192}" srcOrd="0" destOrd="1" presId="urn:microsoft.com/office/officeart/2005/8/layout/vList5"/>
    <dgm:cxn modelId="{89DFCCC2-2014-40D4-9C82-E3404DAF8E15}" type="presOf" srcId="{F5D657E6-E8A1-5B45-9232-05DDB72BE574}" destId="{3A2B3E2A-5487-44A7-A362-7655A02B4192}" srcOrd="0" destOrd="0" presId="urn:microsoft.com/office/officeart/2005/8/layout/vList5"/>
    <dgm:cxn modelId="{53F086C7-03FE-374D-B92F-51B73B70D5F9}" srcId="{D146E9B0-9573-AF4C-AA33-C5D04B947847}" destId="{4F63A278-7145-FA44-8883-FD821DBD39FC}" srcOrd="0" destOrd="0" parTransId="{CB287214-5990-AE49-A46A-7F28C3F2EDFE}" sibTransId="{C36FB0C6-5D6E-F24E-82B3-A0B22CF23DFF}"/>
    <dgm:cxn modelId="{50C35FF5-7B35-403F-8EE1-DEF0494246E4}" type="presOf" srcId="{2630145B-717D-7A43-BDEA-4603430DEF53}" destId="{BB1BE298-401F-4AE1-A82A-883CF1FAC95B}" srcOrd="0" destOrd="0" presId="urn:microsoft.com/office/officeart/2005/8/layout/vList5"/>
    <dgm:cxn modelId="{678F168A-5661-4ACB-BE47-873232B1B003}" type="presParOf" srcId="{EA36A2DC-5433-4A4C-928B-B25697930560}" destId="{9EA33866-7037-481C-8CDF-7CBADB98AEDF}" srcOrd="0" destOrd="0" presId="urn:microsoft.com/office/officeart/2005/8/layout/vList5"/>
    <dgm:cxn modelId="{038CE635-20F6-4821-9303-BBE3AF389763}" type="presParOf" srcId="{9EA33866-7037-481C-8CDF-7CBADB98AEDF}" destId="{6ECD07DD-4875-46F1-80AA-7C18C48770A4}" srcOrd="0" destOrd="0" presId="urn:microsoft.com/office/officeart/2005/8/layout/vList5"/>
    <dgm:cxn modelId="{34FB9E98-5F8D-4777-B9D6-44AB7AD4CC5C}" type="presParOf" srcId="{9EA33866-7037-481C-8CDF-7CBADB98AEDF}" destId="{3A2B3E2A-5487-44A7-A362-7655A02B4192}" srcOrd="1" destOrd="0" presId="urn:microsoft.com/office/officeart/2005/8/layout/vList5"/>
    <dgm:cxn modelId="{1E01C941-CFF2-4562-8D56-64F9F3D92FF1}" type="presParOf" srcId="{EA36A2DC-5433-4A4C-928B-B25697930560}" destId="{0ADFE3AB-C6AE-4E73-8FE8-F9DE12F4C474}" srcOrd="1" destOrd="0" presId="urn:microsoft.com/office/officeart/2005/8/layout/vList5"/>
    <dgm:cxn modelId="{84610AE1-66D0-4D07-B85B-EF9E95467DE9}" type="presParOf" srcId="{EA36A2DC-5433-4A4C-928B-B25697930560}" destId="{0DD0ABFD-998B-457D-9F9C-3DFEA1308F12}" srcOrd="2" destOrd="0" presId="urn:microsoft.com/office/officeart/2005/8/layout/vList5"/>
    <dgm:cxn modelId="{B3ED86E4-C32C-465E-A4ED-B09A0DFC2056}" type="presParOf" srcId="{0DD0ABFD-998B-457D-9F9C-3DFEA1308F12}" destId="{0CA4E4E8-1DFA-44E0-8930-A5ED302322BB}" srcOrd="0" destOrd="0" presId="urn:microsoft.com/office/officeart/2005/8/layout/vList5"/>
    <dgm:cxn modelId="{E6685150-0661-402C-BF55-F623BA560056}" type="presParOf" srcId="{0DD0ABFD-998B-457D-9F9C-3DFEA1308F12}" destId="{BB1BE298-401F-4AE1-A82A-883CF1FAC95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EB2F-DBFD-3746-8D56-99A9B0BCA85C}">
      <dsp:nvSpPr>
        <dsp:cNvPr id="0" name=""/>
        <dsp:cNvSpPr/>
      </dsp:nvSpPr>
      <dsp:spPr>
        <a:xfrm>
          <a:off x="0" y="410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84DF3A-4BF0-D24E-98D7-F6D2082A2A09}">
      <dsp:nvSpPr>
        <dsp:cNvPr id="0" name=""/>
        <dsp:cNvSpPr/>
      </dsp:nvSpPr>
      <dsp:spPr>
        <a:xfrm>
          <a:off x="0" y="410"/>
          <a:ext cx="10553700" cy="67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Subscription churn impacts revenue more than new‐acquisition spend</a:t>
          </a:r>
        </a:p>
      </dsp:txBody>
      <dsp:txXfrm>
        <a:off x="0" y="410"/>
        <a:ext cx="10553700" cy="672783"/>
      </dsp:txXfrm>
    </dsp:sp>
    <dsp:sp modelId="{54EB8CDC-25AC-434A-BD27-37CFA538A3B9}">
      <dsp:nvSpPr>
        <dsp:cNvPr id="0" name=""/>
        <dsp:cNvSpPr/>
      </dsp:nvSpPr>
      <dsp:spPr>
        <a:xfrm>
          <a:off x="0" y="673194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CEDEF7-6C4D-924B-87F0-D1876065F715}">
      <dsp:nvSpPr>
        <dsp:cNvPr id="0" name=""/>
        <dsp:cNvSpPr/>
      </dsp:nvSpPr>
      <dsp:spPr>
        <a:xfrm>
          <a:off x="0" y="673194"/>
          <a:ext cx="10553700" cy="67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Analysis on 7,043 Telco customers to pinpoint attrition drivers</a:t>
          </a:r>
        </a:p>
      </dsp:txBody>
      <dsp:txXfrm>
        <a:off x="0" y="673194"/>
        <a:ext cx="10553700" cy="672783"/>
      </dsp:txXfrm>
    </dsp:sp>
    <dsp:sp modelId="{9DE2C75E-32C4-9E41-9FC8-ACF3ED721A31}">
      <dsp:nvSpPr>
        <dsp:cNvPr id="0" name=""/>
        <dsp:cNvSpPr/>
      </dsp:nvSpPr>
      <dsp:spPr>
        <a:xfrm>
          <a:off x="0" y="1345978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819D01-5CF9-9444-AA40-F7406C728EB3}">
      <dsp:nvSpPr>
        <dsp:cNvPr id="0" name=""/>
        <dsp:cNvSpPr/>
      </dsp:nvSpPr>
      <dsp:spPr>
        <a:xfrm>
          <a:off x="0" y="1345978"/>
          <a:ext cx="10553700" cy="67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Contract type accounts for ~80% of predictive power</a:t>
          </a:r>
        </a:p>
      </dsp:txBody>
      <dsp:txXfrm>
        <a:off x="0" y="1345978"/>
        <a:ext cx="10553700" cy="672783"/>
      </dsp:txXfrm>
    </dsp:sp>
    <dsp:sp modelId="{9C979530-AB25-A44A-A6CD-EE21CFEFC399}">
      <dsp:nvSpPr>
        <dsp:cNvPr id="0" name=""/>
        <dsp:cNvSpPr/>
      </dsp:nvSpPr>
      <dsp:spPr>
        <a:xfrm>
          <a:off x="0" y="2018762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755065-F50E-FB4C-96B6-E8BECB879CEC}">
      <dsp:nvSpPr>
        <dsp:cNvPr id="0" name=""/>
        <dsp:cNvSpPr/>
      </dsp:nvSpPr>
      <dsp:spPr>
        <a:xfrm>
          <a:off x="0" y="2018762"/>
          <a:ext cx="10553700" cy="67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Logistic Regression model AUC = 0.836</a:t>
          </a:r>
        </a:p>
      </dsp:txBody>
      <dsp:txXfrm>
        <a:off x="0" y="2018762"/>
        <a:ext cx="10553700" cy="672783"/>
      </dsp:txXfrm>
    </dsp:sp>
    <dsp:sp modelId="{B7EDBFD3-283B-114C-A0A8-5197EDD1DAF9}">
      <dsp:nvSpPr>
        <dsp:cNvPr id="0" name=""/>
        <dsp:cNvSpPr/>
      </dsp:nvSpPr>
      <dsp:spPr>
        <a:xfrm>
          <a:off x="0" y="2691546"/>
          <a:ext cx="1055370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A7A948-0A0F-9B42-B0BE-0FB92A17E928}">
      <dsp:nvSpPr>
        <dsp:cNvPr id="0" name=""/>
        <dsp:cNvSpPr/>
      </dsp:nvSpPr>
      <dsp:spPr>
        <a:xfrm>
          <a:off x="0" y="2691546"/>
          <a:ext cx="10553700" cy="672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Actionable levers: contract incentives, auto-pay, service quality</a:t>
          </a:r>
        </a:p>
      </dsp:txBody>
      <dsp:txXfrm>
        <a:off x="0" y="2691546"/>
        <a:ext cx="10553700" cy="67278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078D5-153C-694F-8710-C1E583BD9817}">
      <dsp:nvSpPr>
        <dsp:cNvPr id="0" name=""/>
        <dsp:cNvSpPr/>
      </dsp:nvSpPr>
      <dsp:spPr>
        <a:xfrm>
          <a:off x="0" y="390140"/>
          <a:ext cx="3835583" cy="6762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tint val="80000"/>
                <a:lumMod val="105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Contract_Two year: 49.2% of model power</a:t>
          </a:r>
        </a:p>
      </dsp:txBody>
      <dsp:txXfrm>
        <a:off x="33012" y="423152"/>
        <a:ext cx="3769559" cy="610236"/>
      </dsp:txXfrm>
    </dsp:sp>
    <dsp:sp modelId="{A6DABBE2-A2BA-4948-BAFA-B64527DB7C7F}">
      <dsp:nvSpPr>
        <dsp:cNvPr id="0" name=""/>
        <dsp:cNvSpPr/>
      </dsp:nvSpPr>
      <dsp:spPr>
        <a:xfrm>
          <a:off x="0" y="1115360"/>
          <a:ext cx="3835583" cy="6762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50989"/>
                <a:satOff val="16284"/>
                <a:lumOff val="19680"/>
                <a:alphaOff val="0"/>
                <a:tint val="80000"/>
                <a:lumMod val="105000"/>
              </a:schemeClr>
            </a:gs>
            <a:gs pos="100000">
              <a:schemeClr val="accent2">
                <a:shade val="50000"/>
                <a:hueOff val="-150989"/>
                <a:satOff val="16284"/>
                <a:lumOff val="1968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Contract_One</a:t>
          </a:r>
          <a:r>
            <a:rPr lang="en-US" sz="1700" kern="1200" dirty="0"/>
            <a:t> year: 30.8%</a:t>
          </a:r>
        </a:p>
      </dsp:txBody>
      <dsp:txXfrm>
        <a:off x="33012" y="1148372"/>
        <a:ext cx="3769559" cy="610236"/>
      </dsp:txXfrm>
    </dsp:sp>
    <dsp:sp modelId="{7BE74FDE-69F3-8745-A38C-5C147519CBAE}">
      <dsp:nvSpPr>
        <dsp:cNvPr id="0" name=""/>
        <dsp:cNvSpPr/>
      </dsp:nvSpPr>
      <dsp:spPr>
        <a:xfrm>
          <a:off x="0" y="1840580"/>
          <a:ext cx="3835583" cy="6762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01978"/>
                <a:satOff val="32568"/>
                <a:lumOff val="39360"/>
                <a:alphaOff val="0"/>
                <a:tint val="80000"/>
                <a:lumMod val="105000"/>
              </a:schemeClr>
            </a:gs>
            <a:gs pos="100000">
              <a:schemeClr val="accent2">
                <a:shade val="50000"/>
                <a:hueOff val="-301978"/>
                <a:satOff val="32568"/>
                <a:lumOff val="3936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InternetService_Fiber</a:t>
          </a:r>
          <a:r>
            <a:rPr lang="en-US" sz="1700" kern="1200" dirty="0"/>
            <a:t> optics: 13.5% (signals potential quality issues)</a:t>
          </a:r>
        </a:p>
      </dsp:txBody>
      <dsp:txXfrm>
        <a:off x="33012" y="1873592"/>
        <a:ext cx="3769559" cy="610236"/>
      </dsp:txXfrm>
    </dsp:sp>
    <dsp:sp modelId="{E0FC77A3-3867-BF46-8412-184D1F19B41D}">
      <dsp:nvSpPr>
        <dsp:cNvPr id="0" name=""/>
        <dsp:cNvSpPr/>
      </dsp:nvSpPr>
      <dsp:spPr>
        <a:xfrm>
          <a:off x="0" y="2565800"/>
          <a:ext cx="3835583" cy="676260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50989"/>
                <a:satOff val="16284"/>
                <a:lumOff val="19680"/>
                <a:alphaOff val="0"/>
                <a:tint val="80000"/>
                <a:lumMod val="105000"/>
              </a:schemeClr>
            </a:gs>
            <a:gs pos="100000">
              <a:schemeClr val="accent2">
                <a:shade val="50000"/>
                <a:hueOff val="-150989"/>
                <a:satOff val="16284"/>
                <a:lumOff val="1968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StreamingMovies</a:t>
          </a:r>
          <a:r>
            <a:rPr lang="en-US" sz="1700" kern="1200" dirty="0"/>
            <a:t>: 4.1%; </a:t>
          </a:r>
          <a:r>
            <a:rPr lang="en-US" sz="1700" kern="1200" dirty="0" err="1"/>
            <a:t>TotalCharges</a:t>
          </a:r>
          <a:r>
            <a:rPr lang="en-US" sz="1700" kern="1200" dirty="0"/>
            <a:t>: 1.2%</a:t>
          </a:r>
        </a:p>
      </dsp:txBody>
      <dsp:txXfrm>
        <a:off x="33012" y="2598812"/>
        <a:ext cx="3769559" cy="6102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7B19E-75F6-EA4A-ABD3-1EEF36F0C057}">
      <dsp:nvSpPr>
        <dsp:cNvPr id="0" name=""/>
        <dsp:cNvSpPr/>
      </dsp:nvSpPr>
      <dsp:spPr>
        <a:xfrm>
          <a:off x="0" y="0"/>
          <a:ext cx="5277286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20BB44-F647-6E45-9A7C-B2ACE65F7E0C}">
      <dsp:nvSpPr>
        <dsp:cNvPr id="0" name=""/>
        <dsp:cNvSpPr/>
      </dsp:nvSpPr>
      <dsp:spPr>
        <a:xfrm>
          <a:off x="0" y="0"/>
          <a:ext cx="5277286" cy="181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Dynamic filters: churn risk score, tenure, contract, payment method</a:t>
          </a:r>
        </a:p>
      </dsp:txBody>
      <dsp:txXfrm>
        <a:off x="0" y="0"/>
        <a:ext cx="5277286" cy="1816100"/>
      </dsp:txXfrm>
    </dsp:sp>
    <dsp:sp modelId="{6E16D2AC-843C-3641-A93D-D3652F320D98}">
      <dsp:nvSpPr>
        <dsp:cNvPr id="0" name=""/>
        <dsp:cNvSpPr/>
      </dsp:nvSpPr>
      <dsp:spPr>
        <a:xfrm>
          <a:off x="0" y="1816100"/>
          <a:ext cx="5277286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3A2E32-70AD-A74D-90F0-9675D4B4EA29}">
      <dsp:nvSpPr>
        <dsp:cNvPr id="0" name=""/>
        <dsp:cNvSpPr/>
      </dsp:nvSpPr>
      <dsp:spPr>
        <a:xfrm>
          <a:off x="0" y="1816100"/>
          <a:ext cx="5277286" cy="181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High-risk cohort: month-to-month + fiber + electronic check + tenure &lt;12 mo → 45–50% churn</a:t>
          </a:r>
        </a:p>
      </dsp:txBody>
      <dsp:txXfrm>
        <a:off x="0" y="1816100"/>
        <a:ext cx="5277286" cy="18161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DF1DA-88C1-442C-BC44-971596763D91}">
      <dsp:nvSpPr>
        <dsp:cNvPr id="0" name=""/>
        <dsp:cNvSpPr/>
      </dsp:nvSpPr>
      <dsp:spPr>
        <a:xfrm rot="5400000">
          <a:off x="6749731" y="-2842086"/>
          <a:ext cx="853569" cy="675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Simulated dataset may not mirror real‑world complexity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Excludes external drivers such as seasonality, competitive activity, and macroeconomic trends</a:t>
          </a:r>
        </a:p>
      </dsp:txBody>
      <dsp:txXfrm rot="-5400000">
        <a:off x="3799332" y="149981"/>
        <a:ext cx="6712700" cy="770233"/>
      </dsp:txXfrm>
    </dsp:sp>
    <dsp:sp modelId="{7F02642E-EF8C-4781-AF57-E36510F954F7}">
      <dsp:nvSpPr>
        <dsp:cNvPr id="0" name=""/>
        <dsp:cNvSpPr/>
      </dsp:nvSpPr>
      <dsp:spPr>
        <a:xfrm>
          <a:off x="0" y="1616"/>
          <a:ext cx="3799332" cy="1066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Constraints</a:t>
          </a:r>
        </a:p>
      </dsp:txBody>
      <dsp:txXfrm>
        <a:off x="52085" y="53701"/>
        <a:ext cx="3695162" cy="962792"/>
      </dsp:txXfrm>
    </dsp:sp>
    <dsp:sp modelId="{96DA7380-A46E-486D-ABD1-20F851CD48EB}">
      <dsp:nvSpPr>
        <dsp:cNvPr id="0" name=""/>
        <dsp:cNvSpPr/>
      </dsp:nvSpPr>
      <dsp:spPr>
        <a:xfrm rot="5400000">
          <a:off x="6749731" y="-1721776"/>
          <a:ext cx="853569" cy="675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Decision Tree exhibited overfitting (high false positives)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Narrow feature set — lacking behavioral metrics and customer service interactions</a:t>
          </a:r>
        </a:p>
      </dsp:txBody>
      <dsp:txXfrm rot="-5400000">
        <a:off x="3799332" y="1270291"/>
        <a:ext cx="6712700" cy="770233"/>
      </dsp:txXfrm>
    </dsp:sp>
    <dsp:sp modelId="{F8C8CEF5-817A-4ABF-9DE0-18A4E4086A4C}">
      <dsp:nvSpPr>
        <dsp:cNvPr id="0" name=""/>
        <dsp:cNvSpPr/>
      </dsp:nvSpPr>
      <dsp:spPr>
        <a:xfrm>
          <a:off x="0" y="1121926"/>
          <a:ext cx="3799332" cy="1066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Modeling Challenges</a:t>
          </a:r>
        </a:p>
      </dsp:txBody>
      <dsp:txXfrm>
        <a:off x="52085" y="1174011"/>
        <a:ext cx="3695162" cy="962792"/>
      </dsp:txXfrm>
    </dsp:sp>
    <dsp:sp modelId="{48FD8DD5-5967-4CBB-9FC9-D97285263D52}">
      <dsp:nvSpPr>
        <dsp:cNvPr id="0" name=""/>
        <dsp:cNvSpPr/>
      </dsp:nvSpPr>
      <dsp:spPr>
        <a:xfrm rot="5400000">
          <a:off x="6749731" y="-601465"/>
          <a:ext cx="853569" cy="6754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Focus limited to churn prediction; no analysis of upsell/downgrade patterns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Assumes customer preferences remain constant over time</a:t>
          </a:r>
        </a:p>
      </dsp:txBody>
      <dsp:txXfrm rot="-5400000">
        <a:off x="3799332" y="2390602"/>
        <a:ext cx="6712700" cy="770233"/>
      </dsp:txXfrm>
    </dsp:sp>
    <dsp:sp modelId="{7CC610FD-0760-4AB1-BF94-BE586F96C16A}">
      <dsp:nvSpPr>
        <dsp:cNvPr id="0" name=""/>
        <dsp:cNvSpPr/>
      </dsp:nvSpPr>
      <dsp:spPr>
        <a:xfrm>
          <a:off x="0" y="2242237"/>
          <a:ext cx="3799332" cy="1066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Scope Boundaries</a:t>
          </a:r>
        </a:p>
      </dsp:txBody>
      <dsp:txXfrm>
        <a:off x="52085" y="2294322"/>
        <a:ext cx="3695162" cy="9627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080B5-2E01-7942-A514-43CF65C6EED3}">
      <dsp:nvSpPr>
        <dsp:cNvPr id="0" name=""/>
        <dsp:cNvSpPr/>
      </dsp:nvSpPr>
      <dsp:spPr>
        <a:xfrm>
          <a:off x="0" y="43183"/>
          <a:ext cx="10553700" cy="105234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Immediate Actions:</a:t>
          </a:r>
        </a:p>
      </dsp:txBody>
      <dsp:txXfrm>
        <a:off x="51371" y="94554"/>
        <a:ext cx="10450958" cy="949599"/>
      </dsp:txXfrm>
    </dsp:sp>
    <dsp:sp modelId="{CD8E9821-8F4A-0D4E-9713-B2C444AECC31}">
      <dsp:nvSpPr>
        <dsp:cNvPr id="0" name=""/>
        <dsp:cNvSpPr/>
      </dsp:nvSpPr>
      <dsp:spPr>
        <a:xfrm>
          <a:off x="0" y="1095525"/>
          <a:ext cx="10553700" cy="1173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Tiered contract incentives (10–20% discounts + perks)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Auto-payment migration program with $5–10 credits + signup bonus</a:t>
          </a:r>
        </a:p>
        <a:p>
          <a:pPr marL="228600" lvl="1" indent="-228600" algn="l" defTabSz="9334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Embed churn-risk scoring in CRM for real-time alerts</a:t>
          </a:r>
        </a:p>
      </dsp:txBody>
      <dsp:txXfrm>
        <a:off x="0" y="1095525"/>
        <a:ext cx="10553700" cy="1173689"/>
      </dsp:txXfrm>
    </dsp:sp>
    <dsp:sp modelId="{47E7A432-CC91-7B4F-81D2-F9E5C26DFE10}">
      <dsp:nvSpPr>
        <dsp:cNvPr id="0" name=""/>
        <dsp:cNvSpPr/>
      </dsp:nvSpPr>
      <dsp:spPr>
        <a:xfrm>
          <a:off x="0" y="2269215"/>
          <a:ext cx="10553700" cy="105234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Strategic Initiative: Fiber service satisfaction program: surveys, ticket analysis, infrastructure upgrades</a:t>
          </a:r>
        </a:p>
      </dsp:txBody>
      <dsp:txXfrm>
        <a:off x="51371" y="2320586"/>
        <a:ext cx="10450958" cy="9495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15700-9AA7-DC44-8DCF-C2E1E896979C}">
      <dsp:nvSpPr>
        <dsp:cNvPr id="0" name=""/>
        <dsp:cNvSpPr/>
      </dsp:nvSpPr>
      <dsp:spPr>
        <a:xfrm>
          <a:off x="0" y="195300"/>
          <a:ext cx="10553700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shade val="50000"/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shade val="50000"/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Financial</a:t>
          </a:r>
          <a:r>
            <a:rPr lang="en-US" sz="2600" kern="1200"/>
            <a:t>:</a:t>
          </a:r>
        </a:p>
      </dsp:txBody>
      <dsp:txXfrm>
        <a:off x="30442" y="225742"/>
        <a:ext cx="10492816" cy="562726"/>
      </dsp:txXfrm>
    </dsp:sp>
    <dsp:sp modelId="{FE715CD9-4DF9-7F4D-9996-508B1D051529}">
      <dsp:nvSpPr>
        <dsp:cNvPr id="0" name=""/>
        <dsp:cNvSpPr/>
      </dsp:nvSpPr>
      <dsp:spPr>
        <a:xfrm>
          <a:off x="0" y="818910"/>
          <a:ext cx="10553700" cy="672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Contract incentives can slash churn from 40% to &lt;15%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Auto-pay migration could cut churn among check users by 60%</a:t>
          </a:r>
        </a:p>
      </dsp:txBody>
      <dsp:txXfrm>
        <a:off x="0" y="818910"/>
        <a:ext cx="10553700" cy="672750"/>
      </dsp:txXfrm>
    </dsp:sp>
    <dsp:sp modelId="{EED7E025-20F8-C644-B262-EBCF29C7B98F}">
      <dsp:nvSpPr>
        <dsp:cNvPr id="0" name=""/>
        <dsp:cNvSpPr/>
      </dsp:nvSpPr>
      <dsp:spPr>
        <a:xfrm>
          <a:off x="0" y="1491660"/>
          <a:ext cx="10553700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shade val="50000"/>
                <a:hueOff val="186949"/>
                <a:satOff val="11386"/>
                <a:lumOff val="25766"/>
                <a:alphaOff val="0"/>
                <a:tint val="98000"/>
                <a:lumMod val="102000"/>
              </a:schemeClr>
              <a:schemeClr val="accent3">
                <a:shade val="50000"/>
                <a:hueOff val="186949"/>
                <a:satOff val="11386"/>
                <a:lumOff val="2576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Operational</a:t>
          </a:r>
          <a:r>
            <a:rPr lang="en-US" sz="2600" kern="1200"/>
            <a:t>: </a:t>
          </a:r>
        </a:p>
      </dsp:txBody>
      <dsp:txXfrm>
        <a:off x="30442" y="1522102"/>
        <a:ext cx="10492816" cy="562726"/>
      </dsp:txXfrm>
    </dsp:sp>
    <dsp:sp modelId="{399C077A-C4A8-B045-93C6-42A991A9EC00}">
      <dsp:nvSpPr>
        <dsp:cNvPr id="0" name=""/>
        <dsp:cNvSpPr/>
      </dsp:nvSpPr>
      <dsp:spPr>
        <a:xfrm>
          <a:off x="0" y="2115270"/>
          <a:ext cx="105537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08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Investigate fiber service quality (high churn despite premium pricing)</a:t>
          </a:r>
        </a:p>
      </dsp:txBody>
      <dsp:txXfrm>
        <a:off x="0" y="2115270"/>
        <a:ext cx="10553700" cy="430560"/>
      </dsp:txXfrm>
    </dsp:sp>
    <dsp:sp modelId="{29F6BF12-7267-3C40-9361-2045748AF797}">
      <dsp:nvSpPr>
        <dsp:cNvPr id="0" name=""/>
        <dsp:cNvSpPr/>
      </dsp:nvSpPr>
      <dsp:spPr>
        <a:xfrm>
          <a:off x="0" y="2545830"/>
          <a:ext cx="10553700" cy="62361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shade val="50000"/>
                <a:hueOff val="186949"/>
                <a:satOff val="11386"/>
                <a:lumOff val="25766"/>
                <a:alphaOff val="0"/>
                <a:tint val="98000"/>
                <a:lumMod val="102000"/>
              </a:schemeClr>
              <a:schemeClr val="accent3">
                <a:shade val="50000"/>
                <a:hueOff val="186949"/>
                <a:satOff val="11386"/>
                <a:lumOff val="2576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Tailor retention for senior demographic &amp; paperless billing users</a:t>
          </a:r>
        </a:p>
      </dsp:txBody>
      <dsp:txXfrm>
        <a:off x="30442" y="2576272"/>
        <a:ext cx="10492816" cy="56272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978F6-003F-4381-8EAF-7905ED650A0D}">
      <dsp:nvSpPr>
        <dsp:cNvPr id="0" name=""/>
        <dsp:cNvSpPr/>
      </dsp:nvSpPr>
      <dsp:spPr>
        <a:xfrm>
          <a:off x="0" y="2586"/>
          <a:ext cx="10553700" cy="550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D5D2-F5CC-40D7-9D08-F77C534B304A}">
      <dsp:nvSpPr>
        <dsp:cNvPr id="0" name=""/>
        <dsp:cNvSpPr/>
      </dsp:nvSpPr>
      <dsp:spPr>
        <a:xfrm>
          <a:off x="166659" y="126548"/>
          <a:ext cx="303017" cy="303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DD730-CED1-4934-83FA-3827C875F2B3}">
      <dsp:nvSpPr>
        <dsp:cNvPr id="0" name=""/>
        <dsp:cNvSpPr/>
      </dsp:nvSpPr>
      <dsp:spPr>
        <a:xfrm>
          <a:off x="636336" y="2586"/>
          <a:ext cx="9917363" cy="55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8" tIns="58308" rIns="58308" bIns="58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Ensemble models (Random Forest, GBM), neural networks for deeper patterns</a:t>
          </a:r>
        </a:p>
      </dsp:txBody>
      <dsp:txXfrm>
        <a:off x="636336" y="2586"/>
        <a:ext cx="9917363" cy="550940"/>
      </dsp:txXfrm>
    </dsp:sp>
    <dsp:sp modelId="{1E503336-D6E9-4BE3-8D46-71EF747D7080}">
      <dsp:nvSpPr>
        <dsp:cNvPr id="0" name=""/>
        <dsp:cNvSpPr/>
      </dsp:nvSpPr>
      <dsp:spPr>
        <a:xfrm>
          <a:off x="0" y="691262"/>
          <a:ext cx="10553700" cy="550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AFE39-DDC3-4820-A451-D984A7E836AE}">
      <dsp:nvSpPr>
        <dsp:cNvPr id="0" name=""/>
        <dsp:cNvSpPr/>
      </dsp:nvSpPr>
      <dsp:spPr>
        <a:xfrm>
          <a:off x="166659" y="815223"/>
          <a:ext cx="303017" cy="303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80E2A-297D-4C93-AF62-0FDD615D6CD2}">
      <dsp:nvSpPr>
        <dsp:cNvPr id="0" name=""/>
        <dsp:cNvSpPr/>
      </dsp:nvSpPr>
      <dsp:spPr>
        <a:xfrm>
          <a:off x="636336" y="691262"/>
          <a:ext cx="9917363" cy="55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8" tIns="58308" rIns="58308" bIns="58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Time-series analytics to capture seasonality and churn timing</a:t>
          </a:r>
        </a:p>
      </dsp:txBody>
      <dsp:txXfrm>
        <a:off x="636336" y="691262"/>
        <a:ext cx="9917363" cy="550940"/>
      </dsp:txXfrm>
    </dsp:sp>
    <dsp:sp modelId="{D6BA4663-73A2-49E2-A61C-2BE99C3D13B9}">
      <dsp:nvSpPr>
        <dsp:cNvPr id="0" name=""/>
        <dsp:cNvSpPr/>
      </dsp:nvSpPr>
      <dsp:spPr>
        <a:xfrm>
          <a:off x="0" y="1379937"/>
          <a:ext cx="10553700" cy="550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CD97B-F2B4-4853-AED5-360B43A8CB62}">
      <dsp:nvSpPr>
        <dsp:cNvPr id="0" name=""/>
        <dsp:cNvSpPr/>
      </dsp:nvSpPr>
      <dsp:spPr>
        <a:xfrm>
          <a:off x="166659" y="1503899"/>
          <a:ext cx="303017" cy="303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E528A-A8EB-4FBD-AA67-F36874ED87D8}">
      <dsp:nvSpPr>
        <dsp:cNvPr id="0" name=""/>
        <dsp:cNvSpPr/>
      </dsp:nvSpPr>
      <dsp:spPr>
        <a:xfrm>
          <a:off x="636336" y="1379937"/>
          <a:ext cx="9917363" cy="55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8" tIns="58308" rIns="58308" bIns="58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 Customer Lifetime Value into retention prioritization</a:t>
          </a:r>
        </a:p>
      </dsp:txBody>
      <dsp:txXfrm>
        <a:off x="636336" y="1379937"/>
        <a:ext cx="9917363" cy="550940"/>
      </dsp:txXfrm>
    </dsp:sp>
    <dsp:sp modelId="{AE16F7BE-4E3B-4E1B-9B2C-EC7697838B24}">
      <dsp:nvSpPr>
        <dsp:cNvPr id="0" name=""/>
        <dsp:cNvSpPr/>
      </dsp:nvSpPr>
      <dsp:spPr>
        <a:xfrm>
          <a:off x="0" y="2068613"/>
          <a:ext cx="10553700" cy="550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D7BE7-104F-45AE-A1EA-C6C9AC0CA98D}">
      <dsp:nvSpPr>
        <dsp:cNvPr id="0" name=""/>
        <dsp:cNvSpPr/>
      </dsp:nvSpPr>
      <dsp:spPr>
        <a:xfrm>
          <a:off x="166659" y="2192574"/>
          <a:ext cx="303017" cy="303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BA41-6821-4D4D-AF81-AB190A84C15C}">
      <dsp:nvSpPr>
        <dsp:cNvPr id="0" name=""/>
        <dsp:cNvSpPr/>
      </dsp:nvSpPr>
      <dsp:spPr>
        <a:xfrm>
          <a:off x="636336" y="2068613"/>
          <a:ext cx="9917363" cy="55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8" tIns="58308" rIns="58308" bIns="58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Enrich dataset: support tickets, usage logs, competitive intelligence</a:t>
          </a:r>
        </a:p>
      </dsp:txBody>
      <dsp:txXfrm>
        <a:off x="636336" y="2068613"/>
        <a:ext cx="9917363" cy="550940"/>
      </dsp:txXfrm>
    </dsp:sp>
    <dsp:sp modelId="{15C1F91D-2F6F-4459-8D25-5EEA9F5671F9}">
      <dsp:nvSpPr>
        <dsp:cNvPr id="0" name=""/>
        <dsp:cNvSpPr/>
      </dsp:nvSpPr>
      <dsp:spPr>
        <a:xfrm>
          <a:off x="0" y="2757288"/>
          <a:ext cx="10553700" cy="5509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C44BC-1175-48F8-9205-0051C3790157}">
      <dsp:nvSpPr>
        <dsp:cNvPr id="0" name=""/>
        <dsp:cNvSpPr/>
      </dsp:nvSpPr>
      <dsp:spPr>
        <a:xfrm>
          <a:off x="166659" y="2881250"/>
          <a:ext cx="303017" cy="303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AF265-2926-4326-9152-E7D3D392C89D}">
      <dsp:nvSpPr>
        <dsp:cNvPr id="0" name=""/>
        <dsp:cNvSpPr/>
      </dsp:nvSpPr>
      <dsp:spPr>
        <a:xfrm>
          <a:off x="636336" y="2757288"/>
          <a:ext cx="9917363" cy="550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308" tIns="58308" rIns="58308" bIns="583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A/B test framework for retention tactics and pricing experiments</a:t>
          </a:r>
        </a:p>
      </dsp:txBody>
      <dsp:txXfrm>
        <a:off x="636336" y="2757288"/>
        <a:ext cx="9917363" cy="5509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0A462-853B-40B8-ABBF-3A4BC7BC07B6}">
      <dsp:nvSpPr>
        <dsp:cNvPr id="0" name=""/>
        <dsp:cNvSpPr/>
      </dsp:nvSpPr>
      <dsp:spPr>
        <a:xfrm>
          <a:off x="1224952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C27AD-6CA6-4077-A236-C4929262C397}">
      <dsp:nvSpPr>
        <dsp:cNvPr id="0" name=""/>
        <dsp:cNvSpPr/>
      </dsp:nvSpPr>
      <dsp:spPr>
        <a:xfrm>
          <a:off x="429044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Data-driven insights transform churn from reactive pain into strategic advantage</a:t>
          </a:r>
        </a:p>
      </dsp:txBody>
      <dsp:txXfrm>
        <a:off x="429044" y="2152090"/>
        <a:ext cx="2894212" cy="720000"/>
      </dsp:txXfrm>
    </dsp:sp>
    <dsp:sp modelId="{97088DBE-3083-4186-A36F-3C05C0988AB9}">
      <dsp:nvSpPr>
        <dsp:cNvPr id="0" name=""/>
        <dsp:cNvSpPr/>
      </dsp:nvSpPr>
      <dsp:spPr>
        <a:xfrm>
          <a:off x="4625652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973E8-398C-4057-8854-2B5D68F91B01}">
      <dsp:nvSpPr>
        <dsp:cNvPr id="0" name=""/>
        <dsp:cNvSpPr/>
      </dsp:nvSpPr>
      <dsp:spPr>
        <a:xfrm>
          <a:off x="3829743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Contract terms dominate churn decisions; payment &amp; service quality follow</a:t>
          </a:r>
        </a:p>
      </dsp:txBody>
      <dsp:txXfrm>
        <a:off x="3829743" y="2152090"/>
        <a:ext cx="2894212" cy="720000"/>
      </dsp:txXfrm>
    </dsp:sp>
    <dsp:sp modelId="{562898F3-8604-4895-8873-8CBD96F1ADC7}">
      <dsp:nvSpPr>
        <dsp:cNvPr id="0" name=""/>
        <dsp:cNvSpPr/>
      </dsp:nvSpPr>
      <dsp:spPr>
        <a:xfrm>
          <a:off x="8026351" y="492650"/>
          <a:ext cx="1302395" cy="1302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5D528-A626-4B02-98AE-8F00468A78AD}">
      <dsp:nvSpPr>
        <dsp:cNvPr id="0" name=""/>
        <dsp:cNvSpPr/>
      </dsp:nvSpPr>
      <dsp:spPr>
        <a:xfrm>
          <a:off x="7230443" y="2152090"/>
          <a:ext cx="28942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Next: pilot recommended interventions, deploy logistic model in CRM</a:t>
          </a:r>
        </a:p>
      </dsp:txBody>
      <dsp:txXfrm>
        <a:off x="7230443" y="2152090"/>
        <a:ext cx="2894212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22A9-33BF-4DA0-B13E-C00C1AEA885F}">
      <dsp:nvSpPr>
        <dsp:cNvPr id="0" name=""/>
        <dsp:cNvSpPr/>
      </dsp:nvSpPr>
      <dsp:spPr>
        <a:xfrm>
          <a:off x="1155663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B7627-E957-4FE1-9C1F-0CFBB5283142}">
      <dsp:nvSpPr>
        <dsp:cNvPr id="0" name=""/>
        <dsp:cNvSpPr/>
      </dsp:nvSpPr>
      <dsp:spPr>
        <a:xfrm>
          <a:off x="585436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resonates most with your current retention challenges?</a:t>
          </a:r>
        </a:p>
      </dsp:txBody>
      <dsp:txXfrm>
        <a:off x="585436" y="1934813"/>
        <a:ext cx="2073553" cy="720000"/>
      </dsp:txXfrm>
    </dsp:sp>
    <dsp:sp modelId="{423DBBF0-A516-4918-A6A6-756F075AF5BC}">
      <dsp:nvSpPr>
        <dsp:cNvPr id="0" name=""/>
        <dsp:cNvSpPr/>
      </dsp:nvSpPr>
      <dsp:spPr>
        <a:xfrm>
          <a:off x="3592088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0FD66-55FA-47CE-BED7-96F333DB55B1}">
      <dsp:nvSpPr>
        <dsp:cNvPr id="0" name=""/>
        <dsp:cNvSpPr/>
      </dsp:nvSpPr>
      <dsp:spPr>
        <a:xfrm>
          <a:off x="3021860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 concerns on data assumptions or model deployment?</a:t>
          </a:r>
        </a:p>
      </dsp:txBody>
      <dsp:txXfrm>
        <a:off x="3021860" y="1934813"/>
        <a:ext cx="2073553" cy="720000"/>
      </dsp:txXfrm>
    </dsp:sp>
    <dsp:sp modelId="{23E34571-45BB-4959-8EE0-B94CA2E1EF47}">
      <dsp:nvSpPr>
        <dsp:cNvPr id="0" name=""/>
        <dsp:cNvSpPr/>
      </dsp:nvSpPr>
      <dsp:spPr>
        <a:xfrm>
          <a:off x="6028513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8D1EA-095C-4377-A098-7A61DEF03B53}">
      <dsp:nvSpPr>
        <dsp:cNvPr id="0" name=""/>
        <dsp:cNvSpPr/>
      </dsp:nvSpPr>
      <dsp:spPr>
        <a:xfrm>
          <a:off x="5458285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Suggestions for additional analyses or focus areas?</a:t>
          </a:r>
        </a:p>
      </dsp:txBody>
      <dsp:txXfrm>
        <a:off x="5458285" y="1934813"/>
        <a:ext cx="2073553" cy="720000"/>
      </dsp:txXfrm>
    </dsp:sp>
    <dsp:sp modelId="{72DC599B-253A-40AF-B5AE-D4E7A575E5D4}">
      <dsp:nvSpPr>
        <dsp:cNvPr id="0" name=""/>
        <dsp:cNvSpPr/>
      </dsp:nvSpPr>
      <dsp:spPr>
        <a:xfrm>
          <a:off x="8464937" y="709927"/>
          <a:ext cx="933098" cy="9330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24C18-21FC-455D-9A7C-FDAEDDACC1EC}">
      <dsp:nvSpPr>
        <dsp:cNvPr id="0" name=""/>
        <dsp:cNvSpPr/>
      </dsp:nvSpPr>
      <dsp:spPr>
        <a:xfrm>
          <a:off x="7894710" y="1934813"/>
          <a:ext cx="207355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Thank you—your feedback will refine our next steps!</a:t>
          </a:r>
        </a:p>
      </dsp:txBody>
      <dsp:txXfrm>
        <a:off x="7894710" y="1934813"/>
        <a:ext cx="207355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AE936-DA6F-4A31-865D-CE8A262FC85C}">
      <dsp:nvSpPr>
        <dsp:cNvPr id="0" name=""/>
        <dsp:cNvSpPr/>
      </dsp:nvSpPr>
      <dsp:spPr>
        <a:xfrm>
          <a:off x="218794" y="57118"/>
          <a:ext cx="1339248" cy="1339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0D525-504C-4AA7-9BF1-2E08366D108B}">
      <dsp:nvSpPr>
        <dsp:cNvPr id="0" name=""/>
        <dsp:cNvSpPr/>
      </dsp:nvSpPr>
      <dsp:spPr>
        <a:xfrm>
          <a:off x="500036" y="338361"/>
          <a:ext cx="776764" cy="7767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AA58E-94D8-4BE7-BD1E-B222817EDBB4}">
      <dsp:nvSpPr>
        <dsp:cNvPr id="0" name=""/>
        <dsp:cNvSpPr/>
      </dsp:nvSpPr>
      <dsp:spPr>
        <a:xfrm>
          <a:off x="1845025" y="57118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Monthly churn rates erode subscription revenues by millions</a:t>
          </a:r>
        </a:p>
      </dsp:txBody>
      <dsp:txXfrm>
        <a:off x="1845025" y="57118"/>
        <a:ext cx="3156800" cy="1339248"/>
      </dsp:txXfrm>
    </dsp:sp>
    <dsp:sp modelId="{553C371E-409A-496D-897C-AE24787C42AF}">
      <dsp:nvSpPr>
        <dsp:cNvPr id="0" name=""/>
        <dsp:cNvSpPr/>
      </dsp:nvSpPr>
      <dsp:spPr>
        <a:xfrm>
          <a:off x="5551874" y="57118"/>
          <a:ext cx="1339248" cy="1339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AE984-E74C-4064-9009-E96DF9652B55}">
      <dsp:nvSpPr>
        <dsp:cNvPr id="0" name=""/>
        <dsp:cNvSpPr/>
      </dsp:nvSpPr>
      <dsp:spPr>
        <a:xfrm>
          <a:off x="5833116" y="338361"/>
          <a:ext cx="776764" cy="7767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94A68-63A2-44F2-A49C-3A990C1E97D3}">
      <dsp:nvSpPr>
        <dsp:cNvPr id="0" name=""/>
        <dsp:cNvSpPr/>
      </dsp:nvSpPr>
      <dsp:spPr>
        <a:xfrm>
          <a:off x="7178104" y="57118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retention campaigns miss high-risk segments, waste budget</a:t>
          </a:r>
        </a:p>
      </dsp:txBody>
      <dsp:txXfrm>
        <a:off x="7178104" y="57118"/>
        <a:ext cx="3156800" cy="1339248"/>
      </dsp:txXfrm>
    </dsp:sp>
    <dsp:sp modelId="{DC2E9683-33CC-494F-A681-0A19ADE18D90}">
      <dsp:nvSpPr>
        <dsp:cNvPr id="0" name=""/>
        <dsp:cNvSpPr/>
      </dsp:nvSpPr>
      <dsp:spPr>
        <a:xfrm>
          <a:off x="218794" y="1968373"/>
          <a:ext cx="1339248" cy="1339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5F2DE-6D36-4B05-908F-43C470B8E54E}">
      <dsp:nvSpPr>
        <dsp:cNvPr id="0" name=""/>
        <dsp:cNvSpPr/>
      </dsp:nvSpPr>
      <dsp:spPr>
        <a:xfrm>
          <a:off x="500036" y="2249615"/>
          <a:ext cx="776764" cy="7767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1203C-9FE0-4553-A9D2-40D89AA229D0}">
      <dsp:nvSpPr>
        <dsp:cNvPr id="0" name=""/>
        <dsp:cNvSpPr/>
      </dsp:nvSpPr>
      <dsp:spPr>
        <a:xfrm>
          <a:off x="1845025" y="1968373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 shift from reactive to proactive, data-driven retention</a:t>
          </a:r>
        </a:p>
      </dsp:txBody>
      <dsp:txXfrm>
        <a:off x="1845025" y="1968373"/>
        <a:ext cx="3156800" cy="1339248"/>
      </dsp:txXfrm>
    </dsp:sp>
    <dsp:sp modelId="{54B145A8-1FE5-4583-91FA-B785C89C5E0E}">
      <dsp:nvSpPr>
        <dsp:cNvPr id="0" name=""/>
        <dsp:cNvSpPr/>
      </dsp:nvSpPr>
      <dsp:spPr>
        <a:xfrm>
          <a:off x="5551874" y="1968373"/>
          <a:ext cx="1339248" cy="13392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9B7E1-ABF9-4033-82A8-2438A2F10B46}">
      <dsp:nvSpPr>
        <dsp:cNvPr id="0" name=""/>
        <dsp:cNvSpPr/>
      </dsp:nvSpPr>
      <dsp:spPr>
        <a:xfrm>
          <a:off x="5833116" y="2249615"/>
          <a:ext cx="776764" cy="7767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E22ED-8DC2-4B35-A2D5-743A17A7E4E3}">
      <dsp:nvSpPr>
        <dsp:cNvPr id="0" name=""/>
        <dsp:cNvSpPr/>
      </dsp:nvSpPr>
      <dsp:spPr>
        <a:xfrm>
          <a:off x="7178104" y="1968373"/>
          <a:ext cx="3156800" cy="1339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Identify at-risk customers and root causes of churn</a:t>
          </a:r>
        </a:p>
      </dsp:txBody>
      <dsp:txXfrm>
        <a:off x="7178104" y="1968373"/>
        <a:ext cx="3156800" cy="1339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1CED-A88E-B142-A2BB-C43660F7D282}">
      <dsp:nvSpPr>
        <dsp:cNvPr id="0" name=""/>
        <dsp:cNvSpPr/>
      </dsp:nvSpPr>
      <dsp:spPr>
        <a:xfrm>
          <a:off x="0" y="0"/>
          <a:ext cx="10553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87CA4C-EF42-D343-8660-A9D03025E9F1}">
      <dsp:nvSpPr>
        <dsp:cNvPr id="0" name=""/>
        <dsp:cNvSpPr/>
      </dsp:nvSpPr>
      <dsp:spPr>
        <a:xfrm>
          <a:off x="0" y="0"/>
          <a:ext cx="10553700" cy="82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ea typeface="+mn-ea"/>
              <a:cs typeface="+mn-cs"/>
            </a:rPr>
            <a:t>Telco Customer Churn Dataset (Kaggle): 7,043 records, 21 </a:t>
          </a:r>
          <a:r>
            <a:rPr lang="en-US" sz="2300" kern="1200" dirty="0">
              <a:latin typeface="Century Gothic" panose="020B0502020202020204"/>
              <a:ea typeface="+mn-ea"/>
              <a:cs typeface="+mn-cs"/>
            </a:rPr>
            <a:t>features - Demographics</a:t>
          </a:r>
          <a:r>
            <a:rPr lang="en-US" sz="2300" kern="1200" dirty="0">
              <a:ea typeface="+mn-ea"/>
              <a:cs typeface="+mn-cs"/>
            </a:rPr>
            <a:t>, service usage, account details, financials</a:t>
          </a:r>
        </a:p>
      </dsp:txBody>
      <dsp:txXfrm>
        <a:off x="0" y="0"/>
        <a:ext cx="10553700" cy="827703"/>
      </dsp:txXfrm>
    </dsp:sp>
    <dsp:sp modelId="{A117AB1B-96AA-924C-868C-09E7936B4E17}">
      <dsp:nvSpPr>
        <dsp:cNvPr id="0" name=""/>
        <dsp:cNvSpPr/>
      </dsp:nvSpPr>
      <dsp:spPr>
        <a:xfrm>
          <a:off x="0" y="827703"/>
          <a:ext cx="10553700" cy="0"/>
        </a:xfrm>
        <a:prstGeom prst="line">
          <a:avLst/>
        </a:prstGeom>
        <a:solidFill>
          <a:schemeClr val="accent5">
            <a:hueOff val="6932061"/>
            <a:satOff val="-189"/>
            <a:lumOff val="-1046"/>
            <a:alphaOff val="0"/>
          </a:schemeClr>
        </a:solidFill>
        <a:ln w="15875" cap="rnd" cmpd="sng" algn="ctr">
          <a:solidFill>
            <a:schemeClr val="accent5">
              <a:hueOff val="6932061"/>
              <a:satOff val="-189"/>
              <a:lumOff val="-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3FE9CF-998B-E34B-909B-121F44372A4D}">
      <dsp:nvSpPr>
        <dsp:cNvPr id="0" name=""/>
        <dsp:cNvSpPr/>
      </dsp:nvSpPr>
      <dsp:spPr>
        <a:xfrm>
          <a:off x="0" y="827703"/>
          <a:ext cx="10553700" cy="82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Workflow: Clean &amp; engineer features (tenure buckets, charges ratios)</a:t>
          </a:r>
        </a:p>
      </dsp:txBody>
      <dsp:txXfrm>
        <a:off x="0" y="827703"/>
        <a:ext cx="10553700" cy="827703"/>
      </dsp:txXfrm>
    </dsp:sp>
    <dsp:sp modelId="{625E5744-41A6-C741-8BE5-2EC729A1CC3C}">
      <dsp:nvSpPr>
        <dsp:cNvPr id="0" name=""/>
        <dsp:cNvSpPr/>
      </dsp:nvSpPr>
      <dsp:spPr>
        <a:xfrm>
          <a:off x="0" y="1655407"/>
          <a:ext cx="10553700" cy="0"/>
        </a:xfrm>
        <a:prstGeom prst="line">
          <a:avLst/>
        </a:prstGeom>
        <a:solidFill>
          <a:schemeClr val="accent5">
            <a:hueOff val="13864123"/>
            <a:satOff val="-379"/>
            <a:lumOff val="-2092"/>
            <a:alphaOff val="0"/>
          </a:schemeClr>
        </a:solidFill>
        <a:ln w="15875" cap="rnd" cmpd="sng" algn="ctr">
          <a:solidFill>
            <a:schemeClr val="accent5">
              <a:hueOff val="13864123"/>
              <a:satOff val="-379"/>
              <a:lumOff val="-2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9511B7-CE22-FE4E-A28E-5CF88881BC43}">
      <dsp:nvSpPr>
        <dsp:cNvPr id="0" name=""/>
        <dsp:cNvSpPr/>
      </dsp:nvSpPr>
      <dsp:spPr>
        <a:xfrm>
          <a:off x="0" y="1655407"/>
          <a:ext cx="10553700" cy="82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Models: Logistic Regression (interpretability) &amp; Decision Tree (non-linear)</a:t>
          </a:r>
        </a:p>
      </dsp:txBody>
      <dsp:txXfrm>
        <a:off x="0" y="1655407"/>
        <a:ext cx="10553700" cy="827703"/>
      </dsp:txXfrm>
    </dsp:sp>
    <dsp:sp modelId="{F76F0F78-8E06-FD49-B5E3-EADE23C861F8}">
      <dsp:nvSpPr>
        <dsp:cNvPr id="0" name=""/>
        <dsp:cNvSpPr/>
      </dsp:nvSpPr>
      <dsp:spPr>
        <a:xfrm>
          <a:off x="0" y="2483111"/>
          <a:ext cx="10553700" cy="0"/>
        </a:xfrm>
        <a:prstGeom prst="line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 w="1587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F4195E-E791-0146-8BAC-EB631122E2F5}">
      <dsp:nvSpPr>
        <dsp:cNvPr id="0" name=""/>
        <dsp:cNvSpPr/>
      </dsp:nvSpPr>
      <dsp:spPr>
        <a:xfrm>
          <a:off x="0" y="2483111"/>
          <a:ext cx="10553700" cy="827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Tools: Python (Pandas, NumPy, scikit-learn), Tableau, Matplotlib, Seaborn</a:t>
          </a:r>
        </a:p>
      </dsp:txBody>
      <dsp:txXfrm>
        <a:off x="0" y="2483111"/>
        <a:ext cx="10553700" cy="827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1AD9E-A611-4E42-A919-5CB6BF67A04B}">
      <dsp:nvSpPr>
        <dsp:cNvPr id="0" name=""/>
        <dsp:cNvSpPr/>
      </dsp:nvSpPr>
      <dsp:spPr>
        <a:xfrm>
          <a:off x="0" y="1773"/>
          <a:ext cx="719922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ABA5D4-CF08-F347-9C29-51BE0D26335C}">
      <dsp:nvSpPr>
        <dsp:cNvPr id="0" name=""/>
        <dsp:cNvSpPr/>
      </dsp:nvSpPr>
      <dsp:spPr>
        <a:xfrm>
          <a:off x="0" y="1773"/>
          <a:ext cx="7199220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Customers with no partner/dependents churn at 34.2%; both = 14.2%</a:t>
          </a:r>
        </a:p>
      </dsp:txBody>
      <dsp:txXfrm>
        <a:off x="0" y="1773"/>
        <a:ext cx="7199220" cy="1209550"/>
      </dsp:txXfrm>
    </dsp:sp>
    <dsp:sp modelId="{A7B9460D-CE36-1D4F-8B3F-73A884162B2C}">
      <dsp:nvSpPr>
        <dsp:cNvPr id="0" name=""/>
        <dsp:cNvSpPr/>
      </dsp:nvSpPr>
      <dsp:spPr>
        <a:xfrm>
          <a:off x="0" y="1211324"/>
          <a:ext cx="719922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5F7EC-9160-1A48-99D8-3704438AB8A7}">
      <dsp:nvSpPr>
        <dsp:cNvPr id="0" name=""/>
        <dsp:cNvSpPr/>
      </dsp:nvSpPr>
      <dsp:spPr>
        <a:xfrm>
          <a:off x="0" y="1211324"/>
          <a:ext cx="7199220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Presence of family ties reduces churn by ~20 percentage points</a:t>
          </a:r>
        </a:p>
      </dsp:txBody>
      <dsp:txXfrm>
        <a:off x="0" y="1211324"/>
        <a:ext cx="7199220" cy="1209550"/>
      </dsp:txXfrm>
    </dsp:sp>
    <dsp:sp modelId="{82FA2AFB-2721-D849-B3C5-5CFF078CA638}">
      <dsp:nvSpPr>
        <dsp:cNvPr id="0" name=""/>
        <dsp:cNvSpPr/>
      </dsp:nvSpPr>
      <dsp:spPr>
        <a:xfrm>
          <a:off x="0" y="2420875"/>
          <a:ext cx="7199220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AFBA4A-281E-D547-AFB1-A785162B2CBF}">
      <dsp:nvSpPr>
        <dsp:cNvPr id="0" name=""/>
        <dsp:cNvSpPr/>
      </dsp:nvSpPr>
      <dsp:spPr>
        <a:xfrm>
          <a:off x="0" y="2420875"/>
          <a:ext cx="7199220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Seniors churn ~42% vs. non-seniors ~24%; gender effect negligible </a:t>
          </a:r>
        </a:p>
      </dsp:txBody>
      <dsp:txXfrm>
        <a:off x="0" y="2420875"/>
        <a:ext cx="7199220" cy="1209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6E64A-2CCA-1E44-B3A3-FD477B1A2BCE}">
      <dsp:nvSpPr>
        <dsp:cNvPr id="0" name=""/>
        <dsp:cNvSpPr/>
      </dsp:nvSpPr>
      <dsp:spPr>
        <a:xfrm>
          <a:off x="0" y="1773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0AAC6-2D79-3D48-9CD2-CFC9EE67E02F}">
      <dsp:nvSpPr>
        <dsp:cNvPr id="0" name=""/>
        <dsp:cNvSpPr/>
      </dsp:nvSpPr>
      <dsp:spPr>
        <a:xfrm>
          <a:off x="0" y="1773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Electronic check users churn 45.3%; auto-pay users churn ~16%</a:t>
          </a:r>
        </a:p>
      </dsp:txBody>
      <dsp:txXfrm>
        <a:off x="0" y="1773"/>
        <a:ext cx="3835583" cy="1209550"/>
      </dsp:txXfrm>
    </dsp:sp>
    <dsp:sp modelId="{FE51119E-A297-5B4B-BD9D-7ACE6A8FC3E6}">
      <dsp:nvSpPr>
        <dsp:cNvPr id="0" name=""/>
        <dsp:cNvSpPr/>
      </dsp:nvSpPr>
      <dsp:spPr>
        <a:xfrm>
          <a:off x="0" y="1211324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10398092"/>
              <a:satOff val="-284"/>
              <a:lumOff val="-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DAD2AD-EFA2-D543-A78A-8235750E3462}">
      <dsp:nvSpPr>
        <dsp:cNvPr id="0" name=""/>
        <dsp:cNvSpPr/>
      </dsp:nvSpPr>
      <dsp:spPr>
        <a:xfrm>
          <a:off x="0" y="1211324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Automatic payments indicate higher commitment and reduce attrition</a:t>
          </a:r>
        </a:p>
      </dsp:txBody>
      <dsp:txXfrm>
        <a:off x="0" y="1211324"/>
        <a:ext cx="3835583" cy="1209550"/>
      </dsp:txXfrm>
    </dsp:sp>
    <dsp:sp modelId="{BA087F99-500F-3545-8EAC-0E37E9F6CEFA}">
      <dsp:nvSpPr>
        <dsp:cNvPr id="0" name=""/>
        <dsp:cNvSpPr/>
      </dsp:nvSpPr>
      <dsp:spPr>
        <a:xfrm>
          <a:off x="0" y="2420875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20796183"/>
              <a:satOff val="-568"/>
              <a:lumOff val="-31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D8335-9AFE-C042-91AE-4A0BFA8B2F5C}">
      <dsp:nvSpPr>
        <dsp:cNvPr id="0" name=""/>
        <dsp:cNvSpPr/>
      </dsp:nvSpPr>
      <dsp:spPr>
        <a:xfrm>
          <a:off x="0" y="2420875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Suggested levers: migrate to bank-transfer or credit-card auto-pay</a:t>
          </a:r>
        </a:p>
      </dsp:txBody>
      <dsp:txXfrm>
        <a:off x="0" y="2420875"/>
        <a:ext cx="3835583" cy="1209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AD651-E8E9-A949-9B97-1427C8B1E01C}">
      <dsp:nvSpPr>
        <dsp:cNvPr id="0" name=""/>
        <dsp:cNvSpPr/>
      </dsp:nvSpPr>
      <dsp:spPr>
        <a:xfrm>
          <a:off x="0" y="1773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03B27B-CEEE-EC41-896C-F9F013D82106}">
      <dsp:nvSpPr>
        <dsp:cNvPr id="0" name=""/>
        <dsp:cNvSpPr/>
      </dsp:nvSpPr>
      <dsp:spPr>
        <a:xfrm>
          <a:off x="0" y="1773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Early-tenure customers (0-12 months) pay avg. $56.17; long-tenure (61+ months) pay $75.95</a:t>
          </a:r>
        </a:p>
      </dsp:txBody>
      <dsp:txXfrm>
        <a:off x="0" y="1773"/>
        <a:ext cx="3835583" cy="1209550"/>
      </dsp:txXfrm>
    </dsp:sp>
    <dsp:sp modelId="{B9F116CE-EF37-564A-916A-50C82BC09233}">
      <dsp:nvSpPr>
        <dsp:cNvPr id="0" name=""/>
        <dsp:cNvSpPr/>
      </dsp:nvSpPr>
      <dsp:spPr>
        <a:xfrm>
          <a:off x="0" y="1211324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330691-EDDB-C24A-B000-35229AB0E42E}">
      <dsp:nvSpPr>
        <dsp:cNvPr id="0" name=""/>
        <dsp:cNvSpPr/>
      </dsp:nvSpPr>
      <dsp:spPr>
        <a:xfrm>
          <a:off x="0" y="1211324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Loyal customers accept higher-rates – possibly due to upgrade or price hikes</a:t>
          </a:r>
        </a:p>
      </dsp:txBody>
      <dsp:txXfrm>
        <a:off x="0" y="1211324"/>
        <a:ext cx="3835583" cy="1209550"/>
      </dsp:txXfrm>
    </dsp:sp>
    <dsp:sp modelId="{5D4DBBB8-001B-B74D-8B7D-3EC08DCC071F}">
      <dsp:nvSpPr>
        <dsp:cNvPr id="0" name=""/>
        <dsp:cNvSpPr/>
      </dsp:nvSpPr>
      <dsp:spPr>
        <a:xfrm>
          <a:off x="0" y="2420875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1B31A6-AABE-B340-BF68-184A76690E12}">
      <dsp:nvSpPr>
        <dsp:cNvPr id="0" name=""/>
        <dsp:cNvSpPr/>
      </dsp:nvSpPr>
      <dsp:spPr>
        <a:xfrm>
          <a:off x="0" y="2420875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insight: price isn’t sole driver; service expectations matter</a:t>
          </a:r>
        </a:p>
      </dsp:txBody>
      <dsp:txXfrm>
        <a:off x="0" y="2420875"/>
        <a:ext cx="3835583" cy="12095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7BA1A-64B8-7F46-B0AE-762CAD939D2E}">
      <dsp:nvSpPr>
        <dsp:cNvPr id="0" name=""/>
        <dsp:cNvSpPr/>
      </dsp:nvSpPr>
      <dsp:spPr>
        <a:xfrm>
          <a:off x="0" y="1773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9DBCEE-8CF5-4D48-BAC7-1EA210275CCD}">
      <dsp:nvSpPr>
        <dsp:cNvPr id="0" name=""/>
        <dsp:cNvSpPr/>
      </dsp:nvSpPr>
      <dsp:spPr>
        <a:xfrm>
          <a:off x="0" y="1773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Months-to-month churn: 31.5-48.3%; one-year: 7.1-14.8%; two-year: 1.6-4.2%</a:t>
          </a:r>
        </a:p>
      </dsp:txBody>
      <dsp:txXfrm>
        <a:off x="0" y="1773"/>
        <a:ext cx="3835583" cy="1209550"/>
      </dsp:txXfrm>
    </dsp:sp>
    <dsp:sp modelId="{D847CE8B-7D31-144F-8D6F-ACB3043CF1D0}">
      <dsp:nvSpPr>
        <dsp:cNvPr id="0" name=""/>
        <dsp:cNvSpPr/>
      </dsp:nvSpPr>
      <dsp:spPr>
        <a:xfrm>
          <a:off x="0" y="1211324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0E8055-99AE-BC46-B78C-1EE04C4DBC8D}">
      <dsp:nvSpPr>
        <dsp:cNvPr id="0" name=""/>
        <dsp:cNvSpPr/>
      </dsp:nvSpPr>
      <dsp:spPr>
        <a:xfrm>
          <a:off x="0" y="1211324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Paperless billing correlates with ~1.5x higher churn across all contracts</a:t>
          </a:r>
        </a:p>
      </dsp:txBody>
      <dsp:txXfrm>
        <a:off x="0" y="1211324"/>
        <a:ext cx="3835583" cy="1209550"/>
      </dsp:txXfrm>
    </dsp:sp>
    <dsp:sp modelId="{5AA113F5-CCF9-9146-AB38-DCB0433F7960}">
      <dsp:nvSpPr>
        <dsp:cNvPr id="0" name=""/>
        <dsp:cNvSpPr/>
      </dsp:nvSpPr>
      <dsp:spPr>
        <a:xfrm>
          <a:off x="0" y="2420875"/>
          <a:ext cx="3835583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515A4-7FD4-1741-8379-81C42FBF6AB8}">
      <dsp:nvSpPr>
        <dsp:cNvPr id="0" name=""/>
        <dsp:cNvSpPr/>
      </dsp:nvSpPr>
      <dsp:spPr>
        <a:xfrm>
          <a:off x="0" y="2420875"/>
          <a:ext cx="3835583" cy="1209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Contract incentives are the single biggest retention lever</a:t>
          </a:r>
        </a:p>
      </dsp:txBody>
      <dsp:txXfrm>
        <a:off x="0" y="2420875"/>
        <a:ext cx="3835583" cy="12095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6B197-6689-4064-81FC-E12E18976DE8}">
      <dsp:nvSpPr>
        <dsp:cNvPr id="0" name=""/>
        <dsp:cNvSpPr/>
      </dsp:nvSpPr>
      <dsp:spPr>
        <a:xfrm>
          <a:off x="0" y="2492226"/>
          <a:ext cx="10553700" cy="8180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AIM: balance interpretability &amp; predictive power for real-world deployment</a:t>
          </a:r>
        </a:p>
      </dsp:txBody>
      <dsp:txXfrm>
        <a:off x="0" y="2492226"/>
        <a:ext cx="10553700" cy="818004"/>
      </dsp:txXfrm>
    </dsp:sp>
    <dsp:sp modelId="{C7A4F919-FDC4-438C-8CD4-DA239406F73B}">
      <dsp:nvSpPr>
        <dsp:cNvPr id="0" name=""/>
        <dsp:cNvSpPr/>
      </dsp:nvSpPr>
      <dsp:spPr>
        <a:xfrm rot="10800000">
          <a:off x="0" y="1246405"/>
          <a:ext cx="10553700" cy="125809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engineering: one-hot encoding, scaling, tenure brackets, charges ratios</a:t>
          </a:r>
        </a:p>
      </dsp:txBody>
      <dsp:txXfrm rot="10800000">
        <a:off x="0" y="1246405"/>
        <a:ext cx="10553700" cy="817469"/>
      </dsp:txXfrm>
    </dsp:sp>
    <dsp:sp modelId="{AD18EB2C-03A7-49D6-B99F-82047791C2C7}">
      <dsp:nvSpPr>
        <dsp:cNvPr id="0" name=""/>
        <dsp:cNvSpPr/>
      </dsp:nvSpPr>
      <dsp:spPr>
        <a:xfrm rot="10800000">
          <a:off x="0" y="585"/>
          <a:ext cx="10553700" cy="125809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these models?</a:t>
          </a:r>
        </a:p>
      </dsp:txBody>
      <dsp:txXfrm rot="-10800000">
        <a:off x="0" y="585"/>
        <a:ext cx="10553700" cy="441589"/>
      </dsp:txXfrm>
    </dsp:sp>
    <dsp:sp modelId="{45A58AAA-6E59-439C-B525-74E37D2A9F28}">
      <dsp:nvSpPr>
        <dsp:cNvPr id="0" name=""/>
        <dsp:cNvSpPr/>
      </dsp:nvSpPr>
      <dsp:spPr>
        <a:xfrm>
          <a:off x="0" y="442175"/>
          <a:ext cx="5276850" cy="3761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Logistic Regression:</a:t>
          </a:r>
          <a:r>
            <a:rPr lang="en-US" sz="1300" kern="1200" dirty="0"/>
            <a:t> clear coefficients </a:t>
          </a:r>
          <a:r>
            <a:rPr lang="en-US" sz="1300" kern="1200" dirty="0">
              <a:sym typeface="Wingdings" panose="05000000000000000000" pitchFamily="2" charset="2"/>
            </a:rPr>
            <a:t></a:t>
          </a:r>
          <a:r>
            <a:rPr lang="en-US" sz="1300" kern="1200" dirty="0"/>
            <a:t> actionable risk scores</a:t>
          </a:r>
        </a:p>
      </dsp:txBody>
      <dsp:txXfrm>
        <a:off x="0" y="442175"/>
        <a:ext cx="5276850" cy="376169"/>
      </dsp:txXfrm>
    </dsp:sp>
    <dsp:sp modelId="{18B131F5-2E7E-4178-A19E-262BF5E58FA9}">
      <dsp:nvSpPr>
        <dsp:cNvPr id="0" name=""/>
        <dsp:cNvSpPr/>
      </dsp:nvSpPr>
      <dsp:spPr>
        <a:xfrm>
          <a:off x="5276850" y="442175"/>
          <a:ext cx="5276850" cy="3761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Decision Tree: </a:t>
          </a:r>
          <a:r>
            <a:rPr lang="en-US" sz="1300" kern="1200" dirty="0"/>
            <a:t>uncovers non-linear interactions</a:t>
          </a:r>
        </a:p>
      </dsp:txBody>
      <dsp:txXfrm>
        <a:off x="5276850" y="442175"/>
        <a:ext cx="5276850" cy="3761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B3E2A-5487-44A7-A362-7655A02B4192}">
      <dsp:nvSpPr>
        <dsp:cNvPr id="0" name=""/>
        <dsp:cNvSpPr/>
      </dsp:nvSpPr>
      <dsp:spPr>
        <a:xfrm rot="5400000">
          <a:off x="6530518" y="-2569647"/>
          <a:ext cx="1291994" cy="675436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AUC = 0.836</a:t>
          </a:r>
          <a:r>
            <a:rPr lang="en-US" sz="2200" kern="1200"/>
            <a:t>, recall = 91.0%, precision trade-offs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Confusion matrix: 739 TN, 301 TP, 296 FP, 73 FN</a:t>
          </a:r>
        </a:p>
      </dsp:txBody>
      <dsp:txXfrm rot="-5400000">
        <a:off x="3799331" y="224610"/>
        <a:ext cx="6691298" cy="1165854"/>
      </dsp:txXfrm>
    </dsp:sp>
    <dsp:sp modelId="{6ECD07DD-4875-46F1-80AA-7C18C48770A4}">
      <dsp:nvSpPr>
        <dsp:cNvPr id="0" name=""/>
        <dsp:cNvSpPr/>
      </dsp:nvSpPr>
      <dsp:spPr>
        <a:xfrm>
          <a:off x="0" y="40"/>
          <a:ext cx="3799332" cy="1614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 dirty="0"/>
            <a:t>Logistic Regression</a:t>
          </a:r>
          <a:endParaRPr lang="en-US" sz="4600" kern="1200" dirty="0"/>
        </a:p>
      </dsp:txBody>
      <dsp:txXfrm>
        <a:off x="78837" y="78877"/>
        <a:ext cx="3641658" cy="1457318"/>
      </dsp:txXfrm>
    </dsp:sp>
    <dsp:sp modelId="{BB1BE298-401F-4AE1-A82A-883CF1FAC95B}">
      <dsp:nvSpPr>
        <dsp:cNvPr id="0" name=""/>
        <dsp:cNvSpPr/>
      </dsp:nvSpPr>
      <dsp:spPr>
        <a:xfrm rot="5400000">
          <a:off x="6530518" y="-873904"/>
          <a:ext cx="1291994" cy="675436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Recall = 92.9%, but 444 FP vs. 45 FN → more false alarms</a:t>
          </a:r>
        </a:p>
      </dsp:txBody>
      <dsp:txXfrm rot="-5400000">
        <a:off x="3799331" y="1920353"/>
        <a:ext cx="6691298" cy="1165854"/>
      </dsp:txXfrm>
    </dsp:sp>
    <dsp:sp modelId="{0CA4E4E8-1DFA-44E0-8930-A5ED302322BB}">
      <dsp:nvSpPr>
        <dsp:cNvPr id="0" name=""/>
        <dsp:cNvSpPr/>
      </dsp:nvSpPr>
      <dsp:spPr>
        <a:xfrm>
          <a:off x="0" y="1695782"/>
          <a:ext cx="3799332" cy="161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Decision Tree</a:t>
          </a:r>
          <a:endParaRPr lang="en-US" sz="4600" kern="1200"/>
        </a:p>
      </dsp:txBody>
      <dsp:txXfrm>
        <a:off x="78837" y="1774619"/>
        <a:ext cx="3641658" cy="1457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1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1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4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8CC56CC-BA1D-4928-AEF7-26162FB8C3D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747495-5B42-409D-BE23-464BA54E4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8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18.png"/><Relationship Id="rId9" Type="http://schemas.microsoft.com/office/2007/relationships/diagramDrawing" Target="../diagrams/drawin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77C19-14D3-C5FD-1172-4CE37CD01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ln w="15875">
                  <a:solidFill>
                    <a:srgbClr val="FFFFFF"/>
                  </a:solidFill>
                </a:ln>
                <a:solidFill>
                  <a:schemeClr val="tx1"/>
                </a:solidFill>
              </a:rPr>
              <a:t>Customer Churn Analysis – Key Drivers &amp; Predictive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D86C8-8B83-498D-5608-2E4CBDD5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/>
              <a:t>Shayma Remy</a:t>
            </a:r>
          </a:p>
          <a:p>
            <a:pPr algn="ctr"/>
            <a:r>
              <a:rPr lang="en-US"/>
              <a:t>Springboard – Capstone 3</a:t>
            </a:r>
          </a:p>
          <a:p>
            <a:pPr algn="ctr"/>
            <a:r>
              <a:rPr lang="en-US"/>
              <a:t>August 2025</a:t>
            </a:r>
          </a:p>
        </p:txBody>
      </p:sp>
    </p:spTree>
    <p:extLst>
      <p:ext uri="{BB962C8B-B14F-4D97-AF65-F5344CB8AC3E}">
        <p14:creationId xmlns:p14="http://schemas.microsoft.com/office/powerpoint/2010/main" val="402913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686A-EC3C-5225-84BD-20F63532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Predictive Model Development</a:t>
            </a: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64ED0389-FDD8-5610-4587-E8C954FAC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17840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84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A0DE4-D3F5-BE11-B6F6-F5CB478B0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A871-1FFF-9DBA-798B-A69BCCE9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Model Performance Comparison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E6E642E-545C-D1C5-7367-F96084567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1570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59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A43AF-0DDB-A526-1DB2-D5A1E4F3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2BD3-5A11-043D-5A35-1F69FA0B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Model Performance Comparison (cont)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C4EDE-8FCB-5922-60E8-B7F1AC9F44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000" y="2527674"/>
            <a:ext cx="1055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Logistic Regression Confusion Matrix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1AC05A-E50D-6501-4986-DB98FF53F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324646"/>
              </p:ext>
            </p:extLst>
          </p:nvPr>
        </p:nvGraphicFramePr>
        <p:xfrm>
          <a:off x="810000" y="3039473"/>
          <a:ext cx="76150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360">
                  <a:extLst>
                    <a:ext uri="{9D8B030D-6E8A-4147-A177-3AD203B41FA5}">
                      <a16:colId xmlns:a16="http://schemas.microsoft.com/office/drawing/2014/main" val="2181830230"/>
                    </a:ext>
                  </a:extLst>
                </a:gridCol>
                <a:gridCol w="2538360">
                  <a:extLst>
                    <a:ext uri="{9D8B030D-6E8A-4147-A177-3AD203B41FA5}">
                      <a16:colId xmlns:a16="http://schemas.microsoft.com/office/drawing/2014/main" val="3828803183"/>
                    </a:ext>
                  </a:extLst>
                </a:gridCol>
                <a:gridCol w="2538360">
                  <a:extLst>
                    <a:ext uri="{9D8B030D-6E8A-4147-A177-3AD203B41FA5}">
                      <a16:colId xmlns:a16="http://schemas.microsoft.com/office/drawing/2014/main" val="80656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Actual/</a:t>
                      </a:r>
                      <a:r>
                        <a:rPr lang="en-US" b="1" dirty="0" err="1"/>
                        <a:t>LogReg</a:t>
                      </a:r>
                      <a:r>
                        <a:rPr lang="en-US" b="1" dirty="0"/>
                        <a:t>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(No Churn)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(Churn)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7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 (No Churn)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Trebuchet MS" panose="020B0703020202090204" pitchFamily="34" charset="0"/>
                        </a:rPr>
                        <a:t>1 (Churn) </a:t>
                      </a:r>
                      <a:endParaRPr lang="en-US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820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D444B3-D13C-55A7-0C8D-3592A678D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58964"/>
              </p:ext>
            </p:extLst>
          </p:nvPr>
        </p:nvGraphicFramePr>
        <p:xfrm>
          <a:off x="810000" y="4955029"/>
          <a:ext cx="76150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360">
                  <a:extLst>
                    <a:ext uri="{9D8B030D-6E8A-4147-A177-3AD203B41FA5}">
                      <a16:colId xmlns:a16="http://schemas.microsoft.com/office/drawing/2014/main" val="2181830230"/>
                    </a:ext>
                  </a:extLst>
                </a:gridCol>
                <a:gridCol w="2538360">
                  <a:extLst>
                    <a:ext uri="{9D8B030D-6E8A-4147-A177-3AD203B41FA5}">
                      <a16:colId xmlns:a16="http://schemas.microsoft.com/office/drawing/2014/main" val="3828803183"/>
                    </a:ext>
                  </a:extLst>
                </a:gridCol>
                <a:gridCol w="2538360">
                  <a:extLst>
                    <a:ext uri="{9D8B030D-6E8A-4147-A177-3AD203B41FA5}">
                      <a16:colId xmlns:a16="http://schemas.microsoft.com/office/drawing/2014/main" val="80656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Actual/ Tree 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(No Churn)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(Churn)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7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 (No Churn)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effectLst/>
                          <a:latin typeface="Trebuchet MS" panose="020B0703020202090204" pitchFamily="34" charset="0"/>
                        </a:rPr>
                        <a:t>1 (Churn) </a:t>
                      </a:r>
                      <a:endParaRPr lang="en-US" b="1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820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96D204-5956-35C2-7479-84441C80652A}"/>
              </a:ext>
            </a:extLst>
          </p:cNvPr>
          <p:cNvSpPr txBox="1"/>
          <p:nvPr/>
        </p:nvSpPr>
        <p:spPr>
          <a:xfrm>
            <a:off x="810000" y="4482683"/>
            <a:ext cx="6105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6933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81DF-165A-9AC6-3499-57B8C667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Feature Importance Analysis</a:t>
            </a:r>
          </a:p>
        </p:txBody>
      </p:sp>
      <p:pic>
        <p:nvPicPr>
          <p:cNvPr id="6146" name="Picture 2" descr="A graph with blue squares&#10;&#10;AI-generated content may be incorrect.">
            <a:extLst>
              <a:ext uri="{FF2B5EF4-FFF2-40B4-BE49-F238E27FC236}">
                <a16:creationId xmlns:a16="http://schemas.microsoft.com/office/drawing/2014/main" id="{275BFC77-7DCE-8DDD-9CF7-33A77691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615518"/>
            <a:ext cx="6277349" cy="331130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2668B6-C087-A52C-6B61-1DE6FE4EB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84411"/>
              </p:ext>
            </p:extLst>
          </p:nvPr>
        </p:nvGraphicFramePr>
        <p:xfrm>
          <a:off x="818713" y="2413000"/>
          <a:ext cx="383558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513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07CB-9E11-D89E-7900-1D72B9F8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Interactive Dashboard Highlights</a:t>
            </a:r>
          </a:p>
        </p:txBody>
      </p:sp>
      <p:pic>
        <p:nvPicPr>
          <p:cNvPr id="7170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AE4A7F0D-1D28-C63F-B8D0-A6280B95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0489" y="3517802"/>
            <a:ext cx="2204909" cy="15103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 graph and chart with blue and orange dots&#10;&#10;AI-generated content may be incorrect.">
            <a:extLst>
              <a:ext uri="{FF2B5EF4-FFF2-40B4-BE49-F238E27FC236}">
                <a16:creationId xmlns:a16="http://schemas.microsoft.com/office/drawing/2014/main" id="{BE40B288-352D-09F1-7B8B-1355A164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6267" y="2545474"/>
            <a:ext cx="2205731" cy="1510925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B591D5BF-BDED-343B-F4F4-BDF5A6908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6267" y="4756140"/>
            <a:ext cx="2205731" cy="9705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79" name="Content Placeholder 2">
            <a:extLst>
              <a:ext uri="{FF2B5EF4-FFF2-40B4-BE49-F238E27FC236}">
                <a16:creationId xmlns:a16="http://schemas.microsoft.com/office/drawing/2014/main" id="{644662FC-FB6C-EBB2-F1E9-108AA5DB1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833211"/>
              </p:ext>
            </p:extLst>
          </p:nvPr>
        </p:nvGraphicFramePr>
        <p:xfrm>
          <a:off x="818714" y="2413000"/>
          <a:ext cx="5277286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7162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B6BA-8F9D-13F3-DD51-8FFBDCB0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4A9C7C4-8B6F-8412-90E8-CCA834C24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204254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86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8AA2-CF9E-543B-449B-79EB221C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Recommendations for Implementation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99F5941B-C9F0-A595-3070-9B51EC919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94755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00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FA50-C4F9-378F-86B2-85006669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Business Impact &amp; Strategic Implications</a:t>
            </a:r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9BC8ECD3-A5DA-E22F-C3F2-335F2393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749485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81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247-7124-6F93-C1A9-8C3A8057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Future Research Directions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24FBB0E5-43E0-30A6-E413-9D957B5BE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36578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76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F1F-A25F-760C-5029-F3E41ADC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Conclusion &amp; Next Steps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ADC10F3-4363-2E0F-DBBC-34F43DC6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92448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11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F9DB-4532-55A5-99AB-AAB19441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745F43-9EB2-A38A-421A-38F8F9B50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01691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3776302" y="2494722"/>
          <a:ext cx="4639396" cy="336475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138955">
                  <a:extLst>
                    <a:ext uri="{9D8B030D-6E8A-4147-A177-3AD203B41FA5}">
                      <a16:colId xmlns:a16="http://schemas.microsoft.com/office/drawing/2014/main" val="1882447981"/>
                    </a:ext>
                  </a:extLst>
                </a:gridCol>
                <a:gridCol w="3500441">
                  <a:extLst>
                    <a:ext uri="{9D8B030D-6E8A-4147-A177-3AD203B41FA5}">
                      <a16:colId xmlns:a16="http://schemas.microsoft.com/office/drawing/2014/main" val="368131864"/>
                    </a:ext>
                  </a:extLst>
                </a:gridCol>
              </a:tblGrid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Executive Summary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448295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Problem Statement &amp; Business Context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140061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Data Overview &amp; Methodology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39348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Key Findings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992220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Predictive Model Development &amp; Performance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540914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Interactive Dashboard Demo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873516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Business Impact &amp; Recommendations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019481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08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Future Research Directions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87356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09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Conclusion &amp; Next Steps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813106"/>
                  </a:ext>
                </a:extLst>
              </a:tr>
              <a:tr h="336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300" b="1" cap="none" spc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 b="0" cap="none" spc="0">
                          <a:solidFill>
                            <a:schemeClr val="tx1"/>
                          </a:solidFill>
                        </a:rPr>
                        <a:t>Q&amp;A/ Feedback</a:t>
                      </a:r>
                      <a:endParaRPr lang="en-US" sz="8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7791" marR="57791" marT="57791" marB="577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420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20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335-F71B-B55B-EBFF-787CFB6E2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Q&amp;A / Feedback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45E952-AA47-D187-B715-7E3305387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082409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23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BEB2-4FD5-4049-45EF-12BA7349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Executive Summary</a:t>
            </a: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F3B9CEF7-1FAD-5DB9-DF34-501B6256B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96901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9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63C-8EDD-3074-F455-09D10BF1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Problem Statement &amp; Business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3804A-1074-063F-05B6-79491F364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332238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38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9668-63C5-AEB5-1F39-977ECC16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Data Overview &amp; Methodology</a:t>
            </a:r>
          </a:p>
        </p:txBody>
      </p:sp>
      <p:graphicFrame>
        <p:nvGraphicFramePr>
          <p:cNvPr id="110" name="Content Placeholder 2">
            <a:extLst>
              <a:ext uri="{FF2B5EF4-FFF2-40B4-BE49-F238E27FC236}">
                <a16:creationId xmlns:a16="http://schemas.microsoft.com/office/drawing/2014/main" id="{59C83344-216D-CEC5-BCCF-67F29B5EB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85927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7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56B5-A877-0ED6-FE7E-7094D468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Demographic &amp; Relationship Factors</a:t>
            </a:r>
          </a:p>
        </p:txBody>
      </p:sp>
      <p:pic>
        <p:nvPicPr>
          <p:cNvPr id="1026" name="Picture 2" descr="A graph with blue and green squares&#10;&#10;AI-generated content may be incorrect.">
            <a:extLst>
              <a:ext uri="{FF2B5EF4-FFF2-40B4-BE49-F238E27FC236}">
                <a16:creationId xmlns:a16="http://schemas.microsoft.com/office/drawing/2014/main" id="{06D769F1-C472-EE30-A9E2-8B61BAB28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936" y="2452507"/>
            <a:ext cx="2913062" cy="169685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aph with blue and orange squares&#10;&#10;AI-generated content may be incorrect.">
            <a:extLst>
              <a:ext uri="{FF2B5EF4-FFF2-40B4-BE49-F238E27FC236}">
                <a16:creationId xmlns:a16="http://schemas.microsoft.com/office/drawing/2014/main" id="{92434013-E926-F1B7-7AFB-9DDC5931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936" y="4422102"/>
            <a:ext cx="2913062" cy="1638596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99" name="Content Placeholder 2">
            <a:extLst>
              <a:ext uri="{FF2B5EF4-FFF2-40B4-BE49-F238E27FC236}">
                <a16:creationId xmlns:a16="http://schemas.microsoft.com/office/drawing/2014/main" id="{63DE7B47-6895-3375-614B-88B683BB1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776746"/>
              </p:ext>
            </p:extLst>
          </p:nvPr>
        </p:nvGraphicFramePr>
        <p:xfrm>
          <a:off x="818713" y="2413000"/>
          <a:ext cx="719922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50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D80-2375-1AAB-610E-57401A70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Financial &amp; Payment Behavior</a:t>
            </a:r>
          </a:p>
        </p:txBody>
      </p:sp>
      <p:pic>
        <p:nvPicPr>
          <p:cNvPr id="10242" name="Picture 2" descr="A graph with red and green bars&#10;&#10;AI-generated content may be incorrect.">
            <a:extLst>
              <a:ext uri="{FF2B5EF4-FFF2-40B4-BE49-F238E27FC236}">
                <a16:creationId xmlns:a16="http://schemas.microsoft.com/office/drawing/2014/main" id="{403AB421-211B-3183-D8D9-5A10FDDC6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623365"/>
            <a:ext cx="6277349" cy="329560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11D3F-3954-D501-54FE-E9D1D0620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267957"/>
              </p:ext>
            </p:extLst>
          </p:nvPr>
        </p:nvGraphicFramePr>
        <p:xfrm>
          <a:off x="818713" y="2413000"/>
          <a:ext cx="383558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062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CD1D-496D-D59A-BDC4-1050CA15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Tenure &amp; Pricing Paradox</a:t>
            </a:r>
          </a:p>
        </p:txBody>
      </p:sp>
      <p:pic>
        <p:nvPicPr>
          <p:cNvPr id="3074" name="Picture 2" descr="A graph with a blue line&#10;&#10;AI-generated content may be incorrect.">
            <a:extLst>
              <a:ext uri="{FF2B5EF4-FFF2-40B4-BE49-F238E27FC236}">
                <a16:creationId xmlns:a16="http://schemas.microsoft.com/office/drawing/2014/main" id="{BE4ECB68-4644-96DA-631B-3CA633862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521358"/>
            <a:ext cx="6277349" cy="3499621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1CA687-E467-3FD2-0A48-8202051D2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751598"/>
              </p:ext>
            </p:extLst>
          </p:nvPr>
        </p:nvGraphicFramePr>
        <p:xfrm>
          <a:off x="818713" y="2413000"/>
          <a:ext cx="383558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9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9282-AA8B-8DFA-03EB-D0719BB61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Contract &amp; Service Factors</a:t>
            </a:r>
          </a:p>
        </p:txBody>
      </p:sp>
      <p:pic>
        <p:nvPicPr>
          <p:cNvPr id="4098" name="Picture 2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E89BA73E-89DE-3956-7692-71C5BE68B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1851" y="2505665"/>
            <a:ext cx="6277349" cy="3531007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6A34BD-EE65-744D-D43E-91F85323C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088945"/>
              </p:ext>
            </p:extLst>
          </p:nvPr>
        </p:nvGraphicFramePr>
        <p:xfrm>
          <a:off x="818713" y="2413000"/>
          <a:ext cx="383558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05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199</TotalTime>
  <Words>912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Quotable</vt:lpstr>
      <vt:lpstr>Customer Churn Analysis – Key Drivers &amp; Predictive Insights</vt:lpstr>
      <vt:lpstr>Agenda</vt:lpstr>
      <vt:lpstr>Executive Summary</vt:lpstr>
      <vt:lpstr>Problem Statement &amp; Business Context</vt:lpstr>
      <vt:lpstr>Data Overview &amp; Methodology</vt:lpstr>
      <vt:lpstr>Demographic &amp; Relationship Factors</vt:lpstr>
      <vt:lpstr>Financial &amp; Payment Behavior</vt:lpstr>
      <vt:lpstr>Tenure &amp; Pricing Paradox</vt:lpstr>
      <vt:lpstr>Contract &amp; Service Factors</vt:lpstr>
      <vt:lpstr>Predictive Model Development</vt:lpstr>
      <vt:lpstr>Model Performance Comparison</vt:lpstr>
      <vt:lpstr>Model Performance Comparison (cont)</vt:lpstr>
      <vt:lpstr>Feature Importance Analysis</vt:lpstr>
      <vt:lpstr>Interactive Dashboard Highlights</vt:lpstr>
      <vt:lpstr>Limitations</vt:lpstr>
      <vt:lpstr>Recommendations for Implementation</vt:lpstr>
      <vt:lpstr>Business Impact &amp; Strategic Implications</vt:lpstr>
      <vt:lpstr>Future Research Directions</vt:lpstr>
      <vt:lpstr>Conclusion &amp; Next Steps</vt:lpstr>
      <vt:lpstr>Q&amp;A /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Shayma Remy</dc:creator>
  <cp:lastModifiedBy>Shayma Remy</cp:lastModifiedBy>
  <cp:revision>57</cp:revision>
  <dcterms:created xsi:type="dcterms:W3CDTF">2025-08-14T18:00:01Z</dcterms:created>
  <dcterms:modified xsi:type="dcterms:W3CDTF">2025-08-20T17:06:17Z</dcterms:modified>
</cp:coreProperties>
</file>