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311" r:id="rId5"/>
    <p:sldId id="295" r:id="rId6"/>
    <p:sldId id="327" r:id="rId7"/>
    <p:sldId id="325" r:id="rId8"/>
    <p:sldId id="326" r:id="rId9"/>
    <p:sldId id="318" r:id="rId10"/>
    <p:sldId id="307" r:id="rId11"/>
    <p:sldId id="328" r:id="rId12"/>
    <p:sldId id="329" r:id="rId13"/>
    <p:sldId id="330" r:id="rId14"/>
    <p:sldId id="306" r:id="rId15"/>
    <p:sldId id="288" r:id="rId16"/>
    <p:sldId id="308" r:id="rId17"/>
    <p:sldId id="289" r:id="rId18"/>
    <p:sldId id="321" r:id="rId19"/>
    <p:sldId id="322" r:id="rId20"/>
    <p:sldId id="331" r:id="rId21"/>
    <p:sldId id="286" r:id="rId22"/>
  </p:sldIdLst>
  <p:sldSz cx="9144000" cy="5143500" type="screen16x9"/>
  <p:notesSz cx="6858000" cy="9144000"/>
  <p:embeddedFontLst>
    <p:embeddedFont>
      <p:font typeface="Nunito" pitchFamily="2" charset="77"/>
      <p:regular r:id="rId24"/>
      <p:bold r:id="rId25"/>
      <p:italic r:id="rId26"/>
      <p:boldItalic r:id="rId27"/>
    </p:embeddedFont>
    <p:embeddedFont>
      <p:font typeface="Roboto" panose="02000000000000000000" pitchFamily="2"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6570A-DFA7-C3BA-9A8D-246E2E0EC27F}" v="19" dt="2024-11-19T21:31:48.648"/>
    <p1510:client id="{4844A7C9-B30C-48A3-A6D5-3EF3D7DDF47C}" v="1235" dt="2024-11-19T21:13:45.613"/>
    <p1510:client id="{9E51988E-AB34-FD89-39D9-1BAE4A1B1D6F}" v="46" dt="2024-11-19T20:55:46.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3690"/>
  </p:normalViewPr>
  <p:slideViewPr>
    <p:cSldViewPr snapToGrid="0">
      <p:cViewPr varScale="1">
        <p:scale>
          <a:sx n="158" d="100"/>
          <a:sy n="158" d="100"/>
        </p:scale>
        <p:origin x="3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14:27:58.239"/>
    </inkml:context>
    <inkml:brush xml:id="br0">
      <inkml:brushProperty name="width" value="0.05292" units="cm"/>
      <inkml:brushProperty name="height" value="0.05292" units="cm"/>
      <inkml:brushProperty name="color" value="#FF0000"/>
    </inkml:brush>
  </inkml:definitions>
  <inkml:trace contextRef="#ctx0" brushRef="#br0">1365 6763 24575,'0'46'0,"0"3"0,0-13 0,0 6 0,0-39 0,14 12 0,18-30 0,3 12 0,25-11 0,-24 14 0,24-14 0,-25 10 0,11-10 0,-14 14 0,-15 0 0,11 14 0,-24 4 0,10 28 0,0 31 0,-10 8 0,-1-24 0,-6 1 0,-17-11 0,-6-3 0,1 1 0,-3-3 0,-9-3 0,-4-8 0,-22 0 0,13-6 0,5-29 0,-1 0 0,10-15 0,-10-2 0,15-15 0,13 14 0,4 4 0,14 14 0</inkml:trace>
  <inkml:trace contextRef="#ctx0" brushRef="#br0" timeOffset="766">1270 6763 24575,'55'0'0,"-1"0"0,31 0 0,-37 0 0,-4 0 0,-9 0 0,-7 0 0</inkml:trace>
  <inkml:trace contextRef="#ctx0" brushRef="#br0" timeOffset="2107">2159 6414 24575,'0'49'0,"0"-3"0,0-28 0,0-4 0</inkml:trace>
  <inkml:trace contextRef="#ctx0" brushRef="#br0" timeOffset="3132">2318 6350 24575,'0'46'0,"0"-11"0,0 11 0,0-28 0,0-4 0</inkml:trace>
  <inkml:trace contextRef="#ctx0" brushRef="#br0" timeOffset="5033">2667 6446 24575,'-18'0'0,"-10"0"0,11 0 0,-1 14 0,-10 3 0,10 15 0,0-14 0,4 10 0,14-25 0,0 26 0,0-26 0,0 25 0,0-24 0,0 24 0,0-24 0,14 10 0,4-14 0,14 0 0,0 0 0,-1 0 0,1 0 0,-14 0 0,10-14 0,-25-4 0,26 0 0,-26-10 0,25 25 0,-24-11 0,10-1 0,-14 12 0,0-11 0,0 14 0,0 0 0,0 28 0,0 21 0,0 33 0,0-28 0,0 1 0,0 30 0,-7-37 0,0-5 0,3-7 0,-10 6 0,14-39 0,0 12 0</inkml:trace>
  <inkml:trace contextRef="#ctx0" brushRef="#br0" timeOffset="7040">5048 7017 24575,'0'18'0,"0"10"0,0-25 0,28 12 0,8-15 0,7-1 0,5 2 0,37 13 0,-29-6 0,-2 1 0,13 9 0,-22-4 0,-30 0 0,-15 18 0,-43 31 0,6-16 0,-7 2 0,-12 7 0,-4 1 0,-5 0 0,3-2 0,12-4 0,4-6 0,-17 4 0,17-21 0,14-42 0,1-4 0,13-13 0,-10 13 0,24 4 0,-10 14 0</inkml:trace>
  <inkml:trace contextRef="#ctx0" brushRef="#br0" timeOffset="7835">4953 6922 24575,'55'0'0,"-1"0"0,3 0 0,-1 0 0,1 0 0,-1 0 0,-6 0 0,-5 0 0,5 0 0,-22 0 0</inkml:trace>
  <inkml:trace contextRef="#ctx0" brushRef="#br0" timeOffset="9883">6287 7081 24575,'-32'0'0,"0"0"0,0 0 0,1 14 0,-1 3 0,14 15 0,-10 0 0,24 0 0,-10-1 0,14 1 0,0-14 0,0 10 0,0-25 0,0 12 0,14-15 0,-10 0 0,24 0 0,-10 14 0,14-11 0,-1 11 0,15-14 0,-11-14 0,11 11 0,-14-26 0,0 12 0,0-15 0,-15 14 0,11-10 0,-24 25 0,10-11 0,-14-1 0,0 12 0,0-11 0,0 0 0,0 10 0,0-10 0,0 28 0,-14 18 0,10 31 0,-10 19 0,0-1 0,12-35 0,1-1 0,-13 37 0,-1-1 0,12-18 0,-11-3 0,14-10 0,0 13 0,0-14 0,0-3 0,0-28 0,0 10 0,0-24 0,0 10 0</inkml:trace>
  <inkml:trace contextRef="#ctx0" brushRef="#br0" timeOffset="17624">13748 12415 24575,'-32'0'0,"14"0"0,-24 0 0,21 0 0,-25 14 0,0 3 0,25 29 0,-21-11 0,24 25 0,0-24 0,4-5 0,14-2 0,0-12 0,0 15 0,0-14 0,0 10 0,0-25 0,0 26 0,0-26 0,0 25 0,14-10 0,-10 0 0,10-4 0,0-14 0,-10 0 0,10 0 0,-14 0 0,14 0 0,-11 0 0,26-14 0,-26-4 0,25 0 0,-10-10 0,14 11 0,0-15 0,-15 0 0,11 0 0,-10 0 0,0 1 0,10-1 0,-25 0 0,12 15 0,-15-12 0,0 26 0,0-25 0,0 24 0,0-10 0,0 14 0,0 0 0,0 14 0,0 4 0,0 14 0,0 13 0,0 19 0,0 3 0,0-21 0,0 0 0,0 21 0,0 10 0,0-27 0,0-4 0,14-29 0,-11 11 0,11-24 0,0 10 0,-10-14 0,24 0 0,-24 0 0,10 0 0,-14 0 0</inkml:trace>
  <inkml:trace contextRef="#ctx0" brushRef="#br0" timeOffset="19150">14002 12034 8191,'17'-18'0,"-2"18"5063,-15 3-5063,0 12 2818,0-15-2818,0 0 1719,14 0-1719,-11 0 6784,25 0-6784,4-15 0,3 12 0,11-11 0,0 0 0,-11 10 0,11-10 0,-28 14 0,10 0 0,-24 0 0,10 14 0,-14 4 0,0 14 0,-14 13 0,-4-9 0,-14 24 0,15-11 0,-12 0 0,12-3 0,-15-28 0,14-4 0,-10-14 0,25 0 0,-11 0 0,-1 0 0,12 0 0,-25 0 0,24 0 0,-10 0 0,14 0 0,0 0 0,0 0 0</inkml:trace>
  <inkml:trace contextRef="#ctx0" brushRef="#br0" timeOffset="20617">14034 12097 24575,'0'-46'0,"0"11"0,0-25 0,0 39 0,0-7 0,0 28 0,14 0 0,-11 0 0,11 0 0,0 0 0,-10 0 0,24 0 0,-10 0 0,42 0 0,-7 0 0,10 0 0,-3 0 0,-39 0 0,8 0 0,-29 0 0</inkml:trace>
  <inkml:trace contextRef="#ctx0" brushRef="#br0" timeOffset="23866">15716 12510 24575,'-46'0'0,"-3"0"0,-14 0 0,27 0 0,8 0 0</inkml:trace>
  <inkml:trace contextRef="#ctx0" brushRef="#br0" timeOffset="24507">15653 12573 24575,'0'0'0</inkml:trace>
  <inkml:trace contextRef="#ctx0" brushRef="#br0" timeOffset="25717">15716 12859 24575,'-17'0'0,"-12"0"0,12 0 0,-15 0 0,14 0 0,-10 0 0,25 0 0,-26 0 0,12 0 0,-15 0 0,14 0 0,-10 0 0,11 0 0,-1 0 0,4 0 0,14 0 0</inkml:trace>
  <inkml:trace contextRef="#ctx0" brushRef="#br0" timeOffset="26619">15621 13145 24575,'-63'0'0,"13"0"0,-10 0 0,25 0 0,3 0 0,18 0 0</inkml:trace>
  <inkml:trace contextRef="#ctx0" brushRef="#br0" timeOffset="27569">16415 12446 24575,'0'32'0,"0"14"0,0 17 0,0 18 0,0 1 0,0-5 0,0-41 0,0-8 0,0-28 0</inkml:trace>
  <inkml:trace contextRef="#ctx0" brushRef="#br0" timeOffset="28515">17177 12891 24575,'0'0'0</inkml:trace>
  <inkml:trace contextRef="#ctx0" brushRef="#br0" timeOffset="28883">17177 12891 24575,'0'0'0</inkml:trace>
  <inkml:trace contextRef="#ctx0" brushRef="#br0" timeOffset="29299">17177 12891 24575,'0'0'0</inkml:trace>
  <inkml:trace contextRef="#ctx0" brushRef="#br0" timeOffset="29783">17272 12891 24575,'0'0'0</inkml:trace>
  <inkml:trace contextRef="#ctx0" brushRef="#br0" timeOffset="30449">17748 12922 24575,'0'0'0</inkml:trace>
  <inkml:trace contextRef="#ctx0" brushRef="#br0" timeOffset="30900">18034 12922 24575,'0'0'0</inkml:trace>
  <inkml:trace contextRef="#ctx0" brushRef="#br0" timeOffset="31357">18256 12922 24575,'0'0'0</inkml:trace>
  <inkml:trace contextRef="#ctx0" brushRef="#br0" timeOffset="45009">14859 12034 24575,'-18'0'0,"-10"0"0,25 0 0,-26 0 0,26 0 0,-25 14 0,24-11 0,-10 11 0,14-14 0,0 14 0,0-10 0,0 10 0,0 0 0,0-10 0,0 10 0,0-14 0,0 14 0,0-11 0,0 12 0,14-1 0,-10-11 0,10 11 0,0-14 0,-11 14 0,12-10 0,-1 24 0,-11-24 0,25 24 0,-24-25 0,24 26 0,-24-12 0,24 1 0,-25 10 0,12-24 0,-1 10 0,-11 0 0,11-11 0,-14 12 0,0-15 0,0 14 0,0-11 0,-14 11 0,11-14 0,-11 0 0,-1 0 0,12 0 0,-25 0 0,10 0 0,-14 0 0,1 0 0,-1 0 0,0 0 0,14 0 0,-10 0 0,10 0 0,1 0 0,3 0 0,14 0 0,0 0 0,0-14 0,0 11 0,0-11 0,14 14 0,-11 0 0,26-15 0,-26 12 0,25-25 0,-24 24 0,24-24 0,-10 24 0,-1-24 0,-2 25 0,-1-12 0,-11 15 0,11-14 0,-14 11 0,0-11 0,0 14 0,14-14 0,-10 10 0,10-10 0,-14 0 0,0 10 0,0-24 0,14 25 0,-10-11 0,10 14 0,-14-15 0,0 12 0,0-25 0,14 24 0,-11-10 0,12 14 0,-15 0 0,0 0 0</inkml:trace>
  <inkml:trace contextRef="#ctx0" brushRef="#br0" timeOffset="55977">15050 11589 24575,'0'11'0,"0"10"0,0 28 0,0-3 0,0-14 0,0 0 0,0 13 0,0-9 0,0 38 0,0-21 0,-7-8 0,-1 1 0,5 21 0,-11 11 0,14-14 0,0-1 0,0 1 0,-14-1 0,10 0 0,-10 1 0,14 0 0,0-1 0,-14 1 0,10-15 0,-24 11 0,11-11 0,-15 1 0,0 24 0,0-21 0,1 24 0,-15-27 0,10 10 0,5-39 0,2 21 0,26-38 0,-11 10 0</inkml:trace>
  <inkml:trace contextRef="#ctx0" brushRef="#br0" timeOffset="57301">13399 11907 24575,'-32'42'0,"0"11"0,9-8 0,0 5 0,5-3 0,1 1 0,1 0 0,0-1 0,1 1 0,2 0 0,3-1 0,2 1 0,-1 0 0,1-1 0,0 1 0,2-1 0,-2 1 0,1 0 0,6 0 0,-1-1 0,-12 34 0,14-3 0,0-15 0,0-13 0,0-4 0,0-1 0,0-9 0,0 10 0,0-15 0,0-13 0,14 10 0,-11-24 0,12 10 0</inkml:trace>
  <inkml:trace contextRef="#ctx0" brushRef="#br0" timeOffset="65826">2223 10605 24575,'17'0'0,"-3"0"0,-14 0 0,0 0 0,14 0 0,-10 0 0,24 0 0,-24 0 0,24 0 0,-10 0 0,-1 0 0,-3 0 0,0 0 0,-10 0 0,10 0 0,-14 14 0,0-11 0,0 26 0,14-26 0,-10 11 0,10 0 0,-14-10 0,0 24 0,-14-10 0,-4 14 0,0-1 0,-10 1 0,25-14 0,-26 10 0,12-25 0,-1 12 0,-10-15 0,24 14 0,-10-11 0,14 11 0,0-14 0,0 0 0,14 0 0,-10 0 0,24 0 0,-10 0 0,14 0 0,-15 14 0,-3-10 0,0 24 0,-10-24 0,10 24 0,-14-25 0,0 26 0,0-26 0,0 25 0,0-10 0,0 0 0,0 10 0,0-25 0,0 26 0,-14-26 0,10 25 0,-10-24 0,0 10 0,-3-14 0,-15 0 0,-14 0 0,11 0 0,-11 0 0,14 0 0,0 0 0,15 0 0,-12-14 0,26 10 0,-11-10 0,14 14 0</inkml:trace>
  <inkml:trace contextRef="#ctx0" brushRef="#br0" timeOffset="67609">4191 10637 24575,'0'59'0,"0"9"0,0-16 0,0 5 0,0 0 0,0-1 0,0-6 0,0-1 0,0 28 0,0-31 0,0-14 0,0-15 0,0-2 0</inkml:trace>
  <inkml:trace contextRef="#ctx0" brushRef="#br0" timeOffset="68584">4413 10764 24575,'0'59'0,"0"9"0,0-21 0,0 1 0,0 33 0,0-3 0,0-43 0,0-7 0</inkml:trace>
  <inkml:trace contextRef="#ctx0" brushRef="#br0" timeOffset="70042">4858 10891 24575,'-32'14'0,"14"3"0,-10 29 0,25-11 0,-11 25 0,14-10 0,0-1 0,0 11 0,0-25 0,0 11 0,0-28 0,0 10 0,0-24 0,0 24 0,14-25 0,-11 26 0,25-26 0,-24 11 0,24-14 0,-24 0 0,24 0 0,-10 0 0,27 0 0,-9-28 0,24 7 0,-25-25 0,11 0 0,-29 11 0,-2 3 0,-15 18 0,0 0 0,-15 10 0,-2-10 0,-15 14 0,-14 0 0,-3 0 0,-15 14 0,15-10 0,3 24 0,28-10 0,4-1 0,14-2 0,0-15 0</inkml:trace>
  <inkml:trace contextRef="#ctx0" brushRef="#br0" timeOffset="72384">5302 11018 8191,'0'-18'0,"0"4"5063,0 0-5063,0 10 2818,0-24-2818,-14 24 1719,-18-24-1719,-3 11 6784,-25-15-6784,11 0 0,-1 0 0,-10 1 0,25 13 0,-25-10 0,25 24 0,-11-10 0,0 0 0,11 10 0,-25-24 0,25 25 0,-25-26 0,10 26 0,1-25 0,-11 24 0,25-24 0,-11 24 0,14-24 0,-14 25 0,11-11 0,-25 14 0,25 0 0,-25 0 0,24 0 0,-9 0 0,27 0 0,-24 14 0,20-11 0,-23 25 0,13 4 0,0 18 0,14-1 0,-10 11 0,25-25 0,-11 11 0,14-14 0,0 0 0,0-1 0,0 1 0,0 0 0,14 0 0,3 13 0,15-9 0,14 24 0,3-11 0,-13 15 0,20-1 0,-21-14 0,29 11 0,-1-10 0,-25-19 0,2 1 0,-1 1 0,3-2 0,12-5 0,1-3 0,-5 1 0,-1-2 0,-1-6 0,-1 0 0,31 16 0,-15-15 0,-13-3 0,-4-14 0,-14 0 0,-1 0 0,1 0 0,0-14 0,0-3 0,-1-29 0,1 10 0,0-24 0,14 11 0,-11-14 0,-3 13 0,-4-10 0,-25 11 0,26-29 0,-26 11 0,11-11 0,-14 29 0,0 3 0,0 29 0,-14 3 0,11 14 0,-11 0 0</inkml:trace>
  <inkml:trace contextRef="#ctx0" brushRef="#br0" timeOffset="74134">5144 12954 24575,'-15'-83'0,"1"0"0,-3 4 0,-4-6 0,-4-5 0,3 21 0,-3-4 0,-1-2 0,-1-1 0,0-1-939,3 6 0,0-1 0,-1-1 1,1 0-1,-2 0 0,1 1 939,-6-10 0,-2 0 0,1 0 0,0 3 0,1 2 0,-3-6 0,2 1 0,0 4 0,3 3 474,1-2 0,2 3 0,-1 7-474,-13-8 0,6 9 963,12-16-963,-20 8 0,25 25 0,-15-14 3007,0 13-3007,14 4 241,-10 15-241,25 13 0,-11-10 0,14 10 0,-15 0 0,12 4 0,3 14 0,3 0 0,12 0 0,-1 0 0,-11 14 0,25 4 0,-10 0 0,14 10 0,-15-10 0,12-1 0,-26-3 0,11 0 0,-14-10 0,0 10 0,0-14 0,-14-14 0,-18-4 0,-17-13 0,-14-15 0,13 10 0,4 5 0,29 17 0,-12 28 0,26 3 0,-11 29 0,14 3 0,-14 15 0,10 0 0,-24-15 0,24-3 0,-10-29 0,14-2 0,0-15 0</inkml:trace>
  <inkml:trace contextRef="#ctx0" brushRef="#br0" timeOffset="75176">3905 10510 24575,'0'-18'0,"0"-10"0,0 24 0,0-24 0,0 10 0,0-13 0,-14-1 0,-3 14 0,-15-38 0,-14 17 0,22-6 0,-1-2 0,-14 13 0,0 1 0,12-6 0,1 0 0,-34-24 0,42 28 0,-10-8 0,25 40 0,-11-25 0,14 24 0,0-10 0,0 0 0,0 10 0,0-24 0,0 11 0,0-29 0,0 10 0,0-24 0,0 11 0,0 0 0,0 3 0,0 28 0,0 4 0</inkml:trace>
  <inkml:trace contextRef="#ctx0" brushRef="#br0" timeOffset="76101">4159 9335 24575,'0'17'0,"0"26"0,0-8 0,0 43 0,0 3 0,0-34 0,0 1 0,0 33 0,0-17 0,0-18 0,0-29 0,0-3 0</inkml:trace>
  <inkml:trace contextRef="#ctx0" brushRef="#br0" timeOffset="90970">4858 9621 8191,'17'0'0,"-2"14"2461,-24 23 1,-11 14-2462,2 2 0,-4 6 0,-1 5 0,0 0 0,-1 4 0,-2 3 0,0 1 324,-5 10 0,-1 3 0,0 0 0,0-1-324,3-6 0,0-1 0,0 0 0,3-3 0,-3 15 0,3-4 0,0-5 643,4-18 0,1-3 1,4-7-644,7-1 0,2-6 6065,-6 15-6065,14-29 141,0 1-141,0 0 2029,0 0-2029,0-15 0,0-3 0,0-14 0</inkml:trace>
  <inkml:trace contextRef="#ctx0" brushRef="#br0" timeOffset="92151">3651 9557 24575,'25'55'0,"0"1"0,-1-1 0,7 21 0,0 5 0,6 2 0,2-14 0,4 0 0,3 1 0,-1 4-970,-7-5 1,1 3 0,-1 1 0,1-1 0,1-2 969,-2-6 0,1-2 0,1-1 0,-1-1 0,-1 0 0,7 11 0,0-2 0,-2 0 0,-3-3 426,1 11 0,-4-3 0,-2-6-426,7 0 0,-7-9 829,-3 19-829,-18-47 0,0-2 0,-10-26 2564,24 39-2564,-10-20 43,14 9 1,-15-16 0,-3-15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14:32:08.867"/>
    </inkml:context>
    <inkml:brush xml:id="br0">
      <inkml:brushProperty name="width" value="0.05292" units="cm"/>
      <inkml:brushProperty name="height" value="0.05292" units="cm"/>
      <inkml:brushProperty name="color" value="#FF0000"/>
    </inkml:brush>
  </inkml:definitions>
  <inkml:trace contextRef="#ctx0" brushRef="#br0">14923 6033 24575,'-32'0'0,"0"0"0,0 0 0,-14 0 0,-17 0 0,-4 0 0,21 11 0,0 6 0,-35 18 0,40-12 0,1 4 0,0 9 0,2 2 0,-25 15 0,37-9 0,2 3 0,-6-7 0,0 2 0,5 11 0,1 3 0,-2-7 0,3 1 0,5 5 0,4-1 0,0 13 0,14-7 0,0-28 0,0-15 0,14 12 0,18-26 0,17 11 0,0-14 0,11-14 0,-24-3 0,24-15 0,-25-14 0,11 11 0,0-25 0,-25 24 0,21-9 0,-24 13 0,14 0 0,-1 0 0,1 0 0,0 1 0,-1-1 0,-13 0 0,10 1 0,-24 13 0,24-10 0,-24 10 0,10-14 0,0 15 0,-11-12 0,12 26 0,-15-11 0,14 0 0,-11-4 0,25 0 0,-24-10 0,10 25 0,-14-11 0,0 42 0,-14 35 0,-1-22 0,-2 3 0,0 17 0,-1 1 0,-5-12 0,0-1 0,6 6 0,2 0 0,-1-7 0,0-1 0,-1 34 0,3-3 0,14-29 0,0-3 0,14-15 0,3 1 0,15 0 0,-14-14 0,10 10 0,-10-25 0,-1 12-1696,12-15 0,-26 0 0,11 0 0</inkml:trace>
  <inkml:trace contextRef="#ctx0" brushRef="#br0" timeOffset="2351">15431 5461 24575,'0'60'0,"0"21"0,0-26 0,0 3 0,0 6 0,0-1 0,0-5 0,0-3 0,0 26 0,0-21 0,0-28 0,0-14 0,0-18 0,0-32 0,-15-32 0,6 12 0,1-5 0,-1-1 0,0 0 0,1-7 0,2 3 0,5 13 0,2 2 0,-1-30 0,0 27 0,14 19 0,-10 2 0,10 26 0,0-25 0,-11 24 0,12-10 0,-1 14 0,3 0 0,15 0 0,14 0 0,-25 0 0,21 0 0,-24 28 0,0-7 0,-4 25 0,-14-14 0,0 0 0,-14-15 0,-4 26 0,-14-22 0,-14 11 0,11-4 0,-11-25 0,29 12 0,3-15 0,14 0 0</inkml:trace>
  <inkml:trace contextRef="#ctx0" brushRef="#br0" timeOffset="3376">15843 5842 24575,'32'0'0,"0"0"0,-15 0 0,-2 0 0</inkml:trace>
  <inkml:trace contextRef="#ctx0" brushRef="#br0" timeOffset="4979">15907 5906 24575,'32'0'0,"13"0"0,-9 0 0,10 0 0,-15 0 0,-13 0 0,10 0 0,-24 0 0,10 0 0,0 0 0,-11 0 0,12 0 0,-1 0 0,3 0 0,15 0 0,0 0 0,-15 0 0,-3 0 0,-14 0 0</inkml:trace>
  <inkml:trace contextRef="#ctx0" brushRef="#br0" timeOffset="5852">16669 5620 8191,'14'-4'0,"-11"-6"5063,12 52-5063,-15-6 2818,0 27-2818,0-14 1719,0-3-1719,0 0 6784,0-11-6784,0 25 0,0-24 0,0 10 0,0-29 0,0-3 0,0-14 0</inkml:trace>
  <inkml:trace contextRef="#ctx0" brushRef="#br0" timeOffset="6876">18034 6541 24575,'-32'0'0,"-28"0"0,-7 0 0,-14 0 0,4 0 0,27 0 0,18 0 0,4 0 0,25 0 0,-26 0 0,26 0 0,-11 0 0,14 0 0</inkml:trace>
  <inkml:trace contextRef="#ctx0" brushRef="#br0" timeOffset="8076">17939 6827 24575,'-18'0'0,"-10"0"0,10 0 0,-28 0 0,-3 0 0,-14 0 0,13 0 0,4 0 0,15 0 0,-1 0 0,0 0 0,0 0 0,15 0 0,3 0 0,14 0 0,0 0 0</inkml:trace>
  <inkml:trace contextRef="#ctx0" brushRef="#br0" timeOffset="9045">17875 7208 24575,'-31'0'0,"-1"0"0,-14 0 0,11 0 0,-25 0 0,10 0 0,-13 0 0,13 0 0,-10 0 0,25 0 0,-11 0 0,29 0 0,-12 0 0,26 0 0,-11 0 0,14 0 0</inkml:trace>
  <inkml:trace contextRef="#ctx0" brushRef="#br0" timeOffset="9962">18796 6350 24575,'0'74'0,"0"-13"0,0 5 0,0 16 0,0 2 0,0 5 0,0-1 0,0-15 0,0-5 0,0-19 0,0-3 0,0 32 0,0-15 0,0-14 0,0-3 0,0-14 0,0 0 0,0-15 0,0-2 0</inkml:trace>
  <inkml:trace contextRef="#ctx0" brushRef="#br0" timeOffset="11000">20034 6192 24575,'0'31'0,"0"15"0,0 4 0,0-6 0,0 3 0,0 38 0,0-25 0,0 3 0,0 0 0,0 1 0,0 8 0,0 1 0,0-1 0,0 1 0,0-2 0,0-1 0,-1-12 0,2-3 0,6-7 0,0-1 0,-6-1 0,2 0 0,25 35 0,-10 0 0,14-4 0,-1-27 0,-13-4 0,10-29 0,-24 12 0,24-26 0,-25 11 0,12-14 0</inkml:trace>
  <inkml:trace contextRef="#ctx0" brushRef="#br0" timeOffset="12779">20320 7081 24575,'0'31'0,"0"29"0,0 7 0,0 14 0,0-17 0,0-32 0,0-32 0,14-32 0,4-32 0,3 25 0,4-3 0,-1-5 0,1-1 0,7 0 0,0 1 0,-8 6 0,1 1 0,7 0 0,-4 2 0,-7-11 0,21 17 0,-38 18 0,24 14 0,-24 0 0,24 28 0,-11 7 0,1 43 0,10 3 0,-24-14 0,10 7 0,-14-39 0,0-3 0,0-4 0,0-24 0,0-4 0,14-32 0,4-3 0,14-25 0,-1 25 0,1-11 0,-14 28 0,10 4 0,-25 14 0,12 0 0,-1 14 0,-11 18 0,25 3 0,-24 25 0,24-10 0,-24 13 0,10 1 0,-14-1 0,0 1 0,0-29 0,0 7 0,0-38 0,0 10 0,0-14 0</inkml:trace>
  <inkml:trace contextRef="#ctx0" brushRef="#br0" timeOffset="14079">21304 7176 24575,'18'0'0,"10"14"0,-24 18 0,24 17 0,-25 15 0,12-1 0,-15 1 0,0-15 0,-15-3 0,-2-14 0,-29-1 0,11-13 0,-11 10 0,14-24 0,0 10 0,1-14 0,-1-14 0,0-32 0,0-7 0,22 8 0,3-2 0,-7-20 0,14-10 0,14 27 0,3 4 0,15 15 0,14 13 0,-11-10 0,11 24 0,-28-10 0,10 14 0,-25 0 0,12 0 0</inkml:trace>
  <inkml:trace contextRef="#ctx0" brushRef="#br0" timeOffset="29102">21876 7525 24575,'0'-32'0,"0"15"0,0 3 0,0-1 0,-14 12 0,-4-11 0,-28 14 0,11 0 0,-25 0 0,25 0 0,-11 0 0,14 0 0,14 0 0,-10 0 0,25 0 0,-26 14 0,26-11 0,-25 26 0,24-26 0,-24 25 0,24-10 0,-10 0 0,14 10 0,0-10 0,0-1 0,0 11 0,0-24 0,0 24 0,0-24 0,0 10 0,14-14 0,-10 14 0,24-11 0,-10 26 0,14-26 0,-15 11 0,11-14 0,-24 0 0,24 0 0,-10 0 0,14 0 0,-15 0 0,11 0 0,-24 0 0,24 0 0,-24 0 0,24 0 0,-25 0 0,12-14 0,-1-4 0,-11-13 0,25-1 0,-10 0 0,0-14 0,10-3 0,-25-15 0,26 1 0,-26 0 0,11-1 0,0 1 0,-10 27 0,10-20 0,0 35 0,-10-39 0,10 24 0,-14-9 0,14-1 0,-11 10 0,12-24 0,-15 25 0,0-25 0,14 25 0,-11-11 0,11 28 0,-14 18 0,0 4 0,0 38 0,-14-6 0,11 27 0,-26-14 0,26 11 0,-25-10 0,24 27 0,-10-10 0,14 11 0,-14-14 0,10-15 0,-10-3 0,14 0 0,0-11 0,0-3 0,0-4 0,-14-10 0,11 13 0,-12-13 0,15 10 0,0-10 0,0 14 0,0-1 0,0 1 0,0-14 0,0-4 0,0 0 0,15-11 0,-12 11 0,11-14 0,-14 0 0,14 0 0,-10 0 0,10 0 0,-14 0 0,14 0 0,-10 0 0,24 0 0,-25 15 0,26-12 0,-26 11 0,25-14 0,-24 0 0,10 0 0,-14 0 0</inkml:trace>
  <inkml:trace contextRef="#ctx0" brushRef="#br0" timeOffset="29892">23241 6700 24575,'0'0'0</inkml:trace>
  <inkml:trace contextRef="#ctx0" brushRef="#br0" timeOffset="30610">23241 6700 24575,'0'59'0,"0"23"0,1-27 0,-2 3 0,-6 5 0,0 1 0,5-1 0,0 1 0,-4-1 0,-2 1 0,1-1 0,0 1 0,5-1 0,1 1 0,-7-7 0,2-2 0,5-6 0,2-2 0,-1 30 0,0-13 0,0-15 0,0 11 0,0-10 0,0-15 0,0 7 0,0-38 0,0 10 0</inkml:trace>
  <inkml:trace contextRef="#ctx0" brushRef="#br0" timeOffset="32884">23178 7239 24575,'0'-17'0,"0"-12"0,0 26 0,0-25 0,0 24 0,0-10 0,0 0 0,0-4 0,0 1 0,0-12 0,0 26 0,0-25 0,0 10 0,0 0 0,0-10 0,0 25 0,0-26 0,14 26 0,-11-25 0,11 24 0,0-24 0,-10 24 0,24-24 0,-24 11 0,24-1 0,-25 4 0,26 14 0,-26 0 0,25 0 0,-24 0 0,24 0 0,-10 0 0,-1 0 0,12 0 0,-26 0 0,11 0 0,0 14 0,-10-11 0,24 12 0,-24-1 0,10-11 0,0 11 0,-11 0 0,12-10 0,-1 10 0,-11 0 0,25-10 0,-24 24 0,10-25 0,-14 12 0,0-1 0,0-11 0,0 25 0,0-24 0,0 24 0,0-24 0,0 24 0,0-25 0,0 26 0,0-12 0,0 1 0,-14 10 0,-4-24 0,1 10 0,-12 0 0,26-11 0,-25 12 0,10-1 0,0-11 0,-10 11 0,25-14 0,-11 0 0,-1 0 0,-2 0 0,-15 0 0,14 0 0,-10 0 0,25 0 0,-11 0 0,14 0 0,-15 0 0,12 0 0,-11 0 0,0 0 0,10 0 0,-10 0 0,14 0 0</inkml:trace>
  <inkml:trace contextRef="#ctx0" brushRef="#br0" timeOffset="34877">23717 6509 24575,'32'46'0,"0"-11"0,0 25 0,-1-10 0,1 13 0,0 1 0,-15-1 0,12-14 0,-26 11 0,25-24 0,-10 9 0,0-13 0,-4 0 0,0 14 0,-11-11 0,12 25 0,-1-25 0,-11 25 0,11-10 0,-14 13 0,0 1 0,0 13 0,0-10 0,0-3 0,0-4 0,0-25 0,0 11 0,0-14 0,0 0 0,0-1 0,0 1 0,0 0 0,-14 14 0,11-11 0,-11 11 0,-1-15 0,12 1 0,-11-14 0,14-4 0,0-14 0,0 14 0,0-10 0,-14 10 0,10-14 0,-10 0 0,14 0 0</inkml:trace>
  <inkml:trace contextRef="#ctx0" brushRef="#br0" timeOffset="168431">14573 8986 24575,'-31'0'0,"-29"0"0,7 0 0,-25 14 0,15 17 0,13 33 0,18-13 0,4 7 0,8 6 0,5 3 0,-2 5 0,2 0 0,-1 1 0,4-4 0,10-18 0,0-4 0,-12 31 0,28-46 0,4-4 0,14-25 0,14 12 0,-11-44 0,25-6 0,-11-29 0,-24 27 0,0-3 0,6-7 0,-2-1 0,-12 6 0,1-1 0,12-11 0,0 2 0,5-15 0,-11 21 0,-2 0 0,-4-7 0,10-6 0,-25 27 0,11 14 0,-14 18 0,0 60 0,0 25 0,0-17 0,0 5 0,1-7 0,-2-2 0,2 1 0,-2-3 0,2-5 0,-2-4 0,1 28 0,0-18 0,0-31 0,15-4 0,2-10 0,15 14 0,0-15 0,-15-3 0,-2-13 0</inkml:trace>
  <inkml:trace contextRef="#ctx0" brushRef="#br0" timeOffset="169886">15081 8382 24575,'0'32'0,"0"28"0,0-14 0,0 3 0,0 2 0,0 1 0,0 10 0,0-1 0,0 20 0,0-17 0,0-18 0,0-29 0,0-3 0</inkml:trace>
  <inkml:trace contextRef="#ctx0" brushRef="#br0" timeOffset="171895">15494 8668 24575,'0'18'0,"0"10"0,0-25 0,0 12 0,0-15 0,0 14 0,14 3 0,-10 15 0,10-14 0,0 10 0,-11-25 0,12 11 0,-1 1 0,-11-12 0,11 25 0,-14-24 0,0 24 0,0-24 0,0 24 0,0-10 0,0 13 0,0 1 0,0 0 0,0-15 0,-14 12 0,11-26 0,-26 11 0,12-14 0,-15 0 0,14-14 0,4 11 0,14-11 0,0 14 0,0-15 0,0 12 0,0-11 0,0 0 0,0-18 0,0-3 0,14-25 0,4 24 0,0-10 0,10 15 0,-25-1 0,26 0 0,-12 15 0,1 3 0,10-1 0,-24-2 0,10-1 0,-14 4 0,0 14 0,0-14 0,-14 10 0,10-10 0,-24 14 0,10 0 0,1 0 0,-12 0 0,12 0 0,-1 0 0,4 0 0</inkml:trace>
  <inkml:trace contextRef="#ctx0" brushRef="#br0" timeOffset="172703">17050 9208 24575,'-60'0'0,"7"0"0,-11 0 0,33 0 0,17 0 0</inkml:trace>
  <inkml:trace contextRef="#ctx0" brushRef="#br0" timeOffset="173462">17145 9494 24575,'-78'0'0,"-3"0"0,32-1 0,3 2 0,-7-1 0,11 0 0</inkml:trace>
  <inkml:trace contextRef="#ctx0" brushRef="#br0" timeOffset="174086">17304 9811 24575,'-32'0'0,"-14"0"0,-3 0 0,-15 0 0,1 0 0,13 0 0,5 0 0,27 0 0,4 0 0</inkml:trace>
  <inkml:trace contextRef="#ctx0" brushRef="#br0" timeOffset="174853">18447 9144 24575,'0'88'0,"0"-32"0,0 5 0,0 19 0,0 2 0,0-8 0,0-3 0,0-13 0,0-7 0,0-1 0,0-22 0</inkml:trace>
  <inkml:trace contextRef="#ctx0" brushRef="#br0" timeOffset="175529">20225 9970 24575,'90'0'0,"0"0"0,-16 0 0,10 0 0,6 0 0,5 0 0,3 0 0,-21 0 0,3 0 0,3 0 0,2 0 0,1 0 0,1 0 0,-1 0 0,0 0-1007,1 0 1,2 0-1,-1 0 1,1 0 0,0 0-1,0 0 1,-1 0-1,-2 0 1007,-2 0 0,1 0 0,1 0 0,-2 0 0,-1 0 0,-3 0 0,-4 0 0,-4 0 0,25 0 0,-7 0 0,-7 0 0,-8 0 0,14 0 0,-15 0 0,10 0 0</inkml:trace>
  <inkml:trace contextRef="#ctx0" brushRef="#br0" timeOffset="213820">2445 7017 24575,'0'32'0,"-14"14"0,-4 17 0,-14-10 0,1 21 0,13-53 0,4 8 0,28-15 0,18 3 0,45 15 0,-29-16 0,3 0 0,5 1 0,1-2 0,-1-6 0,-3-1 0,28 6 0,-3-14 0,-43-28 0,8-21 0,-32 4 0,-5-6 0,3 2 0,0 0 0,6-7 0,-2 2 0,-9-13 0,24 21 0,-39 89 0,-3 7 0,-3 13 0,-4 4 0,-2 9 0,0 3-401,3-13 1,-1 3 0,0 1 0,1 0 400,0 2 0,0 2 0,0-1 0,3-3 0,-2 13 0,3-3 0,1-3 0,4-11 0,1-2 0,0-7 0,-6-5 0,3-5-1564,10 27 1,-11-56 0,14-4-1</inkml:trace>
  <inkml:trace contextRef="#ctx0" brushRef="#br0" timeOffset="214679">3334 6477 24575,'0'46'0,"0"4"0,0 13 0,0-14 0,0-3 0,0-28 0,0-4 0</inkml:trace>
  <inkml:trace contextRef="#ctx0" brushRef="#br0" timeOffset="215853">3493 6604 24575,'31'32'0,"1"14"0,0 3 0,0 15 0,-15-1 0,-3 1 0,-14-15 0,-28 11 0,-7-25 0,-15 11 0,5-28 0,13-4 0,14-28 0,-10-18 0,24-31 0,-10-18 0,13 33 0,2 0 0,-1-33 0,14 4 0,18 27 0,3 4 0,11 29 0,-14 3 0,-14 14 0,-4 0 0</inkml:trace>
  <inkml:trace contextRef="#ctx0" brushRef="#br0" timeOffset="217738">5588 6763 24575,'-18'0'0,"4"0"0,-14 0 0,7 0 0,-25 0 0,14 0 0,15 14 0,3 4 0,14 28 0,0 3 0,0 15 0,0-15 0,14-3 0,17-29 0,19-2 0,-1-15 0,11-29 0,-10 8 0,-1-25 0,-3 0 0,-14 11 0,-15 3 0,11 4 0,-24 25 0,10 3 0,-14 31 0,-14 33 0,-1-18 0,-2 3 0,0 7 0,-1 1 0,-6 0 0,2-1 0,13-7 0,0-3 0,-19 18 0,25-18 0,-11-29 0,14 11 0,0-24 0,0 24 0,-15-10 0,12 14 0,-11-1 0,14-13 0,0-4 0</inkml:trace>
  <inkml:trace contextRef="#ctx0" brushRef="#br0" timeOffset="219230">6191 7081 24575,'0'35'0,"0"21"0,0-35 0,0 11 0,0-4 0,0-24 0,0 10 0,14-14 0,4 0 0,14 0 0,0 0 0,-1 0 0,-13 0 0,10-14 0,-10-4 0,14-13 0,-15-1 0,11 14 0,-24-10 0,10 10 0,-14 15 0,0 6 0,-28 57 0,7 21 0,-9-25 0,0 1 0,18 0 0,2-1 0,-12-1 0,2 0 0,17-6 0,3-3 0,-14 7 0,14-11 0</inkml:trace>
  <inkml:trace contextRef="#ctx0" brushRef="#br0" timeOffset="220286">6541 7779 8191,'17'0'0,"11"0"5063,-10 0-5063,0 0 2818,10 0-2818,-25 0 1719,26 0-1719,-12 0 6784,15 0-6784,0 0 0,14 0 0,17 0 0,18 0 0,-34 0 0,1 0 0,7 0 0,0 0 0,-5 0 0,-1 0 0,0 0 0,-3 0 0,17 0 0,-31 0 0,-4 0 0,-24 0 0,24 0 0,-10 0 0,42 0 0,7 0 0,14 0 0,-35 0 0,0 0 0,21 0 0,-22 0 0,1 0 0,36 0 0,-35 0 0,1 0 0,0 0 0,-1 0 0,34 0 0,-17 0 0,-33 0 0,-16 0 0</inkml:trace>
  <inkml:trace contextRef="#ctx0" brushRef="#br0" timeOffset="224437">7715 9367 8191,'18'0'0,"-18"-29"2327,-12-18 1,-8-12-2328,-6 0 0,-6-6 0,-2-5 0,4 6 0,-3-4 0,0-3 0,-1-1 205,3 5 1,-1-2 0,-1-1-1,0-1 1,0 3-206,-1 2 0,-2 0 0,1 2 0,0-1 0,2 1 0,-5-13 0,1-1 0,2 2 0,0 4 542,-4-6 0,2 5 0,0 1-542,5 8 0,2 2 0,1 5 2825,-4-3 0,2 3-2825,0 2 0,-1 1 196,-1 7 1,2 2-197,6 5 0,1-1 1203,0 0 1,2 1-1204,-10-23 625,14 17-625,-10 28 0,25-10 0,-26 10 0,12-28 0,-15 11 0,14-25 0,-10 25 0,-4-25 0,-3 25 0,6-1 0,-2-2 0,-18-15 0,17 14 0,0 0 0,-17-24 0,-11-1 0,34 26 0,2-2 0,0 0 0,-1-1 0,1 0 0,2 1 0,-10-23 0,15 31 0,3 4 0,0 24 0,10-24 0,-10 24 0,14-10 0,14 14 0,32 14 0,7 4 0,-9-3 0,4 2 0,0 5 0,-1 2 0,-5-7 0,1 1 0,4 6 0,-3-2 0,6-5 0,-4 12 0,-29-26 0,11 11 0,-24-14 0,-4 0 0,-18 0 0,-13-14 0,-29-3 0,7-15 0,1 9 0,-2 0 0,11-2 0,1 1 0,-6-1 0,1 0 0,7 1 0,2 2 0,-11 5 0,17 3 0,4 14 0,24 0 0,-10-15 0,14 12 0,0-11 0,-14 14 0,11 0 0,-11 14 0,14 18 0,-15 31 0,14-17 0,-1 3 0,-12 7 0,0 1 0,12 7 0,0-1 0,-12-5 0,0-3 0,12-6 0,0-3 0,-12 18 0,14-18 0,0-29 0,0-2 0,0-1 0,0-11 0,0 39 0,0-6 0,0 27 0,-14-13 0,11-4 0,-11-15 0,14-13 0,0-4 0</inkml:trace>
  <inkml:trace contextRef="#ctx0" brushRef="#br0" timeOffset="227503">18701 10351 24575,'-46'0'0,"0"0"0,-9 0 0,-3 0 0,-7 0 0,0 0 0,0 0 0,3 0 0,5 0 0,4 0 0,-28 0 0,18 0 0,17 0 0,14 0 0,0 0 0,15 0 0,3 0 0,14 0 0</inkml:trace>
  <inkml:trace contextRef="#ctx0" brushRef="#br0" timeOffset="228803">5207 4445 24575,'0'53'0,"0"0"0,0 11 0,0 3 0,0 13 0,0 2 0,0-8 0,0-3 0,0-14 0,0-5 0,0 11 0,0-17 0,0-28 0,0 10 0,0-24 0,0 10 0</inkml:trace>
  <inkml:trace contextRef="#ctx0" brushRef="#br0" timeOffset="230348">4255 7874 24575,'0'-77'0,"28"10"0,-7-11 0,25 43 0,-14-8 0,-1 54 0,15 7 0,-11 45 0,-10-23 0,-4 1 0,-3 26 0,-4 7 0,-28-52 0,-18 20 0,-3-39 0,-11 12 0,14-15 0,15 0 0,3-15 0,14-2 0,14-1 0,-11 4 0,25 14 0,-38 14 0,20-10 0,-24 10 0</inkml:trace>
  <inkml:trace contextRef="#ctx0" brushRef="#br0" timeOffset="233703">3239 6509 24575,'-1'32'0,"1"0"0,0 13 0,0 5 0,0 13 0,0 1 0,0 13 0,0 5 0,0-1 0,0-18 0,0-3 0,0-25 0,0-3 0,0-4 0,0-24 0,1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fd1015d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fd1015d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0fd1015d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0fd1015d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31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fd1015d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fd1015d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12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fd1015df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fd1015df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brilliant.org/wiki/prime-numbers/" TargetMode="External"/><Relationship Id="rId2" Type="http://schemas.openxmlformats.org/officeDocument/2006/relationships/hyperlink" Target="https://brilliant.org/wiki/modular-arithmetic/" TargetMode="Externa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brilliant.org/wiki/fermats-last-theore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oprime_integers"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0"/>
                <a:lumOff val="100000"/>
              </a:schemeClr>
            </a:gs>
            <a:gs pos="100000">
              <a:schemeClr val="accent1">
                <a:lumMod val="45000"/>
                <a:lumOff val="55000"/>
              </a:schemeClr>
            </a:gs>
            <a:gs pos="97000">
              <a:schemeClr val="accent1">
                <a:lumMod val="45000"/>
                <a:lumOff val="55000"/>
              </a:schemeClr>
            </a:gs>
            <a:gs pos="100000">
              <a:schemeClr val="accent1">
                <a:lumMod val="30000"/>
                <a:lumOff val="70000"/>
              </a:schemeClr>
            </a:gs>
          </a:gsLst>
          <a:lin ang="2700000" scaled="1"/>
        </a:gra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89025" y="805800"/>
            <a:ext cx="1765950" cy="1765950"/>
          </a:xfrm>
          <a:prstGeom prst="rect">
            <a:avLst/>
          </a:prstGeom>
          <a:noFill/>
          <a:ln>
            <a:noFill/>
          </a:ln>
          <a:effectLst>
            <a:innerShdw blurRad="63500" dist="50800" dir="10800000">
              <a:prstClr val="black">
                <a:alpha val="50000"/>
              </a:prstClr>
            </a:innerShdw>
          </a:effectLst>
        </p:spPr>
      </p:pic>
      <p:pic>
        <p:nvPicPr>
          <p:cNvPr id="57" name="Google Shape;57;p13"/>
          <p:cNvPicPr preferRelativeResize="0"/>
          <p:nvPr/>
        </p:nvPicPr>
        <p:blipFill>
          <a:blip r:embed="rId4">
            <a:alphaModFix/>
          </a:blip>
          <a:stretch>
            <a:fillRect/>
          </a:stretch>
        </p:blipFill>
        <p:spPr>
          <a:xfrm>
            <a:off x="96475" y="94375"/>
            <a:ext cx="574316" cy="562825"/>
          </a:xfrm>
          <a:prstGeom prst="rect">
            <a:avLst/>
          </a:prstGeom>
          <a:noFill/>
          <a:ln>
            <a:noFill/>
          </a:ln>
        </p:spPr>
      </p:pic>
      <p:sp>
        <p:nvSpPr>
          <p:cNvPr id="2" name="TextBox 1">
            <a:extLst>
              <a:ext uri="{FF2B5EF4-FFF2-40B4-BE49-F238E27FC236}">
                <a16:creationId xmlns:a16="http://schemas.microsoft.com/office/drawing/2014/main" id="{24FE053B-208C-6D49-7CEC-E8F8B719ACBC}"/>
              </a:ext>
            </a:extLst>
          </p:cNvPr>
          <p:cNvSpPr txBox="1"/>
          <p:nvPr/>
        </p:nvSpPr>
        <p:spPr>
          <a:xfrm>
            <a:off x="821918" y="3161064"/>
            <a:ext cx="7500162" cy="461665"/>
          </a:xfrm>
          <a:prstGeom prst="rect">
            <a:avLst/>
          </a:prstGeom>
          <a:noFill/>
        </p:spPr>
        <p:txBody>
          <a:bodyPr wrap="square" rtlCol="0">
            <a:spAutoFit/>
          </a:bodyPr>
          <a:lstStyle/>
          <a:p>
            <a:r>
              <a:rPr lang="en-GB" sz="2400" b="1" dirty="0">
                <a:latin typeface="Nunito" pitchFamily="2" charset="77"/>
              </a:rPr>
              <a:t>Session 8: Number theory and modular arithmetic 2 </a:t>
            </a:r>
          </a:p>
        </p:txBody>
      </p:sp>
      <p:sp>
        <p:nvSpPr>
          <p:cNvPr id="3" name="TextBox 2">
            <a:extLst>
              <a:ext uri="{FF2B5EF4-FFF2-40B4-BE49-F238E27FC236}">
                <a16:creationId xmlns:a16="http://schemas.microsoft.com/office/drawing/2014/main" id="{904050A3-6CFC-4FBE-DCC5-72188F4E8013}"/>
              </a:ext>
            </a:extLst>
          </p:cNvPr>
          <p:cNvSpPr txBox="1"/>
          <p:nvPr/>
        </p:nvSpPr>
        <p:spPr>
          <a:xfrm>
            <a:off x="3857057" y="4212044"/>
            <a:ext cx="1429884" cy="307777"/>
          </a:xfrm>
          <a:prstGeom prst="rect">
            <a:avLst/>
          </a:prstGeom>
          <a:noFill/>
          <a:effectLst>
            <a:reflection stA="0" endPos="65000" dist="50800" dir="5400000" sy="-100000" algn="bl" rotWithShape="0"/>
          </a:effectLst>
        </p:spPr>
        <p:txBody>
          <a:bodyPr wrap="square" rtlCol="0">
            <a:spAutoFit/>
          </a:bodyPr>
          <a:lstStyle/>
          <a:p>
            <a:r>
              <a:rPr lang="en-GB" b="1" dirty="0">
                <a:latin typeface="Nunito" pitchFamily="2" charset="77"/>
              </a:rPr>
              <a:t>November 27</a:t>
            </a:r>
            <a:r>
              <a:rPr lang="en-GB" b="1" baseline="30000" dirty="0">
                <a:latin typeface="Nunito" pitchFamily="2" charset="77"/>
              </a:rPr>
              <a:t>th</a:t>
            </a:r>
            <a:r>
              <a:rPr lang="en-GB" b="1" dirty="0">
                <a:latin typeface="Nunito" pitchFamily="2" charset="77"/>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F50746-03D3-D55E-0969-70C9D8363E48}"/>
              </a:ext>
            </a:extLst>
          </p:cNvPr>
          <p:cNvSpPr>
            <a:spLocks noGrp="1"/>
          </p:cNvSpPr>
          <p:nvPr>
            <p:ph type="body" idx="1"/>
          </p:nvPr>
        </p:nvSpPr>
        <p:spPr>
          <a:xfrm>
            <a:off x="311700" y="382930"/>
            <a:ext cx="8520600" cy="4324872"/>
          </a:xfrm>
        </p:spPr>
        <p:txBody>
          <a:bodyPr>
            <a:normAutofit/>
          </a:bodyPr>
          <a:lstStyle/>
          <a:p>
            <a:r>
              <a:rPr lang="en-GB" b="1" i="0" dirty="0">
                <a:solidFill>
                  <a:srgbClr val="161616"/>
                </a:solidFill>
                <a:effectLst/>
                <a:latin typeface="Nunito" pitchFamily="2" charset="77"/>
              </a:rPr>
              <a:t>Fermat's little theorem</a:t>
            </a:r>
            <a:r>
              <a:rPr lang="en-GB" b="0" i="0" dirty="0">
                <a:solidFill>
                  <a:srgbClr val="161616"/>
                </a:solidFill>
                <a:effectLst/>
                <a:latin typeface="Nunito" pitchFamily="2" charset="77"/>
              </a:rPr>
              <a:t> is a fundamental theorem in elementary number theory, which helps compute powers of </a:t>
            </a:r>
            <a:r>
              <a:rPr lang="en-GB" dirty="0">
                <a:solidFill>
                  <a:srgbClr val="161616"/>
                </a:solidFill>
                <a:latin typeface="Nunito" pitchFamily="2" charset="77"/>
              </a:rPr>
              <a:t>integers </a:t>
            </a:r>
            <a:r>
              <a:rPr lang="en-GB" u="sng" dirty="0">
                <a:solidFill>
                  <a:srgbClr val="161616"/>
                </a:solidFill>
                <a:latin typeface="Nunito" pitchFamily="2" charset="77"/>
                <a:hlinkClick r:id="rId2" tooltip="modulo">
                  <a:extLst>
                    <a:ext uri="{A12FA001-AC4F-418D-AE19-62706E023703}">
                      <ahyp:hlinkClr xmlns:ahyp="http://schemas.microsoft.com/office/drawing/2018/hyperlinkcolor" val="tx"/>
                    </a:ext>
                  </a:extLst>
                </a:hlinkClick>
              </a:rPr>
              <a:t>modulo</a:t>
            </a:r>
            <a:r>
              <a:rPr lang="en-GB" u="sng" dirty="0">
                <a:solidFill>
                  <a:srgbClr val="161616"/>
                </a:solidFill>
                <a:latin typeface="Nunito" pitchFamily="2" charset="77"/>
              </a:rPr>
              <a:t> </a:t>
            </a:r>
            <a:r>
              <a:rPr lang="en-GB" u="sng" dirty="0">
                <a:solidFill>
                  <a:srgbClr val="161616"/>
                </a:solidFill>
                <a:latin typeface="Nunito" pitchFamily="2" charset="77"/>
                <a:hlinkClick r:id="rId3" tooltip="prime numbers">
                  <a:extLst>
                    <a:ext uri="{A12FA001-AC4F-418D-AE19-62706E023703}">
                      <ahyp:hlinkClr xmlns:ahyp="http://schemas.microsoft.com/office/drawing/2018/hyperlinkcolor" val="tx"/>
                    </a:ext>
                  </a:extLst>
                </a:hlinkClick>
              </a:rPr>
              <a:t>prime numbers</a:t>
            </a:r>
            <a:r>
              <a:rPr lang="en-GB" u="sng" dirty="0">
                <a:solidFill>
                  <a:srgbClr val="161616"/>
                </a:solidFill>
                <a:latin typeface="Nunito" pitchFamily="2" charset="77"/>
              </a:rPr>
              <a:t>.</a:t>
            </a:r>
          </a:p>
          <a:p>
            <a:pPr algn="l"/>
            <a:r>
              <a:rPr lang="en-GB" b="0" i="0" dirty="0">
                <a:solidFill>
                  <a:srgbClr val="161616"/>
                </a:solidFill>
                <a:effectLst/>
                <a:latin typeface="Nunito" pitchFamily="2" charset="77"/>
              </a:rPr>
              <a:t>The result is called Fermat's "little theorem" in order to distinguish it </a:t>
            </a:r>
            <a:r>
              <a:rPr lang="en-GB" dirty="0">
                <a:solidFill>
                  <a:srgbClr val="161616"/>
                </a:solidFill>
                <a:latin typeface="Nunito" pitchFamily="2" charset="77"/>
              </a:rPr>
              <a:t>from </a:t>
            </a:r>
            <a:r>
              <a:rPr lang="en-GB" dirty="0">
                <a:solidFill>
                  <a:srgbClr val="161616"/>
                </a:solidFill>
                <a:latin typeface="Nunito" pitchFamily="2" charset="77"/>
                <a:hlinkClick r:id="rId4" tooltip="Fermat's last theorem">
                  <a:extLst>
                    <a:ext uri="{A12FA001-AC4F-418D-AE19-62706E023703}">
                      <ahyp:hlinkClr xmlns:ahyp="http://schemas.microsoft.com/office/drawing/2018/hyperlinkcolor" val="tx"/>
                    </a:ext>
                  </a:extLst>
                </a:hlinkClick>
              </a:rPr>
              <a:t>Fermat's last theorem</a:t>
            </a:r>
            <a:r>
              <a:rPr lang="en-GB" dirty="0">
                <a:solidFill>
                  <a:srgbClr val="161616"/>
                </a:solidFill>
                <a:latin typeface="Nunito" pitchFamily="2" charset="77"/>
              </a:rPr>
              <a:t>.</a:t>
            </a:r>
          </a:p>
          <a:p>
            <a:pPr algn="l"/>
            <a:endParaRPr lang="en-GB" dirty="0">
              <a:solidFill>
                <a:srgbClr val="161616"/>
              </a:solidFill>
              <a:latin typeface="Nunito" pitchFamily="2" charset="77"/>
            </a:endParaRPr>
          </a:p>
          <a:p>
            <a:pPr marL="114300" indent="0" algn="l">
              <a:buNone/>
            </a:pPr>
            <a:br>
              <a:rPr lang="en-GB" b="0" i="0" dirty="0">
                <a:solidFill>
                  <a:srgbClr val="161616"/>
                </a:solidFill>
                <a:effectLst/>
                <a:latin typeface="CoFo Brilliant"/>
              </a:rPr>
            </a:br>
            <a:endParaRPr lang="en-GB" b="0" i="0" dirty="0">
              <a:solidFill>
                <a:srgbClr val="161616"/>
              </a:solidFill>
              <a:effectLst/>
              <a:latin typeface="CoFo Brilliant"/>
            </a:endParaRPr>
          </a:p>
          <a:p>
            <a:pPr algn="l"/>
            <a:endParaRPr lang="en-GB" dirty="0">
              <a:solidFill>
                <a:srgbClr val="161616"/>
              </a:solidFill>
              <a:latin typeface="Nunito" pitchFamily="2" charset="77"/>
            </a:endParaRPr>
          </a:p>
          <a:p>
            <a:pPr algn="l"/>
            <a:endParaRPr lang="en-GB" dirty="0">
              <a:solidFill>
                <a:srgbClr val="161616"/>
              </a:solidFill>
              <a:latin typeface="Nunito" pitchFamily="2" charset="77"/>
            </a:endParaRPr>
          </a:p>
          <a:p>
            <a:pPr algn="l"/>
            <a:endParaRPr lang="en-GB" dirty="0">
              <a:solidFill>
                <a:srgbClr val="161616"/>
              </a:solidFill>
              <a:latin typeface="Nunito" pitchFamily="2" charset="77"/>
            </a:endParaRPr>
          </a:p>
          <a:p>
            <a:endParaRPr lang="en-GB" dirty="0">
              <a:latin typeface="Nunito" pitchFamily="2" charset="77"/>
            </a:endParaRPr>
          </a:p>
          <a:p>
            <a:r>
              <a:rPr lang="en-GB" dirty="0">
                <a:latin typeface="Nunito" pitchFamily="2" charset="77"/>
              </a:rPr>
              <a:t>11 is prime, so 2</a:t>
            </a:r>
            <a:r>
              <a:rPr lang="en-GB" baseline="30000" dirty="0">
                <a:latin typeface="Nunito" pitchFamily="2" charset="77"/>
              </a:rPr>
              <a:t>11 </a:t>
            </a:r>
            <a:r>
              <a:rPr lang="en-GB" dirty="0">
                <a:latin typeface="Nunito" pitchFamily="2" charset="77"/>
              </a:rPr>
              <a:t>– 2 = 2046 is divisible by 11.</a:t>
            </a:r>
            <a:br>
              <a:rPr lang="en-GB" dirty="0">
                <a:latin typeface="Nunito" pitchFamily="2" charset="77"/>
              </a:rPr>
            </a:br>
            <a:endParaRPr lang="en-GB" u="sng" dirty="0">
              <a:solidFill>
                <a:srgbClr val="161616"/>
              </a:solidFill>
              <a:latin typeface="Nunito" pitchFamily="2" charset="77"/>
            </a:endParaRPr>
          </a:p>
        </p:txBody>
      </p:sp>
      <p:pic>
        <p:nvPicPr>
          <p:cNvPr id="4" name="Picture 3">
            <a:extLst>
              <a:ext uri="{FF2B5EF4-FFF2-40B4-BE49-F238E27FC236}">
                <a16:creationId xmlns:a16="http://schemas.microsoft.com/office/drawing/2014/main" id="{E0A30949-E749-CFF3-D96E-E867BD586702}"/>
              </a:ext>
            </a:extLst>
          </p:cNvPr>
          <p:cNvPicPr>
            <a:picLocks noChangeAspect="1"/>
          </p:cNvPicPr>
          <p:nvPr/>
        </p:nvPicPr>
        <p:blipFill>
          <a:blip r:embed="rId5"/>
          <a:stretch>
            <a:fillRect/>
          </a:stretch>
        </p:blipFill>
        <p:spPr>
          <a:xfrm>
            <a:off x="1631320" y="2050948"/>
            <a:ext cx="5881359" cy="1636756"/>
          </a:xfrm>
          <a:prstGeom prst="rect">
            <a:avLst/>
          </a:prstGeom>
        </p:spPr>
      </p:pic>
    </p:spTree>
    <p:extLst>
      <p:ext uri="{BB962C8B-B14F-4D97-AF65-F5344CB8AC3E}">
        <p14:creationId xmlns:p14="http://schemas.microsoft.com/office/powerpoint/2010/main" val="199574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9CF6-EAFB-6D45-09FB-BFFB32BC0615}"/>
              </a:ext>
            </a:extLst>
          </p:cNvPr>
          <p:cNvSpPr>
            <a:spLocks noGrp="1"/>
          </p:cNvSpPr>
          <p:nvPr>
            <p:ph type="title"/>
          </p:nvPr>
        </p:nvSpPr>
        <p:spPr/>
        <p:txBody>
          <a:bodyPr>
            <a:normAutofit fontScale="90000"/>
          </a:bodyPr>
          <a:lstStyle/>
          <a:p>
            <a:r>
              <a:rPr lang="en-GB" dirty="0">
                <a:latin typeface="Nunito" pitchFamily="2" charset="77"/>
              </a:rPr>
              <a:t>Euler’s generalization of Fermat’s little theorem.</a:t>
            </a:r>
          </a:p>
        </p:txBody>
      </p:sp>
      <p:pic>
        <p:nvPicPr>
          <p:cNvPr id="4" name="Picture 3">
            <a:extLst>
              <a:ext uri="{FF2B5EF4-FFF2-40B4-BE49-F238E27FC236}">
                <a16:creationId xmlns:a16="http://schemas.microsoft.com/office/drawing/2014/main" id="{824FC148-AAE2-2484-A8CD-70DBD611532C}"/>
              </a:ext>
            </a:extLst>
          </p:cNvPr>
          <p:cNvPicPr>
            <a:picLocks noChangeAspect="1"/>
          </p:cNvPicPr>
          <p:nvPr/>
        </p:nvPicPr>
        <p:blipFill>
          <a:blip r:embed="rId2"/>
          <a:stretch>
            <a:fillRect/>
          </a:stretch>
        </p:blipFill>
        <p:spPr>
          <a:xfrm>
            <a:off x="685800" y="1346034"/>
            <a:ext cx="7772400" cy="1039091"/>
          </a:xfrm>
          <a:prstGeom prst="rect">
            <a:avLst/>
          </a:prstGeom>
        </p:spPr>
      </p:pic>
      <p:pic>
        <p:nvPicPr>
          <p:cNvPr id="5" name="Picture 4">
            <a:extLst>
              <a:ext uri="{FF2B5EF4-FFF2-40B4-BE49-F238E27FC236}">
                <a16:creationId xmlns:a16="http://schemas.microsoft.com/office/drawing/2014/main" id="{12C57D8E-6EAC-D7A0-FD3D-7F76ADA6B55C}"/>
              </a:ext>
            </a:extLst>
          </p:cNvPr>
          <p:cNvPicPr>
            <a:picLocks noChangeAspect="1"/>
          </p:cNvPicPr>
          <p:nvPr/>
        </p:nvPicPr>
        <p:blipFill>
          <a:blip r:embed="rId3"/>
          <a:stretch>
            <a:fillRect/>
          </a:stretch>
        </p:blipFill>
        <p:spPr>
          <a:xfrm>
            <a:off x="685800" y="3064135"/>
            <a:ext cx="7772400" cy="1163142"/>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150C54A-5B99-2081-4695-40D63791617F}"/>
                  </a:ext>
                </a:extLst>
              </p14:cNvPr>
              <p14:cNvContentPartPr/>
              <p14:nvPr/>
            </p14:nvContentPartPr>
            <p14:xfrm>
              <a:off x="457200" y="2286000"/>
              <a:ext cx="6115320" cy="2538000"/>
            </p14:xfrm>
          </p:contentPart>
        </mc:Choice>
        <mc:Fallback>
          <p:pic>
            <p:nvPicPr>
              <p:cNvPr id="3" name="Ink 2">
                <a:extLst>
                  <a:ext uri="{FF2B5EF4-FFF2-40B4-BE49-F238E27FC236}">
                    <a16:creationId xmlns:a16="http://schemas.microsoft.com/office/drawing/2014/main" id="{4150C54A-5B99-2081-4695-40D63791617F}"/>
                  </a:ext>
                </a:extLst>
              </p:cNvPr>
              <p:cNvPicPr/>
              <p:nvPr/>
            </p:nvPicPr>
            <p:blipFill>
              <a:blip r:embed="rId5"/>
              <a:stretch>
                <a:fillRect/>
              </a:stretch>
            </p:blipFill>
            <p:spPr>
              <a:xfrm>
                <a:off x="447840" y="2276640"/>
                <a:ext cx="6134040" cy="2556720"/>
              </a:xfrm>
              <a:prstGeom prst="rect">
                <a:avLst/>
              </a:prstGeom>
            </p:spPr>
          </p:pic>
        </mc:Fallback>
      </mc:AlternateContent>
    </p:spTree>
    <p:extLst>
      <p:ext uri="{BB962C8B-B14F-4D97-AF65-F5344CB8AC3E}">
        <p14:creationId xmlns:p14="http://schemas.microsoft.com/office/powerpoint/2010/main" val="360276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E1F7-01AA-0F5D-2690-461BC6C16B7C}"/>
              </a:ext>
            </a:extLst>
          </p:cNvPr>
          <p:cNvSpPr>
            <a:spLocks noGrp="1"/>
          </p:cNvSpPr>
          <p:nvPr>
            <p:ph type="title"/>
          </p:nvPr>
        </p:nvSpPr>
        <p:spPr/>
        <p:txBody>
          <a:bodyPr>
            <a:normAutofit fontScale="90000"/>
          </a:bodyPr>
          <a:lstStyle/>
          <a:p>
            <a:r>
              <a:rPr lang="en-GB" dirty="0">
                <a:latin typeface="Nunito" pitchFamily="2" charset="77"/>
              </a:rPr>
              <a:t>Example 1</a:t>
            </a:r>
          </a:p>
        </p:txBody>
      </p:sp>
      <p:sp>
        <p:nvSpPr>
          <p:cNvPr id="3" name="Text Placeholder 2">
            <a:extLst>
              <a:ext uri="{FF2B5EF4-FFF2-40B4-BE49-F238E27FC236}">
                <a16:creationId xmlns:a16="http://schemas.microsoft.com/office/drawing/2014/main" id="{72664840-8669-53DC-92E0-5C6793A1EA6C}"/>
              </a:ext>
            </a:extLst>
          </p:cNvPr>
          <p:cNvSpPr>
            <a:spLocks noGrp="1"/>
          </p:cNvSpPr>
          <p:nvPr>
            <p:ph type="body" idx="1"/>
          </p:nvPr>
        </p:nvSpPr>
        <p:spPr/>
        <p:txBody>
          <a:bodyPr/>
          <a:lstStyle/>
          <a:p>
            <a:r>
              <a:rPr lang="en-GB" dirty="0">
                <a:latin typeface="Nunito" pitchFamily="2" charset="77"/>
              </a:rPr>
              <a:t>What is the remainder if 5</a:t>
            </a:r>
            <a:r>
              <a:rPr lang="en-GB" baseline="30000" dirty="0">
                <a:latin typeface="Nunito" pitchFamily="2" charset="77"/>
              </a:rPr>
              <a:t>119</a:t>
            </a:r>
            <a:r>
              <a:rPr lang="en-GB" dirty="0">
                <a:latin typeface="Nunito" pitchFamily="2" charset="77"/>
              </a:rPr>
              <a:t> upon division by 59?</a:t>
            </a:r>
          </a:p>
        </p:txBody>
      </p:sp>
    </p:spTree>
    <p:extLst>
      <p:ext uri="{BB962C8B-B14F-4D97-AF65-F5344CB8AC3E}">
        <p14:creationId xmlns:p14="http://schemas.microsoft.com/office/powerpoint/2010/main" val="300445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03BB-5254-3C78-E31E-A641202B94C8}"/>
              </a:ext>
            </a:extLst>
          </p:cNvPr>
          <p:cNvSpPr>
            <a:spLocks noGrp="1"/>
          </p:cNvSpPr>
          <p:nvPr>
            <p:ph type="title"/>
          </p:nvPr>
        </p:nvSpPr>
        <p:spPr/>
        <p:txBody>
          <a:bodyPr>
            <a:normAutofit fontScale="90000"/>
          </a:bodyPr>
          <a:lstStyle/>
          <a:p>
            <a:r>
              <a:rPr lang="en-GB" dirty="0">
                <a:latin typeface="Nunito" pitchFamily="2" charset="77"/>
              </a:rPr>
              <a:t>Example 2</a:t>
            </a:r>
          </a:p>
        </p:txBody>
      </p:sp>
      <p:sp>
        <p:nvSpPr>
          <p:cNvPr id="3" name="Text Placeholder 2">
            <a:extLst>
              <a:ext uri="{FF2B5EF4-FFF2-40B4-BE49-F238E27FC236}">
                <a16:creationId xmlns:a16="http://schemas.microsoft.com/office/drawing/2014/main" id="{43B95A9B-0CE6-1966-1A78-CF53512CDCB4}"/>
              </a:ext>
            </a:extLst>
          </p:cNvPr>
          <p:cNvSpPr>
            <a:spLocks noGrp="1"/>
          </p:cNvSpPr>
          <p:nvPr>
            <p:ph type="body" idx="1"/>
          </p:nvPr>
        </p:nvSpPr>
        <p:spPr/>
        <p:txBody>
          <a:bodyPr/>
          <a:lstStyle/>
          <a:p>
            <a:r>
              <a:rPr lang="en-GB" dirty="0">
                <a:latin typeface="Nunito" pitchFamily="2" charset="77"/>
              </a:rPr>
              <a:t>What is the remainder of 4</a:t>
            </a:r>
            <a:r>
              <a:rPr lang="en-GB" baseline="30000" dirty="0">
                <a:latin typeface="Nunito" pitchFamily="2" charset="77"/>
              </a:rPr>
              <a:t>100000</a:t>
            </a:r>
            <a:r>
              <a:rPr lang="en-GB" dirty="0">
                <a:latin typeface="Nunito" pitchFamily="2" charset="77"/>
              </a:rPr>
              <a:t> upon division by 19?</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A318A50-9B33-BEDD-3A79-7145D4E7FD70}"/>
                  </a:ext>
                </a:extLst>
              </p14:cNvPr>
              <p14:cNvContentPartPr/>
              <p14:nvPr/>
            </p14:nvContentPartPr>
            <p14:xfrm>
              <a:off x="834480" y="1600200"/>
              <a:ext cx="7841160" cy="2126520"/>
            </p14:xfrm>
          </p:contentPart>
        </mc:Choice>
        <mc:Fallback>
          <p:pic>
            <p:nvPicPr>
              <p:cNvPr id="4" name="Ink 3">
                <a:extLst>
                  <a:ext uri="{FF2B5EF4-FFF2-40B4-BE49-F238E27FC236}">
                    <a16:creationId xmlns:a16="http://schemas.microsoft.com/office/drawing/2014/main" id="{6A318A50-9B33-BEDD-3A79-7145D4E7FD70}"/>
                  </a:ext>
                </a:extLst>
              </p:cNvPr>
              <p:cNvPicPr/>
              <p:nvPr/>
            </p:nvPicPr>
            <p:blipFill>
              <a:blip r:embed="rId3"/>
              <a:stretch>
                <a:fillRect/>
              </a:stretch>
            </p:blipFill>
            <p:spPr>
              <a:xfrm>
                <a:off x="825120" y="1590840"/>
                <a:ext cx="7859880" cy="2145240"/>
              </a:xfrm>
              <a:prstGeom prst="rect">
                <a:avLst/>
              </a:prstGeom>
            </p:spPr>
          </p:pic>
        </mc:Fallback>
      </mc:AlternateContent>
    </p:spTree>
    <p:extLst>
      <p:ext uri="{BB962C8B-B14F-4D97-AF65-F5344CB8AC3E}">
        <p14:creationId xmlns:p14="http://schemas.microsoft.com/office/powerpoint/2010/main" val="206192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EB6E-791C-7D7E-8052-8D1DC57896AF}"/>
              </a:ext>
            </a:extLst>
          </p:cNvPr>
          <p:cNvSpPr>
            <a:spLocks noGrp="1"/>
          </p:cNvSpPr>
          <p:nvPr>
            <p:ph type="title"/>
          </p:nvPr>
        </p:nvSpPr>
        <p:spPr/>
        <p:txBody>
          <a:bodyPr>
            <a:normAutofit fontScale="90000"/>
          </a:bodyPr>
          <a:lstStyle/>
          <a:p>
            <a:r>
              <a:rPr lang="en-GB" dirty="0">
                <a:latin typeface="Nunito" pitchFamily="2" charset="77"/>
              </a:rPr>
              <a:t>Example 3</a:t>
            </a:r>
          </a:p>
        </p:txBody>
      </p:sp>
      <p:sp>
        <p:nvSpPr>
          <p:cNvPr id="3" name="Text Placeholder 2">
            <a:extLst>
              <a:ext uri="{FF2B5EF4-FFF2-40B4-BE49-F238E27FC236}">
                <a16:creationId xmlns:a16="http://schemas.microsoft.com/office/drawing/2014/main" id="{5FE15058-A670-484E-0D21-46923978B4FC}"/>
              </a:ext>
            </a:extLst>
          </p:cNvPr>
          <p:cNvSpPr>
            <a:spLocks noGrp="1"/>
          </p:cNvSpPr>
          <p:nvPr>
            <p:ph type="body" idx="1"/>
          </p:nvPr>
        </p:nvSpPr>
        <p:spPr/>
        <p:txBody>
          <a:bodyPr/>
          <a:lstStyle/>
          <a:p>
            <a:r>
              <a:rPr lang="en-GB" dirty="0">
                <a:latin typeface="Nunito" pitchFamily="2" charset="77"/>
              </a:rPr>
              <a:t>What is the remainder obtained when 2</a:t>
            </a:r>
            <a:r>
              <a:rPr lang="en-GB" baseline="30000" dirty="0">
                <a:latin typeface="Nunito" pitchFamily="2" charset="77"/>
              </a:rPr>
              <a:t>70</a:t>
            </a:r>
            <a:r>
              <a:rPr lang="en-GB" dirty="0">
                <a:latin typeface="Nunito" pitchFamily="2" charset="77"/>
              </a:rPr>
              <a:t>+3</a:t>
            </a:r>
            <a:r>
              <a:rPr lang="en-GB" baseline="30000" dirty="0">
                <a:latin typeface="Nunito" pitchFamily="2" charset="77"/>
              </a:rPr>
              <a:t>70</a:t>
            </a:r>
            <a:r>
              <a:rPr lang="en-GB" dirty="0">
                <a:latin typeface="Nunito" pitchFamily="2" charset="77"/>
              </a:rPr>
              <a:t> is divided by 13?</a:t>
            </a:r>
          </a:p>
        </p:txBody>
      </p:sp>
      <p:pic>
        <p:nvPicPr>
          <p:cNvPr id="6" name="Google Shape;112;p20">
            <a:extLst>
              <a:ext uri="{FF2B5EF4-FFF2-40B4-BE49-F238E27FC236}">
                <a16:creationId xmlns:a16="http://schemas.microsoft.com/office/drawing/2014/main" id="{ACC5B744-1FB7-7370-57D9-3859408BA019}"/>
              </a:ext>
            </a:extLst>
          </p:cNvPr>
          <p:cNvPicPr preferRelativeResize="0"/>
          <p:nvPr/>
        </p:nvPicPr>
        <p:blipFill>
          <a:blip r:embed="rId2">
            <a:alphaModFix/>
          </a:blip>
          <a:stretch>
            <a:fillRect/>
          </a:stretch>
        </p:blipFill>
        <p:spPr>
          <a:xfrm>
            <a:off x="8498175" y="75050"/>
            <a:ext cx="574316" cy="562825"/>
          </a:xfrm>
          <a:prstGeom prst="rect">
            <a:avLst/>
          </a:prstGeom>
          <a:noFill/>
          <a:ln>
            <a:noFill/>
          </a:ln>
        </p:spPr>
      </p:pic>
    </p:spTree>
    <p:extLst>
      <p:ext uri="{BB962C8B-B14F-4D97-AF65-F5344CB8AC3E}">
        <p14:creationId xmlns:p14="http://schemas.microsoft.com/office/powerpoint/2010/main" val="316211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22204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Binary exponentiation</a:t>
            </a:r>
            <a:endParaRPr dirty="0"/>
          </a:p>
        </p:txBody>
      </p:sp>
      <p:sp>
        <p:nvSpPr>
          <p:cNvPr id="111" name="Google Shape;111;p20"/>
          <p:cNvSpPr txBox="1">
            <a:spLocks noGrp="1"/>
          </p:cNvSpPr>
          <p:nvPr>
            <p:ph type="body" idx="1"/>
          </p:nvPr>
        </p:nvSpPr>
        <p:spPr>
          <a:xfrm>
            <a:off x="311700" y="794749"/>
            <a:ext cx="8520600" cy="3840352"/>
          </a:xfrm>
          <a:prstGeom prst="rect">
            <a:avLst/>
          </a:prstGeom>
        </p:spPr>
        <p:txBody>
          <a:bodyPr spcFirstLastPara="1" wrap="square" lIns="91425" tIns="91425" rIns="91425" bIns="91425" anchor="t" anchorCtr="0">
            <a:normAutofit/>
          </a:bodyPr>
          <a:lstStyle/>
          <a:p>
            <a:pPr marL="742950" indent="-285750">
              <a:spcBef>
                <a:spcPts val="1200"/>
              </a:spcBef>
            </a:pPr>
            <a:r>
              <a:rPr lang="en-US" sz="1600" dirty="0">
                <a:latin typeface="Nunito" pitchFamily="2" charset="77"/>
              </a:rPr>
              <a:t>It is an algorithm that quickly calculates the power of a number. </a:t>
            </a:r>
          </a:p>
          <a:p>
            <a:pPr marL="742950" indent="-285750">
              <a:spcBef>
                <a:spcPts val="1200"/>
              </a:spcBef>
            </a:pPr>
            <a:r>
              <a:rPr lang="en-US" sz="1600" dirty="0">
                <a:latin typeface="Nunito" pitchFamily="2" charset="77"/>
              </a:rPr>
              <a:t>For a</a:t>
            </a:r>
            <a:r>
              <a:rPr lang="en-US" sz="1600" baseline="30000" dirty="0">
                <a:latin typeface="Nunito" pitchFamily="2" charset="77"/>
              </a:rPr>
              <a:t>b </a:t>
            </a:r>
            <a:r>
              <a:rPr lang="en-US" sz="1600" dirty="0">
                <a:latin typeface="Nunito" pitchFamily="2" charset="77"/>
              </a:rPr>
              <a:t> , Instead of applying O(b) algorithm, we do O(log(b)).</a:t>
            </a:r>
          </a:p>
          <a:p>
            <a:pPr marL="742950" indent="-285750">
              <a:spcBef>
                <a:spcPts val="1200"/>
              </a:spcBef>
            </a:pPr>
            <a:r>
              <a:rPr lang="en-US" sz="1600" dirty="0">
                <a:latin typeface="Nunito" pitchFamily="2" charset="77"/>
              </a:rPr>
              <a:t>The idea behind binary exponentiation is extremely simple.</a:t>
            </a:r>
          </a:p>
          <a:p>
            <a:pPr indent="0" algn="ctr">
              <a:spcBef>
                <a:spcPts val="1200"/>
              </a:spcBef>
              <a:buNone/>
            </a:pPr>
            <a:endParaRPr lang="en-US" sz="1600" dirty="0">
              <a:latin typeface="Nunito" pitchFamily="2" charset="77"/>
            </a:endParaRPr>
          </a:p>
          <a:p>
            <a:pPr indent="0" algn="ctr">
              <a:spcBef>
                <a:spcPts val="1200"/>
              </a:spcBef>
              <a:buNone/>
            </a:pPr>
            <a:r>
              <a:rPr lang="en-US" sz="1600" dirty="0">
                <a:latin typeface="Nunito" pitchFamily="2" charset="77"/>
              </a:rPr>
              <a:t>3</a:t>
            </a:r>
            <a:r>
              <a:rPr lang="en-US" sz="1600" baseline="30000" dirty="0">
                <a:latin typeface="Nunito" pitchFamily="2" charset="77"/>
              </a:rPr>
              <a:t>4</a:t>
            </a:r>
            <a:r>
              <a:rPr lang="en-US" sz="1600" dirty="0">
                <a:latin typeface="Nunito" pitchFamily="2" charset="77"/>
              </a:rPr>
              <a:t> = 3 . 3 . 3 . 3 = 81</a:t>
            </a:r>
          </a:p>
          <a:p>
            <a:pPr indent="0" algn="ctr">
              <a:spcBef>
                <a:spcPts val="1200"/>
              </a:spcBef>
              <a:buNone/>
            </a:pPr>
            <a:r>
              <a:rPr lang="en-US" sz="1600" dirty="0">
                <a:latin typeface="Nunito" pitchFamily="2" charset="77"/>
              </a:rPr>
              <a:t>3</a:t>
            </a:r>
            <a:r>
              <a:rPr lang="en-US" sz="1600" baseline="30000" dirty="0">
                <a:latin typeface="Nunito" pitchFamily="2" charset="77"/>
              </a:rPr>
              <a:t>8</a:t>
            </a:r>
            <a:r>
              <a:rPr lang="en-US" sz="1600" dirty="0">
                <a:latin typeface="Nunito" pitchFamily="2" charset="77"/>
              </a:rPr>
              <a:t> = </a:t>
            </a:r>
            <a:r>
              <a:rPr lang="en-US" sz="1600" u="sng" dirty="0">
                <a:latin typeface="Nunito" pitchFamily="2" charset="77"/>
              </a:rPr>
              <a:t>3 . 3 . 3 . 3 </a:t>
            </a:r>
            <a:r>
              <a:rPr lang="en-US" sz="1600" dirty="0">
                <a:latin typeface="Nunito" pitchFamily="2" charset="77"/>
              </a:rPr>
              <a:t>. 3 . 3 . 3 . 3 = ?</a:t>
            </a:r>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spTree>
    <p:extLst>
      <p:ext uri="{BB962C8B-B14F-4D97-AF65-F5344CB8AC3E}">
        <p14:creationId xmlns:p14="http://schemas.microsoft.com/office/powerpoint/2010/main" val="77948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6CCC-9682-56AD-BB73-777E747A3DAE}"/>
              </a:ext>
            </a:extLst>
          </p:cNvPr>
          <p:cNvSpPr>
            <a:spLocks noGrp="1"/>
          </p:cNvSpPr>
          <p:nvPr>
            <p:ph type="title"/>
          </p:nvPr>
        </p:nvSpPr>
        <p:spPr/>
        <p:txBody>
          <a:bodyPr>
            <a:normAutofit fontScale="90000"/>
          </a:bodyPr>
          <a:lstStyle/>
          <a:p>
            <a:r>
              <a:rPr lang="en-GB" dirty="0">
                <a:latin typeface="Nunito" pitchFamily="2" charset="77"/>
              </a:rPr>
              <a:t>In general, </a:t>
            </a:r>
          </a:p>
        </p:txBody>
      </p:sp>
      <p:sp>
        <p:nvSpPr>
          <p:cNvPr id="3" name="Text Placeholder 2">
            <a:extLst>
              <a:ext uri="{FF2B5EF4-FFF2-40B4-BE49-F238E27FC236}">
                <a16:creationId xmlns:a16="http://schemas.microsoft.com/office/drawing/2014/main" id="{60F4A9B9-4B09-5A11-D05F-038C221D306F}"/>
              </a:ext>
            </a:extLst>
          </p:cNvPr>
          <p:cNvSpPr>
            <a:spLocks noGrp="1"/>
          </p:cNvSpPr>
          <p:nvPr>
            <p:ph type="body" idx="1"/>
          </p:nvPr>
        </p:nvSpPr>
        <p:spPr/>
        <p:txBody>
          <a:bodyPr/>
          <a:lstStyle/>
          <a:p>
            <a:r>
              <a:rPr lang="en-GB" dirty="0">
                <a:latin typeface="Nunito" pitchFamily="2" charset="77"/>
              </a:rPr>
              <a:t> a</a:t>
            </a:r>
            <a:r>
              <a:rPr lang="en-GB" baseline="30000" dirty="0">
                <a:latin typeface="Nunito" pitchFamily="2" charset="77"/>
              </a:rPr>
              <a:t>b </a:t>
            </a:r>
            <a:r>
              <a:rPr lang="en-GB" dirty="0">
                <a:latin typeface="Nunito" pitchFamily="2" charset="77"/>
              </a:rPr>
              <a:t> = (a</a:t>
            </a:r>
            <a:r>
              <a:rPr lang="en-GB" baseline="30000" dirty="0">
                <a:latin typeface="Nunito" pitchFamily="2" charset="77"/>
              </a:rPr>
              <a:t>b/2</a:t>
            </a:r>
            <a:r>
              <a:rPr lang="en-GB" dirty="0">
                <a:latin typeface="Nunito" pitchFamily="2" charset="77"/>
              </a:rPr>
              <a:t>)</a:t>
            </a:r>
            <a:r>
              <a:rPr lang="en-GB" baseline="30000" dirty="0">
                <a:latin typeface="Nunito" pitchFamily="2" charset="77"/>
              </a:rPr>
              <a:t>2</a:t>
            </a:r>
          </a:p>
          <a:p>
            <a:pPr marL="114300" indent="0" algn="ctr">
              <a:buNone/>
            </a:pPr>
            <a:endParaRPr lang="en-GB" baseline="30000" dirty="0">
              <a:latin typeface="Nunito" pitchFamily="2" charset="77"/>
            </a:endParaRPr>
          </a:p>
          <a:p>
            <a:pPr marL="114300" indent="0" algn="ctr">
              <a:buNone/>
            </a:pPr>
            <a:r>
              <a:rPr lang="en-GB" dirty="0">
                <a:latin typeface="Nunito" pitchFamily="2" charset="77"/>
              </a:rPr>
              <a:t> </a:t>
            </a:r>
          </a:p>
        </p:txBody>
      </p:sp>
      <p:pic>
        <p:nvPicPr>
          <p:cNvPr id="5" name="Google Shape;112;p20">
            <a:extLst>
              <a:ext uri="{FF2B5EF4-FFF2-40B4-BE49-F238E27FC236}">
                <a16:creationId xmlns:a16="http://schemas.microsoft.com/office/drawing/2014/main" id="{D5753FC5-06F9-C3A4-7324-3EBF1926D0C7}"/>
              </a:ext>
            </a:extLst>
          </p:cNvPr>
          <p:cNvPicPr preferRelativeResize="0"/>
          <p:nvPr/>
        </p:nvPicPr>
        <p:blipFill>
          <a:blip r:embed="rId2">
            <a:alphaModFix/>
          </a:blip>
          <a:stretch>
            <a:fillRect/>
          </a:stretch>
        </p:blipFill>
        <p:spPr>
          <a:xfrm>
            <a:off x="8498175" y="75050"/>
            <a:ext cx="574316" cy="562825"/>
          </a:xfrm>
          <a:prstGeom prst="rect">
            <a:avLst/>
          </a:prstGeom>
          <a:noFill/>
          <a:ln>
            <a:noFill/>
          </a:ln>
        </p:spPr>
      </p:pic>
      <p:pic>
        <p:nvPicPr>
          <p:cNvPr id="6" name="Picture 5">
            <a:extLst>
              <a:ext uri="{FF2B5EF4-FFF2-40B4-BE49-F238E27FC236}">
                <a16:creationId xmlns:a16="http://schemas.microsoft.com/office/drawing/2014/main" id="{CEA47C9E-70E5-3F85-0C2A-F8C1C0B7317B}"/>
              </a:ext>
            </a:extLst>
          </p:cNvPr>
          <p:cNvPicPr>
            <a:picLocks noChangeAspect="1"/>
          </p:cNvPicPr>
          <p:nvPr/>
        </p:nvPicPr>
        <p:blipFill>
          <a:blip r:embed="rId3"/>
          <a:stretch>
            <a:fillRect/>
          </a:stretch>
        </p:blipFill>
        <p:spPr>
          <a:xfrm>
            <a:off x="2504323" y="2222203"/>
            <a:ext cx="4135353" cy="1860909"/>
          </a:xfrm>
          <a:prstGeom prst="rect">
            <a:avLst/>
          </a:prstGeom>
        </p:spPr>
      </p:pic>
    </p:spTree>
    <p:extLst>
      <p:ext uri="{BB962C8B-B14F-4D97-AF65-F5344CB8AC3E}">
        <p14:creationId xmlns:p14="http://schemas.microsoft.com/office/powerpoint/2010/main" val="13447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7678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dirty="0">
                <a:latin typeface="Nunito"/>
                <a:ea typeface="Nunito"/>
                <a:cs typeface="Nunito"/>
                <a:sym typeface="Nunito"/>
              </a:rPr>
              <a:t>Odd numbers ?</a:t>
            </a:r>
            <a:endParaRPr dirty="0">
              <a:latin typeface="Nunito"/>
              <a:ea typeface="Nunito"/>
              <a:cs typeface="Nunito"/>
              <a:sym typeface="Nunito"/>
            </a:endParaRPr>
          </a:p>
          <a:p>
            <a:pPr marL="0" lvl="0" indent="0" algn="l" rtl="0">
              <a:spcBef>
                <a:spcPts val="0"/>
              </a:spcBef>
              <a:spcAft>
                <a:spcPts val="0"/>
              </a:spcAft>
              <a:buNone/>
            </a:pPr>
            <a:endParaRPr dirty="0"/>
          </a:p>
        </p:txBody>
      </p:sp>
      <p:pic>
        <p:nvPicPr>
          <p:cNvPr id="112" name="Google Shape;112;p20"/>
          <p:cNvPicPr preferRelativeResize="0"/>
          <p:nvPr/>
        </p:nvPicPr>
        <p:blipFill>
          <a:blip r:embed="rId3">
            <a:alphaModFix/>
          </a:blip>
          <a:stretch>
            <a:fillRect/>
          </a:stretch>
        </p:blipFill>
        <p:spPr>
          <a:xfrm>
            <a:off x="8498175" y="75050"/>
            <a:ext cx="574316" cy="562825"/>
          </a:xfrm>
          <a:prstGeom prst="rect">
            <a:avLst/>
          </a:prstGeom>
          <a:noFill/>
          <a:ln>
            <a:noFill/>
          </a:ln>
        </p:spPr>
      </p:pic>
      <p:pic>
        <p:nvPicPr>
          <p:cNvPr id="5" name="Picture 4">
            <a:extLst>
              <a:ext uri="{FF2B5EF4-FFF2-40B4-BE49-F238E27FC236}">
                <a16:creationId xmlns:a16="http://schemas.microsoft.com/office/drawing/2014/main" id="{D27DE1BE-6CD0-636B-7E2C-956DCC24622B}"/>
              </a:ext>
            </a:extLst>
          </p:cNvPr>
          <p:cNvPicPr>
            <a:picLocks noChangeAspect="1"/>
          </p:cNvPicPr>
          <p:nvPr/>
        </p:nvPicPr>
        <p:blipFill>
          <a:blip r:embed="rId4"/>
          <a:stretch>
            <a:fillRect/>
          </a:stretch>
        </p:blipFill>
        <p:spPr>
          <a:xfrm>
            <a:off x="2635250" y="1682750"/>
            <a:ext cx="3873500" cy="1778000"/>
          </a:xfrm>
          <a:prstGeom prst="rect">
            <a:avLst/>
          </a:prstGeom>
        </p:spPr>
      </p:pic>
    </p:spTree>
    <p:extLst>
      <p:ext uri="{BB962C8B-B14F-4D97-AF65-F5344CB8AC3E}">
        <p14:creationId xmlns:p14="http://schemas.microsoft.com/office/powerpoint/2010/main" val="163133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1D03242-3A83-592B-4D60-C6D08FEBC4D6}"/>
              </a:ext>
            </a:extLst>
          </p:cNvPr>
          <p:cNvSpPr txBox="1"/>
          <p:nvPr/>
        </p:nvSpPr>
        <p:spPr>
          <a:xfrm>
            <a:off x="685800" y="443620"/>
            <a:ext cx="5649362" cy="461665"/>
          </a:xfrm>
          <a:prstGeom prst="rect">
            <a:avLst/>
          </a:prstGeom>
          <a:noFill/>
        </p:spPr>
        <p:txBody>
          <a:bodyPr wrap="square" rtlCol="0">
            <a:spAutoFit/>
          </a:bodyPr>
          <a:lstStyle/>
          <a:p>
            <a:r>
              <a:rPr lang="en-GB" sz="2400" dirty="0">
                <a:latin typeface="Nunito" pitchFamily="2" charset="77"/>
              </a:rPr>
              <a:t>Other method</a:t>
            </a:r>
          </a:p>
        </p:txBody>
      </p:sp>
      <p:pic>
        <p:nvPicPr>
          <p:cNvPr id="3" name="Picture 2">
            <a:extLst>
              <a:ext uri="{FF2B5EF4-FFF2-40B4-BE49-F238E27FC236}">
                <a16:creationId xmlns:a16="http://schemas.microsoft.com/office/drawing/2014/main" id="{0618E20D-5F38-4FE6-F7F4-9838091D5D71}"/>
              </a:ext>
            </a:extLst>
          </p:cNvPr>
          <p:cNvPicPr>
            <a:picLocks noChangeAspect="1"/>
          </p:cNvPicPr>
          <p:nvPr/>
        </p:nvPicPr>
        <p:blipFill>
          <a:blip r:embed="rId2"/>
          <a:stretch>
            <a:fillRect/>
          </a:stretch>
        </p:blipFill>
        <p:spPr>
          <a:xfrm>
            <a:off x="3048000" y="1371600"/>
            <a:ext cx="3048000" cy="2400300"/>
          </a:xfrm>
          <a:prstGeom prst="rect">
            <a:avLst/>
          </a:prstGeom>
        </p:spPr>
      </p:pic>
    </p:spTree>
    <p:extLst>
      <p:ext uri="{BB962C8B-B14F-4D97-AF65-F5344CB8AC3E}">
        <p14:creationId xmlns:p14="http://schemas.microsoft.com/office/powerpoint/2010/main" val="110464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8BDAB4-9E93-11F8-0E69-8FC08ECC5D6D}"/>
              </a:ext>
            </a:extLst>
          </p:cNvPr>
          <p:cNvSpPr txBox="1"/>
          <p:nvPr/>
        </p:nvSpPr>
        <p:spPr>
          <a:xfrm>
            <a:off x="742384" y="425514"/>
            <a:ext cx="4897925" cy="461665"/>
          </a:xfrm>
          <a:prstGeom prst="rect">
            <a:avLst/>
          </a:prstGeom>
          <a:noFill/>
        </p:spPr>
        <p:txBody>
          <a:bodyPr wrap="square" rtlCol="0">
            <a:spAutoFit/>
          </a:bodyPr>
          <a:lstStyle/>
          <a:p>
            <a:r>
              <a:rPr lang="en-GB" sz="2400" dirty="0">
                <a:latin typeface="Nunito" pitchFamily="2" charset="77"/>
              </a:rPr>
              <a:t>In binary b = 1011</a:t>
            </a:r>
            <a:r>
              <a:rPr lang="en-GB" sz="2400" baseline="-25000" dirty="0">
                <a:latin typeface="Nunito" pitchFamily="2" charset="77"/>
              </a:rPr>
              <a:t>(2)</a:t>
            </a:r>
            <a:r>
              <a:rPr lang="en-GB" sz="2400" dirty="0">
                <a:latin typeface="Nunito" pitchFamily="2" charset="77"/>
              </a:rPr>
              <a:t> </a:t>
            </a:r>
          </a:p>
        </p:txBody>
      </p:sp>
      <p:sp>
        <p:nvSpPr>
          <p:cNvPr id="2" name="Google Shape;111;p20">
            <a:extLst>
              <a:ext uri="{FF2B5EF4-FFF2-40B4-BE49-F238E27FC236}">
                <a16:creationId xmlns:a16="http://schemas.microsoft.com/office/drawing/2014/main" id="{1B850476-4D44-D6D7-E403-CBBF141C7847}"/>
              </a:ext>
            </a:extLst>
          </p:cNvPr>
          <p:cNvSpPr txBox="1">
            <a:spLocks/>
          </p:cNvSpPr>
          <p:nvPr/>
        </p:nvSpPr>
        <p:spPr>
          <a:xfrm>
            <a:off x="142699" y="844913"/>
            <a:ext cx="8520600" cy="3636552"/>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In the recursive solution, the result variable was multiplied by a only if b is odd. That depends on the last bit of 101</a:t>
            </a:r>
            <a:r>
              <a:rPr lang="en-GB" sz="1600" dirty="0">
                <a:solidFill>
                  <a:schemeClr val="bg2"/>
                </a:solidFill>
                <a:highlight>
                  <a:srgbClr val="FFFF00"/>
                </a:highlight>
                <a:latin typeface="Nunito" pitchFamily="2" charset="77"/>
              </a:rPr>
              <a:t>1.</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Then it will be removed by the recursive step</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The same will happen to the second last bit</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This process happens recursively. </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The result from 101 will be squared.</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Which means each bit will contribute some result.</a:t>
            </a:r>
          </a:p>
          <a:p>
            <a:pPr marL="742950" indent="-285750">
              <a:spcBef>
                <a:spcPts val="1200"/>
              </a:spcBef>
              <a:buClr>
                <a:schemeClr val="bg2"/>
              </a:buClr>
              <a:buSzPct val="113000"/>
              <a:buFont typeface="Arial" panose="020B0604020202020204" pitchFamily="34" charset="0"/>
              <a:buChar char="•"/>
            </a:pPr>
            <a:r>
              <a:rPr lang="en-GB" sz="1600" dirty="0">
                <a:solidFill>
                  <a:schemeClr val="bg2"/>
                </a:solidFill>
                <a:latin typeface="Nunito" pitchFamily="2" charset="77"/>
              </a:rPr>
              <a:t>a, a</a:t>
            </a:r>
            <a:r>
              <a:rPr lang="en-GB" sz="1600" baseline="30000" dirty="0">
                <a:solidFill>
                  <a:schemeClr val="bg2"/>
                </a:solidFill>
                <a:latin typeface="Nunito" pitchFamily="2" charset="77"/>
              </a:rPr>
              <a:t>2</a:t>
            </a:r>
            <a:r>
              <a:rPr lang="en-GB" sz="1600" dirty="0">
                <a:solidFill>
                  <a:schemeClr val="bg2"/>
                </a:solidFill>
                <a:latin typeface="Nunito" pitchFamily="2" charset="77"/>
              </a:rPr>
              <a:t>, a</a:t>
            </a:r>
            <a:r>
              <a:rPr lang="en-GB" sz="1600" baseline="30000" dirty="0">
                <a:solidFill>
                  <a:schemeClr val="bg2"/>
                </a:solidFill>
                <a:latin typeface="Nunito" pitchFamily="2" charset="77"/>
              </a:rPr>
              <a:t>4</a:t>
            </a:r>
            <a:r>
              <a:rPr lang="en-GB" sz="1600" dirty="0">
                <a:solidFill>
                  <a:schemeClr val="bg2"/>
                </a:solidFill>
                <a:latin typeface="Nunito" pitchFamily="2" charset="77"/>
              </a:rPr>
              <a:t> , a</a:t>
            </a:r>
            <a:r>
              <a:rPr lang="en-GB" sz="1600" baseline="30000" dirty="0">
                <a:solidFill>
                  <a:schemeClr val="bg2"/>
                </a:solidFill>
                <a:latin typeface="Nunito" pitchFamily="2" charset="77"/>
              </a:rPr>
              <a:t>8</a:t>
            </a:r>
            <a:r>
              <a:rPr lang="en-GB" sz="1600" dirty="0">
                <a:solidFill>
                  <a:schemeClr val="bg2"/>
                </a:solidFill>
                <a:latin typeface="Nunito" pitchFamily="2" charset="77"/>
              </a:rPr>
              <a:t> , …</a:t>
            </a:r>
          </a:p>
          <a:p>
            <a:pPr marL="742950" indent="-285750">
              <a:spcBef>
                <a:spcPts val="1200"/>
              </a:spcBef>
              <a:buClr>
                <a:schemeClr val="bg2"/>
              </a:buClr>
              <a:buSzPct val="113000"/>
              <a:buFont typeface="Arial" panose="020B0604020202020204" pitchFamily="34" charset="0"/>
              <a:buChar char="•"/>
            </a:pPr>
            <a:endParaRPr lang="en-GB" sz="1600" dirty="0">
              <a:solidFill>
                <a:schemeClr val="bg2"/>
              </a:solidFill>
              <a:latin typeface="Nunito" pitchFamily="2" charset="77"/>
            </a:endParaRPr>
          </a:p>
        </p:txBody>
      </p:sp>
      <p:pic>
        <p:nvPicPr>
          <p:cNvPr id="5" name="Picture 4">
            <a:extLst>
              <a:ext uri="{FF2B5EF4-FFF2-40B4-BE49-F238E27FC236}">
                <a16:creationId xmlns:a16="http://schemas.microsoft.com/office/drawing/2014/main" id="{5EEAD0D9-3259-51B2-9B10-DD022F03BD7D}"/>
              </a:ext>
            </a:extLst>
          </p:cNvPr>
          <p:cNvPicPr>
            <a:picLocks noChangeAspect="1"/>
          </p:cNvPicPr>
          <p:nvPr/>
        </p:nvPicPr>
        <p:blipFill>
          <a:blip r:embed="rId2"/>
          <a:stretch>
            <a:fillRect/>
          </a:stretch>
        </p:blipFill>
        <p:spPr>
          <a:xfrm>
            <a:off x="5640309" y="1840507"/>
            <a:ext cx="3186128" cy="1462485"/>
          </a:xfrm>
          <a:prstGeom prst="rect">
            <a:avLst/>
          </a:prstGeom>
        </p:spPr>
      </p:pic>
    </p:spTree>
    <p:extLst>
      <p:ext uri="{BB962C8B-B14F-4D97-AF65-F5344CB8AC3E}">
        <p14:creationId xmlns:p14="http://schemas.microsoft.com/office/powerpoint/2010/main" val="187655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423200"/>
            <a:ext cx="8520600" cy="3416400"/>
          </a:xfrm>
          <a:prstGeom prst="rect">
            <a:avLst/>
          </a:prstGeom>
        </p:spPr>
        <p:txBody>
          <a:bodyPr spcFirstLastPara="1" wrap="square" lIns="91425" tIns="91425" rIns="91425" bIns="91425" anchor="t" anchorCtr="0">
            <a:normAutofit/>
          </a:bodyPr>
          <a:lstStyle/>
          <a:p>
            <a:pPr algn="l" fontAlgn="base">
              <a:buFont typeface="Arial" panose="020B0604020202020204" pitchFamily="34" charset="0"/>
              <a:buChar char="•"/>
            </a:pPr>
            <a:r>
              <a:rPr lang="en-GB" sz="2000" b="1" dirty="0">
                <a:latin typeface="Nunito" pitchFamily="2" charset="77"/>
              </a:rPr>
              <a:t>Introducing Euler’s totient function</a:t>
            </a:r>
          </a:p>
          <a:p>
            <a:pPr marL="114300" indent="0" algn="l" fontAlgn="base">
              <a:buNone/>
            </a:pPr>
            <a:endParaRPr lang="en-GB" sz="2000" b="1" dirty="0">
              <a:latin typeface="Nunito" pitchFamily="2" charset="77"/>
            </a:endParaRPr>
          </a:p>
          <a:p>
            <a:pPr algn="l" fontAlgn="base">
              <a:buFont typeface="Arial" panose="020B0604020202020204" pitchFamily="34" charset="0"/>
              <a:buChar char="•"/>
            </a:pPr>
            <a:r>
              <a:rPr lang="en-GB" sz="2000" b="1" dirty="0">
                <a:latin typeface="Nunito" pitchFamily="2" charset="77"/>
              </a:rPr>
              <a:t>Core principle of Fermat’s little theorem</a:t>
            </a:r>
          </a:p>
          <a:p>
            <a:pPr marL="114300" indent="0" algn="l" fontAlgn="base">
              <a:buNone/>
            </a:pPr>
            <a:endParaRPr lang="en-GB" sz="2000" b="1" dirty="0">
              <a:latin typeface="Nunito" pitchFamily="2" charset="77"/>
            </a:endParaRPr>
          </a:p>
          <a:p>
            <a:pPr algn="l" fontAlgn="base">
              <a:buFont typeface="Arial" panose="020B0604020202020204" pitchFamily="34" charset="0"/>
              <a:buChar char="•"/>
            </a:pPr>
            <a:r>
              <a:rPr lang="en-GB" sz="2000" b="1" dirty="0">
                <a:latin typeface="Nunito" pitchFamily="2" charset="77"/>
              </a:rPr>
              <a:t>Idea behind Binary exponentiation</a:t>
            </a:r>
          </a:p>
          <a:p>
            <a:pPr marL="114300" indent="0" algn="l" fontAlgn="base">
              <a:buNone/>
            </a:pPr>
            <a:endParaRPr lang="en-GB" sz="2000" b="1" dirty="0">
              <a:latin typeface="Nunito" pitchFamily="2" charset="77"/>
            </a:endParaRPr>
          </a:p>
          <a:p>
            <a:pPr marL="114300" indent="0" algn="l" fontAlgn="base">
              <a:buNone/>
            </a:pPr>
            <a:br>
              <a:rPr lang="en-GB" sz="2000" dirty="0"/>
            </a:br>
            <a:endParaRPr sz="2000" dirty="0">
              <a:solidFill>
                <a:schemeClr val="dk1"/>
              </a:solidFill>
            </a:endParaRPr>
          </a:p>
        </p:txBody>
      </p:sp>
      <p:pic>
        <p:nvPicPr>
          <p:cNvPr id="63" name="Google Shape;63;p14"/>
          <p:cNvPicPr preferRelativeResize="0"/>
          <p:nvPr/>
        </p:nvPicPr>
        <p:blipFill>
          <a:blip r:embed="rId3">
            <a:alphaModFix/>
          </a:blip>
          <a:stretch>
            <a:fillRect/>
          </a:stretch>
        </p:blipFill>
        <p:spPr>
          <a:xfrm>
            <a:off x="1115611" y="303900"/>
            <a:ext cx="6912777" cy="1056125"/>
          </a:xfrm>
          <a:prstGeom prst="rect">
            <a:avLst/>
          </a:prstGeom>
          <a:noFill/>
          <a:ln>
            <a:noFill/>
          </a:ln>
        </p:spPr>
      </p:pic>
      <p:pic>
        <p:nvPicPr>
          <p:cNvPr id="64" name="Google Shape;64;p14"/>
          <p:cNvPicPr preferRelativeResize="0"/>
          <p:nvPr/>
        </p:nvPicPr>
        <p:blipFill>
          <a:blip r:embed="rId4">
            <a:alphaModFix/>
          </a:blip>
          <a:stretch>
            <a:fillRect/>
          </a:stretch>
        </p:blipFill>
        <p:spPr>
          <a:xfrm>
            <a:off x="96475" y="94375"/>
            <a:ext cx="574316" cy="56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B13309-F28C-A535-CCC4-33161E04AEE4}"/>
              </a:ext>
            </a:extLst>
          </p:cNvPr>
          <p:cNvSpPr>
            <a:spLocks noGrp="1"/>
          </p:cNvSpPr>
          <p:nvPr>
            <p:ph type="body" idx="1"/>
          </p:nvPr>
        </p:nvSpPr>
        <p:spPr>
          <a:xfrm>
            <a:off x="311700" y="428197"/>
            <a:ext cx="8520600" cy="3416400"/>
          </a:xfrm>
        </p:spPr>
        <p:txBody>
          <a:bodyPr/>
          <a:lstStyle/>
          <a:p>
            <a:r>
              <a:rPr lang="en-GB" dirty="0">
                <a:latin typeface="Nunito" pitchFamily="2" charset="77"/>
              </a:rPr>
              <a:t>So, by calculating the powers of a base a. (either recursively or iteratively).</a:t>
            </a:r>
          </a:p>
          <a:p>
            <a:r>
              <a:rPr lang="en-GB" dirty="0">
                <a:latin typeface="Nunito" pitchFamily="2" charset="77"/>
              </a:rPr>
              <a:t>Whenever you are asked to compute any power for example, 3</a:t>
            </a:r>
            <a:r>
              <a:rPr lang="en-GB" baseline="30000" dirty="0">
                <a:latin typeface="Nunito" pitchFamily="2" charset="77"/>
              </a:rPr>
              <a:t>46</a:t>
            </a:r>
          </a:p>
          <a:p>
            <a:r>
              <a:rPr lang="en-GB" dirty="0">
                <a:latin typeface="Nunito" pitchFamily="2" charset="77"/>
              </a:rPr>
              <a:t>Using 3, 3</a:t>
            </a:r>
            <a:r>
              <a:rPr lang="en-GB" baseline="30000" dirty="0">
                <a:latin typeface="Nunito" pitchFamily="2" charset="77"/>
              </a:rPr>
              <a:t>2</a:t>
            </a:r>
            <a:r>
              <a:rPr lang="en-GB" dirty="0">
                <a:latin typeface="Nunito" pitchFamily="2" charset="77"/>
              </a:rPr>
              <a:t>, 3</a:t>
            </a:r>
            <a:r>
              <a:rPr lang="en-GB" baseline="30000" dirty="0">
                <a:latin typeface="Nunito" pitchFamily="2" charset="77"/>
              </a:rPr>
              <a:t>4</a:t>
            </a:r>
            <a:r>
              <a:rPr lang="en-GB" dirty="0">
                <a:latin typeface="Nunito" pitchFamily="2" charset="77"/>
              </a:rPr>
              <a:t>, 3</a:t>
            </a:r>
            <a:r>
              <a:rPr lang="en-GB" baseline="30000" dirty="0">
                <a:latin typeface="Nunito" pitchFamily="2" charset="77"/>
              </a:rPr>
              <a:t>8</a:t>
            </a:r>
            <a:r>
              <a:rPr lang="en-GB" dirty="0">
                <a:latin typeface="Nunito" pitchFamily="2" charset="77"/>
              </a:rPr>
              <a:t>, 3</a:t>
            </a:r>
            <a:r>
              <a:rPr lang="en-GB" baseline="30000" dirty="0">
                <a:latin typeface="Nunito" pitchFamily="2" charset="77"/>
              </a:rPr>
              <a:t>16</a:t>
            </a:r>
            <a:r>
              <a:rPr lang="en-GB" dirty="0">
                <a:latin typeface="Nunito" pitchFamily="2" charset="77"/>
              </a:rPr>
              <a:t>, …</a:t>
            </a:r>
          </a:p>
          <a:p>
            <a:r>
              <a:rPr lang="en-GB" dirty="0">
                <a:latin typeface="Nunito" pitchFamily="2" charset="77"/>
              </a:rPr>
              <a:t>3</a:t>
            </a:r>
            <a:r>
              <a:rPr lang="en-GB" baseline="30000" dirty="0">
                <a:latin typeface="Nunito" pitchFamily="2" charset="77"/>
              </a:rPr>
              <a:t>46</a:t>
            </a:r>
            <a:r>
              <a:rPr lang="en-GB" dirty="0">
                <a:latin typeface="Nunito" pitchFamily="2" charset="77"/>
              </a:rPr>
              <a:t> = 3</a:t>
            </a:r>
            <a:r>
              <a:rPr lang="en-GB" baseline="30000" dirty="0">
                <a:latin typeface="Nunito" pitchFamily="2" charset="77"/>
              </a:rPr>
              <a:t>32</a:t>
            </a:r>
            <a:r>
              <a:rPr lang="en-GB" dirty="0">
                <a:latin typeface="Nunito" pitchFamily="2" charset="77"/>
              </a:rPr>
              <a:t> . 3</a:t>
            </a:r>
            <a:r>
              <a:rPr lang="en-GB" baseline="30000" dirty="0">
                <a:latin typeface="Nunito" pitchFamily="2" charset="77"/>
              </a:rPr>
              <a:t>8</a:t>
            </a:r>
            <a:r>
              <a:rPr lang="en-GB" dirty="0">
                <a:latin typeface="Nunito" pitchFamily="2" charset="77"/>
              </a:rPr>
              <a:t> . 3</a:t>
            </a:r>
            <a:r>
              <a:rPr lang="en-GB" baseline="30000" dirty="0">
                <a:latin typeface="Nunito" pitchFamily="2" charset="77"/>
              </a:rPr>
              <a:t>4</a:t>
            </a:r>
            <a:r>
              <a:rPr lang="en-GB" dirty="0">
                <a:latin typeface="Nunito" pitchFamily="2" charset="77"/>
              </a:rPr>
              <a:t> . 3</a:t>
            </a:r>
            <a:r>
              <a:rPr lang="en-GB" baseline="30000" dirty="0">
                <a:latin typeface="Nunito" pitchFamily="2" charset="77"/>
              </a:rPr>
              <a:t>2</a:t>
            </a:r>
            <a:endParaRPr lang="en-GB" dirty="0">
              <a:latin typeface="Nunito" pitchFamily="2" charset="77"/>
            </a:endParaRPr>
          </a:p>
          <a:p>
            <a:r>
              <a:rPr lang="en-GB" dirty="0">
                <a:latin typeface="Nunito" pitchFamily="2" charset="77"/>
              </a:rPr>
              <a:t>Therefore, using the binary representation of the power and an array holding the powers of the base, you can choose which numbers to take. (which the iterative solution will do it for you).</a:t>
            </a:r>
          </a:p>
          <a:p>
            <a:pPr marL="114300" indent="0">
              <a:buNone/>
            </a:pPr>
            <a:endParaRPr lang="en-GB" dirty="0">
              <a:latin typeface="Nunito" pitchFamily="2" charset="77"/>
            </a:endParaRPr>
          </a:p>
        </p:txBody>
      </p:sp>
      <p:pic>
        <p:nvPicPr>
          <p:cNvPr id="4" name="Picture 3">
            <a:extLst>
              <a:ext uri="{FF2B5EF4-FFF2-40B4-BE49-F238E27FC236}">
                <a16:creationId xmlns:a16="http://schemas.microsoft.com/office/drawing/2014/main" id="{74EFB999-CE07-82AC-CBD9-F77BB949A18C}"/>
              </a:ext>
            </a:extLst>
          </p:cNvPr>
          <p:cNvPicPr>
            <a:picLocks noChangeAspect="1"/>
          </p:cNvPicPr>
          <p:nvPr/>
        </p:nvPicPr>
        <p:blipFill>
          <a:blip r:embed="rId2"/>
          <a:stretch>
            <a:fillRect/>
          </a:stretch>
        </p:blipFill>
        <p:spPr>
          <a:xfrm>
            <a:off x="5169529" y="2863549"/>
            <a:ext cx="3186128" cy="1462485"/>
          </a:xfrm>
          <a:prstGeom prst="rect">
            <a:avLst/>
          </a:prstGeom>
        </p:spPr>
      </p:pic>
    </p:spTree>
    <p:extLst>
      <p:ext uri="{BB962C8B-B14F-4D97-AF65-F5344CB8AC3E}">
        <p14:creationId xmlns:p14="http://schemas.microsoft.com/office/powerpoint/2010/main" val="264461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3"/>
          <p:cNvSpPr txBox="1">
            <a:spLocks noGrp="1"/>
          </p:cNvSpPr>
          <p:nvPr>
            <p:ph type="body" idx="1"/>
          </p:nvPr>
        </p:nvSpPr>
        <p:spPr>
          <a:xfrm>
            <a:off x="311700" y="3037775"/>
            <a:ext cx="8520600" cy="8103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GB" sz="2900" b="1">
                <a:solidFill>
                  <a:schemeClr val="dk1"/>
                </a:solidFill>
                <a:latin typeface="Nunito"/>
                <a:ea typeface="Nunito"/>
                <a:cs typeface="Nunito"/>
                <a:sym typeface="Nunito"/>
              </a:rPr>
              <a:t>Thank you for attending our session!</a:t>
            </a:r>
            <a:endParaRPr sz="2900" b="1">
              <a:solidFill>
                <a:schemeClr val="dk1"/>
              </a:solidFill>
              <a:latin typeface="Nunito"/>
              <a:ea typeface="Nunito"/>
              <a:cs typeface="Nunito"/>
              <a:sym typeface="Nunito"/>
            </a:endParaRPr>
          </a:p>
        </p:txBody>
      </p:sp>
      <p:pic>
        <p:nvPicPr>
          <p:cNvPr id="287" name="Google Shape;287;p43"/>
          <p:cNvPicPr preferRelativeResize="0"/>
          <p:nvPr/>
        </p:nvPicPr>
        <p:blipFill>
          <a:blip r:embed="rId3">
            <a:alphaModFix/>
          </a:blip>
          <a:stretch>
            <a:fillRect/>
          </a:stretch>
        </p:blipFill>
        <p:spPr>
          <a:xfrm>
            <a:off x="3689025" y="805800"/>
            <a:ext cx="1765950" cy="1765950"/>
          </a:xfrm>
          <a:prstGeom prst="rect">
            <a:avLst/>
          </a:prstGeom>
          <a:noFill/>
          <a:ln>
            <a:noFill/>
          </a:ln>
        </p:spPr>
      </p:pic>
      <p:pic>
        <p:nvPicPr>
          <p:cNvPr id="288" name="Google Shape;288;p43"/>
          <p:cNvPicPr preferRelativeResize="0"/>
          <p:nvPr/>
        </p:nvPicPr>
        <p:blipFill>
          <a:blip r:embed="rId4">
            <a:alphaModFix/>
          </a:blip>
          <a:stretch>
            <a:fillRect/>
          </a:stretch>
        </p:blipFill>
        <p:spPr>
          <a:xfrm>
            <a:off x="96475" y="104025"/>
            <a:ext cx="574316" cy="562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96475" y="94375"/>
            <a:ext cx="574316" cy="562825"/>
          </a:xfrm>
          <a:prstGeom prst="rect">
            <a:avLst/>
          </a:prstGeom>
          <a:noFill/>
          <a:ln>
            <a:noFill/>
          </a:ln>
        </p:spPr>
      </p:pic>
      <p:pic>
        <p:nvPicPr>
          <p:cNvPr id="70" name="Google Shape;70;p15"/>
          <p:cNvPicPr preferRelativeResize="0"/>
          <p:nvPr/>
        </p:nvPicPr>
        <p:blipFill>
          <a:blip r:embed="rId4">
            <a:alphaModFix/>
          </a:blip>
          <a:stretch>
            <a:fillRect/>
          </a:stretch>
        </p:blipFill>
        <p:spPr>
          <a:xfrm>
            <a:off x="964600" y="371327"/>
            <a:ext cx="7214800" cy="1102250"/>
          </a:xfrm>
          <a:prstGeom prst="rect">
            <a:avLst/>
          </a:prstGeom>
          <a:noFill/>
          <a:ln>
            <a:noFill/>
          </a:ln>
        </p:spPr>
      </p:pic>
      <p:pic>
        <p:nvPicPr>
          <p:cNvPr id="71" name="Google Shape;71;p15"/>
          <p:cNvPicPr preferRelativeResize="0"/>
          <p:nvPr/>
        </p:nvPicPr>
        <p:blipFill>
          <a:blip r:embed="rId5">
            <a:alphaModFix/>
          </a:blip>
          <a:stretch>
            <a:fillRect/>
          </a:stretch>
        </p:blipFill>
        <p:spPr>
          <a:xfrm>
            <a:off x="1222213" y="1577627"/>
            <a:ext cx="6699563" cy="3365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10D-5DCD-331D-FFEE-62C8F4842B0F}"/>
              </a:ext>
            </a:extLst>
          </p:cNvPr>
          <p:cNvSpPr>
            <a:spLocks noGrp="1"/>
          </p:cNvSpPr>
          <p:nvPr>
            <p:ph type="title"/>
          </p:nvPr>
        </p:nvSpPr>
        <p:spPr/>
        <p:txBody>
          <a:bodyPr>
            <a:normAutofit fontScale="90000"/>
          </a:bodyPr>
          <a:lstStyle/>
          <a:p>
            <a:r>
              <a:rPr lang="en-GB" dirty="0">
                <a:latin typeface="Nunito" pitchFamily="2" charset="77"/>
              </a:rPr>
              <a:t>Euler totient function</a:t>
            </a:r>
          </a:p>
        </p:txBody>
      </p:sp>
      <p:sp>
        <p:nvSpPr>
          <p:cNvPr id="3" name="Text Placeholder 2">
            <a:extLst>
              <a:ext uri="{FF2B5EF4-FFF2-40B4-BE49-F238E27FC236}">
                <a16:creationId xmlns:a16="http://schemas.microsoft.com/office/drawing/2014/main" id="{B0ABD995-66A7-57F3-EF1F-2A46CC881A2C}"/>
              </a:ext>
            </a:extLst>
          </p:cNvPr>
          <p:cNvSpPr>
            <a:spLocks noGrp="1"/>
          </p:cNvSpPr>
          <p:nvPr>
            <p:ph type="body" idx="1"/>
          </p:nvPr>
        </p:nvSpPr>
        <p:spPr/>
        <p:txBody>
          <a:bodyPr>
            <a:normAutofit/>
          </a:bodyPr>
          <a:lstStyle/>
          <a:p>
            <a:r>
              <a:rPr lang="en-GB" sz="1400" b="0" i="0" dirty="0">
                <a:solidFill>
                  <a:srgbClr val="222222"/>
                </a:solidFill>
                <a:effectLst/>
                <a:latin typeface="Nunito" pitchFamily="2" charset="77"/>
              </a:rPr>
              <a:t>Euler's phi function (which may be also called Euler's totient function) is a function that gives us the number of positive integers less or equal to a given integer </a:t>
            </a:r>
            <a:r>
              <a:rPr lang="en-GB" sz="1400" b="0" i="0" u="none" strike="noStrike" dirty="0">
                <a:solidFill>
                  <a:srgbClr val="000000"/>
                </a:solidFill>
                <a:effectLst/>
                <a:latin typeface="Nunito" pitchFamily="2" charset="77"/>
              </a:rPr>
              <a:t>𝑛</a:t>
            </a:r>
            <a:r>
              <a:rPr lang="en-GB" sz="1400" b="0" i="0" dirty="0">
                <a:solidFill>
                  <a:srgbClr val="222222"/>
                </a:solidFill>
                <a:effectLst/>
                <a:latin typeface="Nunito" pitchFamily="2" charset="77"/>
              </a:rPr>
              <a:t> that are </a:t>
            </a:r>
            <a:r>
              <a:rPr lang="en-GB" sz="1400" b="0" i="0" u="none" strike="noStrike" dirty="0">
                <a:solidFill>
                  <a:srgbClr val="4D87C7"/>
                </a:solidFill>
                <a:effectLst/>
                <a:latin typeface="Nunito" pitchFamily="2" charset="77"/>
                <a:hlinkClick r:id="rId2"/>
              </a:rPr>
              <a:t>coprime</a:t>
            </a:r>
            <a:r>
              <a:rPr lang="en-GB" sz="1400" b="0" i="0" dirty="0">
                <a:solidFill>
                  <a:srgbClr val="222222"/>
                </a:solidFill>
                <a:effectLst/>
                <a:latin typeface="Nunito" pitchFamily="2" charset="77"/>
              </a:rPr>
              <a:t> to </a:t>
            </a:r>
            <a:r>
              <a:rPr lang="en-GB" sz="1400" b="0" i="0" u="none" strike="noStrike" dirty="0">
                <a:solidFill>
                  <a:srgbClr val="000000"/>
                </a:solidFill>
                <a:effectLst/>
                <a:latin typeface="Nunito" pitchFamily="2" charset="77"/>
              </a:rPr>
              <a:t>𝑛</a:t>
            </a:r>
            <a:r>
              <a:rPr lang="en-GB" sz="1400" b="0" i="0" dirty="0">
                <a:solidFill>
                  <a:srgbClr val="222222"/>
                </a:solidFill>
                <a:effectLst/>
                <a:latin typeface="Nunito" pitchFamily="2" charset="77"/>
              </a:rPr>
              <a:t>. </a:t>
            </a:r>
          </a:p>
          <a:p>
            <a:r>
              <a:rPr lang="en-GB" sz="1400" b="0" i="0" dirty="0">
                <a:solidFill>
                  <a:srgbClr val="222222"/>
                </a:solidFill>
                <a:effectLst/>
                <a:latin typeface="Nunito" pitchFamily="2" charset="77"/>
              </a:rPr>
              <a:t>It is usually denoted by the Greek letter </a:t>
            </a:r>
            <a:r>
              <a:rPr lang="en-GB" sz="1400" b="0" i="0" u="none" strike="noStrike" dirty="0">
                <a:solidFill>
                  <a:srgbClr val="000000"/>
                </a:solidFill>
                <a:effectLst/>
                <a:latin typeface="Nunito" pitchFamily="2" charset="77"/>
              </a:rPr>
              <a:t>𝜙</a:t>
            </a:r>
            <a:r>
              <a:rPr lang="el-GR" sz="1400" b="0" i="0" dirty="0">
                <a:solidFill>
                  <a:srgbClr val="222222"/>
                </a:solidFill>
                <a:effectLst/>
                <a:latin typeface="Nunito" pitchFamily="2" charset="77"/>
              </a:rPr>
              <a:t>. </a:t>
            </a:r>
            <a:r>
              <a:rPr lang="en-GB" sz="1400" b="0" i="0" dirty="0">
                <a:solidFill>
                  <a:srgbClr val="222222"/>
                </a:solidFill>
                <a:effectLst/>
                <a:latin typeface="Nunito" pitchFamily="2" charset="77"/>
              </a:rPr>
              <a:t>For instance, if we consider the number 6, there are exactly 2 integers that are not greater than 6 and coprime to it. These integers are 1 and 5. Therefore </a:t>
            </a:r>
            <a:r>
              <a:rPr lang="en-GB" sz="1400" b="0" i="0" u="none" strike="noStrike" dirty="0">
                <a:solidFill>
                  <a:srgbClr val="000000"/>
                </a:solidFill>
                <a:effectLst/>
                <a:latin typeface="Nunito" pitchFamily="2" charset="77"/>
              </a:rPr>
              <a:t>𝜙(6) = 2</a:t>
            </a:r>
            <a:r>
              <a:rPr lang="el-GR" sz="1400" b="0" i="0" dirty="0">
                <a:solidFill>
                  <a:srgbClr val="222222"/>
                </a:solidFill>
                <a:effectLst/>
                <a:latin typeface="Nunito" pitchFamily="2" charset="77"/>
              </a:rPr>
              <a:t>. </a:t>
            </a:r>
            <a:r>
              <a:rPr lang="en-GB" sz="1400" b="0" i="0" dirty="0">
                <a:solidFill>
                  <a:srgbClr val="222222"/>
                </a:solidFill>
                <a:effectLst/>
                <a:latin typeface="Nunito" pitchFamily="2" charset="77"/>
              </a:rPr>
              <a:t>Similarly, </a:t>
            </a:r>
            <a:r>
              <a:rPr lang="en-GB" sz="1400" b="0" i="0" u="none" strike="noStrike" dirty="0">
                <a:solidFill>
                  <a:srgbClr val="000000"/>
                </a:solidFill>
                <a:effectLst/>
                <a:latin typeface="Nunito" pitchFamily="2" charset="77"/>
              </a:rPr>
              <a:t>𝜙(9) = 6</a:t>
            </a:r>
            <a:r>
              <a:rPr lang="el-GR" sz="1400" b="0" i="0" dirty="0">
                <a:solidFill>
                  <a:srgbClr val="222222"/>
                </a:solidFill>
                <a:effectLst/>
                <a:latin typeface="Nunito" pitchFamily="2" charset="77"/>
              </a:rPr>
              <a:t>. </a:t>
            </a:r>
            <a:r>
              <a:rPr lang="en-GB" sz="1400" b="0" i="0" dirty="0">
                <a:solidFill>
                  <a:srgbClr val="222222"/>
                </a:solidFill>
                <a:effectLst/>
                <a:latin typeface="Nunito" pitchFamily="2" charset="77"/>
              </a:rPr>
              <a:t>The numbers that are not greater than 9 and coprime to it are 1, 2, 4, 5, 7 and 8. Note that according to the definition </a:t>
            </a:r>
            <a:r>
              <a:rPr lang="en-GB" sz="1400" b="0" i="0" u="none" strike="noStrike" dirty="0">
                <a:solidFill>
                  <a:srgbClr val="000000"/>
                </a:solidFill>
                <a:effectLst/>
                <a:latin typeface="Nunito" pitchFamily="2" charset="77"/>
              </a:rPr>
              <a:t>𝜙(1)=1</a:t>
            </a:r>
            <a:endParaRPr lang="en-GB" sz="1400" dirty="0">
              <a:latin typeface="Nunito" pitchFamily="2" charset="77"/>
            </a:endParaRPr>
          </a:p>
        </p:txBody>
      </p:sp>
      <p:pic>
        <p:nvPicPr>
          <p:cNvPr id="5" name="Picture 4">
            <a:extLst>
              <a:ext uri="{FF2B5EF4-FFF2-40B4-BE49-F238E27FC236}">
                <a16:creationId xmlns:a16="http://schemas.microsoft.com/office/drawing/2014/main" id="{11B7A0D5-A639-FAFB-0A94-59D1CAE01BD8}"/>
              </a:ext>
            </a:extLst>
          </p:cNvPr>
          <p:cNvPicPr>
            <a:picLocks noChangeAspect="1"/>
          </p:cNvPicPr>
          <p:nvPr/>
        </p:nvPicPr>
        <p:blipFill>
          <a:blip r:embed="rId3"/>
          <a:stretch>
            <a:fillRect/>
          </a:stretch>
        </p:blipFill>
        <p:spPr>
          <a:xfrm>
            <a:off x="685800" y="3171537"/>
            <a:ext cx="7772400" cy="1190542"/>
          </a:xfrm>
          <a:prstGeom prst="rect">
            <a:avLst/>
          </a:prstGeom>
        </p:spPr>
      </p:pic>
      <p:pic>
        <p:nvPicPr>
          <p:cNvPr id="6" name="Google Shape;69;p15">
            <a:extLst>
              <a:ext uri="{FF2B5EF4-FFF2-40B4-BE49-F238E27FC236}">
                <a16:creationId xmlns:a16="http://schemas.microsoft.com/office/drawing/2014/main" id="{6C89DC87-6E73-20C7-3CB9-B685427F53C3}"/>
              </a:ext>
            </a:extLst>
          </p:cNvPr>
          <p:cNvPicPr preferRelativeResize="0"/>
          <p:nvPr/>
        </p:nvPicPr>
        <p:blipFill>
          <a:blip r:embed="rId4">
            <a:alphaModFix/>
          </a:blip>
          <a:stretch>
            <a:fillRect/>
          </a:stretch>
        </p:blipFill>
        <p:spPr>
          <a:xfrm>
            <a:off x="8389449" y="163612"/>
            <a:ext cx="574316" cy="562825"/>
          </a:xfrm>
          <a:prstGeom prst="rect">
            <a:avLst/>
          </a:prstGeom>
          <a:noFill/>
          <a:ln>
            <a:noFill/>
          </a:ln>
        </p:spPr>
      </p:pic>
    </p:spTree>
    <p:extLst>
      <p:ext uri="{BB962C8B-B14F-4D97-AF65-F5344CB8AC3E}">
        <p14:creationId xmlns:p14="http://schemas.microsoft.com/office/powerpoint/2010/main" val="290751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0F71-C0AD-D9CA-4162-AF06347ABFC5}"/>
              </a:ext>
            </a:extLst>
          </p:cNvPr>
          <p:cNvSpPr>
            <a:spLocks noGrp="1"/>
          </p:cNvSpPr>
          <p:nvPr>
            <p:ph type="title"/>
          </p:nvPr>
        </p:nvSpPr>
        <p:spPr/>
        <p:txBody>
          <a:bodyPr>
            <a:normAutofit fontScale="90000"/>
          </a:bodyPr>
          <a:lstStyle/>
          <a:p>
            <a:pPr algn="l"/>
            <a:r>
              <a:rPr lang="en-GB" b="0" i="0" dirty="0">
                <a:solidFill>
                  <a:srgbClr val="161E21"/>
                </a:solidFill>
                <a:effectLst/>
                <a:latin typeface="Nunito" pitchFamily="2" charset="77"/>
              </a:rPr>
              <a:t>The properties of Euler's phi function</a:t>
            </a:r>
          </a:p>
        </p:txBody>
      </p:sp>
      <p:pic>
        <p:nvPicPr>
          <p:cNvPr id="5" name="Google Shape;69;p15">
            <a:extLst>
              <a:ext uri="{FF2B5EF4-FFF2-40B4-BE49-F238E27FC236}">
                <a16:creationId xmlns:a16="http://schemas.microsoft.com/office/drawing/2014/main" id="{65C123D3-B6F3-06BB-709C-81D092B792BE}"/>
              </a:ext>
            </a:extLst>
          </p:cNvPr>
          <p:cNvPicPr preferRelativeResize="0"/>
          <p:nvPr/>
        </p:nvPicPr>
        <p:blipFill>
          <a:blip r:embed="rId2">
            <a:alphaModFix/>
          </a:blip>
          <a:stretch>
            <a:fillRect/>
          </a:stretch>
        </p:blipFill>
        <p:spPr>
          <a:xfrm>
            <a:off x="8407556" y="168550"/>
            <a:ext cx="574316" cy="562825"/>
          </a:xfrm>
          <a:prstGeom prst="rect">
            <a:avLst/>
          </a:prstGeom>
          <a:noFill/>
          <a:ln>
            <a:noFill/>
          </a:ln>
        </p:spPr>
      </p:pic>
      <p:sp>
        <p:nvSpPr>
          <p:cNvPr id="7" name="Text Placeholder 6">
            <a:extLst>
              <a:ext uri="{FF2B5EF4-FFF2-40B4-BE49-F238E27FC236}">
                <a16:creationId xmlns:a16="http://schemas.microsoft.com/office/drawing/2014/main" id="{DB2E7EBF-E74C-481B-BC79-36EFE7085E81}"/>
              </a:ext>
            </a:extLst>
          </p:cNvPr>
          <p:cNvSpPr>
            <a:spLocks noGrp="1"/>
          </p:cNvSpPr>
          <p:nvPr>
            <p:ph type="body" idx="1"/>
          </p:nvPr>
        </p:nvSpPr>
        <p:spPr/>
        <p:txBody>
          <a:bodyPr/>
          <a:lstStyle/>
          <a:p>
            <a:r>
              <a:rPr lang="en-GB" dirty="0">
                <a:latin typeface="Nunito" pitchFamily="2" charset="77"/>
              </a:rPr>
              <a:t>If p is a prime number, then gcd(p, q) = 1 for all                     Therefore. we have:</a:t>
            </a:r>
          </a:p>
        </p:txBody>
      </p:sp>
      <p:pic>
        <p:nvPicPr>
          <p:cNvPr id="10" name="Picture 9">
            <a:extLst>
              <a:ext uri="{FF2B5EF4-FFF2-40B4-BE49-F238E27FC236}">
                <a16:creationId xmlns:a16="http://schemas.microsoft.com/office/drawing/2014/main" id="{D3329C3F-9FD9-9369-8308-1F35B2FEF4FF}"/>
              </a:ext>
            </a:extLst>
          </p:cNvPr>
          <p:cNvPicPr>
            <a:picLocks noChangeAspect="1"/>
          </p:cNvPicPr>
          <p:nvPr/>
        </p:nvPicPr>
        <p:blipFill rotWithShape="1">
          <a:blip r:embed="rId3"/>
          <a:srcRect l="5727" b="14496"/>
          <a:stretch/>
        </p:blipFill>
        <p:spPr>
          <a:xfrm>
            <a:off x="5767056" y="1213145"/>
            <a:ext cx="1096453" cy="334979"/>
          </a:xfrm>
          <a:prstGeom prst="rect">
            <a:avLst/>
          </a:prstGeom>
        </p:spPr>
      </p:pic>
      <p:pic>
        <p:nvPicPr>
          <p:cNvPr id="12" name="Picture 11">
            <a:extLst>
              <a:ext uri="{FF2B5EF4-FFF2-40B4-BE49-F238E27FC236}">
                <a16:creationId xmlns:a16="http://schemas.microsoft.com/office/drawing/2014/main" id="{FD42337F-BFA2-6943-1AA6-D94335CA9E9F}"/>
              </a:ext>
            </a:extLst>
          </p:cNvPr>
          <p:cNvPicPr>
            <a:picLocks noChangeAspect="1"/>
          </p:cNvPicPr>
          <p:nvPr/>
        </p:nvPicPr>
        <p:blipFill>
          <a:blip r:embed="rId4"/>
          <a:stretch>
            <a:fillRect/>
          </a:stretch>
        </p:blipFill>
        <p:spPr>
          <a:xfrm>
            <a:off x="3765550" y="2488005"/>
            <a:ext cx="1612900" cy="457200"/>
          </a:xfrm>
          <a:prstGeom prst="rect">
            <a:avLst/>
          </a:prstGeom>
        </p:spPr>
      </p:pic>
    </p:spTree>
    <p:extLst>
      <p:ext uri="{BB962C8B-B14F-4D97-AF65-F5344CB8AC3E}">
        <p14:creationId xmlns:p14="http://schemas.microsoft.com/office/powerpoint/2010/main" val="43492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1456C9B-F2E6-AF61-420C-C4DE944DE07D}"/>
              </a:ext>
            </a:extLst>
          </p:cNvPr>
          <p:cNvSpPr txBox="1">
            <a:spLocks/>
          </p:cNvSpPr>
          <p:nvPr/>
        </p:nvSpPr>
        <p:spPr>
          <a:xfrm>
            <a:off x="311700" y="935978"/>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sz="1600" dirty="0">
                <a:solidFill>
                  <a:srgbClr val="222222"/>
                </a:solidFill>
                <a:latin typeface="Nunito" pitchFamily="2" charset="77"/>
              </a:rPr>
              <a:t>Let </a:t>
            </a:r>
            <a:r>
              <a:rPr lang="en-GB" sz="1600" dirty="0">
                <a:solidFill>
                  <a:srgbClr val="000000"/>
                </a:solidFill>
                <a:latin typeface="Nunito" pitchFamily="2" charset="77"/>
              </a:rPr>
              <a:t>𝑝</a:t>
            </a:r>
            <a:r>
              <a:rPr lang="en-GB" sz="1600" dirty="0">
                <a:solidFill>
                  <a:srgbClr val="222222"/>
                </a:solidFill>
                <a:latin typeface="Nunito" pitchFamily="2" charset="77"/>
              </a:rPr>
              <a:t> be a prime number and </a:t>
            </a:r>
            <a:r>
              <a:rPr lang="en-GB" sz="1600" dirty="0">
                <a:solidFill>
                  <a:srgbClr val="000000"/>
                </a:solidFill>
                <a:latin typeface="Nunito" pitchFamily="2" charset="77"/>
              </a:rPr>
              <a:t>𝑘</a:t>
            </a:r>
            <a:r>
              <a:rPr lang="en-GB" sz="1600" dirty="0">
                <a:solidFill>
                  <a:srgbClr val="222222"/>
                </a:solidFill>
                <a:latin typeface="Nunito" pitchFamily="2" charset="77"/>
              </a:rPr>
              <a:t> a positive integer. Then:</a:t>
            </a:r>
          </a:p>
          <a:p>
            <a:pPr marL="114300" indent="0">
              <a:buFont typeface="Arial"/>
              <a:buNone/>
            </a:pPr>
            <a:endParaRPr lang="en-GB" sz="1600" dirty="0">
              <a:solidFill>
                <a:srgbClr val="222222"/>
              </a:solidFill>
              <a:latin typeface="Nunito" pitchFamily="2" charset="77"/>
            </a:endParaRPr>
          </a:p>
          <a:p>
            <a:pPr marL="114300" indent="0" algn="ctr">
              <a:buFont typeface="Arial"/>
              <a:buNone/>
            </a:pPr>
            <a:r>
              <a:rPr lang="en-GB" sz="1600" dirty="0">
                <a:solidFill>
                  <a:srgbClr val="000000"/>
                </a:solidFill>
                <a:latin typeface="Nunito" pitchFamily="2" charset="77"/>
              </a:rPr>
              <a:t>𝜙(𝑝</a:t>
            </a:r>
            <a:r>
              <a:rPr lang="en-GB" sz="1600" baseline="30000" dirty="0">
                <a:solidFill>
                  <a:srgbClr val="000000"/>
                </a:solidFill>
                <a:latin typeface="Nunito" pitchFamily="2" charset="77"/>
              </a:rPr>
              <a:t>𝑘</a:t>
            </a:r>
            <a:r>
              <a:rPr lang="en-GB" sz="1600" dirty="0">
                <a:solidFill>
                  <a:srgbClr val="000000"/>
                </a:solidFill>
                <a:latin typeface="Nunito" pitchFamily="2" charset="77"/>
              </a:rPr>
              <a:t>) = 𝑝</a:t>
            </a:r>
            <a:r>
              <a:rPr lang="en-GB" sz="1600" baseline="30000" dirty="0">
                <a:solidFill>
                  <a:srgbClr val="000000"/>
                </a:solidFill>
                <a:latin typeface="Nunito" pitchFamily="2" charset="77"/>
              </a:rPr>
              <a:t>𝑘</a:t>
            </a:r>
            <a:r>
              <a:rPr lang="en-GB" sz="1600" dirty="0">
                <a:solidFill>
                  <a:srgbClr val="000000"/>
                </a:solidFill>
                <a:latin typeface="Nunito" pitchFamily="2" charset="77"/>
              </a:rPr>
              <a:t> - 𝑝</a:t>
            </a:r>
            <a:r>
              <a:rPr lang="en-GB" sz="1600" baseline="30000" dirty="0">
                <a:solidFill>
                  <a:srgbClr val="000000"/>
                </a:solidFill>
                <a:latin typeface="Nunito" pitchFamily="2" charset="77"/>
              </a:rPr>
              <a:t>𝑘-1</a:t>
            </a:r>
            <a:r>
              <a:rPr lang="en-GB" sz="1600" dirty="0">
                <a:solidFill>
                  <a:srgbClr val="000000"/>
                </a:solidFill>
                <a:latin typeface="Nunito" pitchFamily="2" charset="77"/>
              </a:rPr>
              <a:t>.</a:t>
            </a:r>
            <a:endParaRPr lang="en-GB" sz="1600" dirty="0">
              <a:latin typeface="Nunito" pitchFamily="2" charset="77"/>
            </a:endParaRPr>
          </a:p>
          <a:p>
            <a:pPr marL="114300" indent="0">
              <a:buFont typeface="Arial"/>
              <a:buNone/>
            </a:pPr>
            <a:br>
              <a:rPr lang="en-GB" sz="1600" dirty="0">
                <a:latin typeface="Nunito" pitchFamily="2" charset="77"/>
              </a:rPr>
            </a:br>
            <a:endParaRPr lang="en-GB" sz="1600" dirty="0">
              <a:latin typeface="Nunito" pitchFamily="2" charset="77"/>
            </a:endParaRPr>
          </a:p>
          <a:p>
            <a:r>
              <a:rPr lang="en-GB" sz="1600" dirty="0">
                <a:solidFill>
                  <a:srgbClr val="222222"/>
                </a:solidFill>
                <a:latin typeface="Nunito" pitchFamily="2" charset="77"/>
              </a:rPr>
              <a:t>The proof of this property is quite straightforward. Consider all positive integers that are not greater than </a:t>
            </a:r>
            <a:r>
              <a:rPr lang="en-GB" sz="1600" dirty="0">
                <a:solidFill>
                  <a:srgbClr val="000000"/>
                </a:solidFill>
                <a:latin typeface="Nunito" pitchFamily="2" charset="77"/>
              </a:rPr>
              <a:t>𝑝</a:t>
            </a:r>
            <a:r>
              <a:rPr lang="en-GB" sz="1600" baseline="30000" dirty="0">
                <a:solidFill>
                  <a:srgbClr val="000000"/>
                </a:solidFill>
                <a:latin typeface="Nunito" pitchFamily="2" charset="77"/>
              </a:rPr>
              <a:t>𝑘</a:t>
            </a:r>
            <a:r>
              <a:rPr lang="en-GB" sz="1600" dirty="0">
                <a:solidFill>
                  <a:srgbClr val="222222"/>
                </a:solidFill>
                <a:latin typeface="Nunito" pitchFamily="2" charset="77"/>
              </a:rPr>
              <a:t>. Let us count those which are not coprime to </a:t>
            </a:r>
            <a:r>
              <a:rPr lang="en-GB" sz="1600" dirty="0">
                <a:solidFill>
                  <a:srgbClr val="000000"/>
                </a:solidFill>
                <a:latin typeface="Nunito" pitchFamily="2" charset="77"/>
              </a:rPr>
              <a:t>𝑝</a:t>
            </a:r>
            <a:r>
              <a:rPr lang="en-GB" sz="1600" baseline="30000" dirty="0">
                <a:solidFill>
                  <a:srgbClr val="000000"/>
                </a:solidFill>
                <a:latin typeface="Nunito" pitchFamily="2" charset="77"/>
              </a:rPr>
              <a:t>𝑘</a:t>
            </a:r>
            <a:r>
              <a:rPr lang="en-GB" sz="1600" dirty="0">
                <a:solidFill>
                  <a:srgbClr val="222222"/>
                </a:solidFill>
                <a:latin typeface="Nunito" pitchFamily="2" charset="77"/>
              </a:rPr>
              <a:t>. An integer is not coprime to </a:t>
            </a:r>
            <a:r>
              <a:rPr lang="en-GB" sz="1600" dirty="0">
                <a:solidFill>
                  <a:srgbClr val="000000"/>
                </a:solidFill>
                <a:latin typeface="Nunito" pitchFamily="2" charset="77"/>
              </a:rPr>
              <a:t>𝑝</a:t>
            </a:r>
            <a:r>
              <a:rPr lang="en-GB" sz="1600" baseline="30000" dirty="0">
                <a:solidFill>
                  <a:srgbClr val="000000"/>
                </a:solidFill>
                <a:latin typeface="Nunito" pitchFamily="2" charset="77"/>
              </a:rPr>
              <a:t>𝑘</a:t>
            </a:r>
            <a:r>
              <a:rPr lang="en-GB" sz="1600" dirty="0">
                <a:solidFill>
                  <a:srgbClr val="222222"/>
                </a:solidFill>
                <a:latin typeface="Nunito" pitchFamily="2" charset="77"/>
              </a:rPr>
              <a:t> if and only if it is a multiple of </a:t>
            </a:r>
            <a:r>
              <a:rPr lang="en-GB" sz="1600" dirty="0">
                <a:solidFill>
                  <a:srgbClr val="000000"/>
                </a:solidFill>
                <a:latin typeface="Nunito" pitchFamily="2" charset="77"/>
              </a:rPr>
              <a:t>𝑝</a:t>
            </a:r>
            <a:r>
              <a:rPr lang="en-GB" sz="1600" dirty="0">
                <a:solidFill>
                  <a:srgbClr val="222222"/>
                </a:solidFill>
                <a:latin typeface="Nunito" pitchFamily="2" charset="77"/>
              </a:rPr>
              <a:t>. We see that there are </a:t>
            </a:r>
            <a:r>
              <a:rPr lang="en-GB" sz="1600" dirty="0">
                <a:solidFill>
                  <a:srgbClr val="000000"/>
                </a:solidFill>
                <a:latin typeface="Nunito" pitchFamily="2" charset="77"/>
              </a:rPr>
              <a:t>𝑝</a:t>
            </a:r>
            <a:r>
              <a:rPr lang="en-GB" sz="1600" baseline="30000" dirty="0">
                <a:solidFill>
                  <a:srgbClr val="000000"/>
                </a:solidFill>
                <a:latin typeface="Nunito" pitchFamily="2" charset="77"/>
              </a:rPr>
              <a:t>k-1</a:t>
            </a:r>
            <a:r>
              <a:rPr lang="en-GB" sz="1600" dirty="0">
                <a:solidFill>
                  <a:srgbClr val="222222"/>
                </a:solidFill>
                <a:latin typeface="Nunito" pitchFamily="2" charset="77"/>
              </a:rPr>
              <a:t> multiples of p in the interval of integers </a:t>
            </a:r>
            <a:r>
              <a:rPr lang="en-GB" sz="1600" dirty="0">
                <a:solidFill>
                  <a:srgbClr val="000000"/>
                </a:solidFill>
                <a:latin typeface="Nunito" pitchFamily="2" charset="77"/>
              </a:rPr>
              <a:t>[1,𝑝</a:t>
            </a:r>
            <a:r>
              <a:rPr lang="en-GB" sz="1600" baseline="30000" dirty="0">
                <a:solidFill>
                  <a:srgbClr val="000000"/>
                </a:solidFill>
                <a:latin typeface="Nunito" pitchFamily="2" charset="77"/>
              </a:rPr>
              <a:t>𝑘</a:t>
            </a:r>
            <a:r>
              <a:rPr lang="en-GB" sz="1600" dirty="0">
                <a:solidFill>
                  <a:srgbClr val="000000"/>
                </a:solidFill>
                <a:latin typeface="Nunito" pitchFamily="2" charset="77"/>
              </a:rPr>
              <a:t>].</a:t>
            </a:r>
            <a:r>
              <a:rPr lang="en-GB" sz="1600" dirty="0">
                <a:solidFill>
                  <a:srgbClr val="222222"/>
                </a:solidFill>
                <a:latin typeface="Nunito" pitchFamily="2" charset="77"/>
              </a:rPr>
              <a:t> Therefore, there are </a:t>
            </a:r>
            <a:r>
              <a:rPr lang="en-GB" sz="1600" dirty="0">
                <a:solidFill>
                  <a:srgbClr val="000000"/>
                </a:solidFill>
                <a:latin typeface="Nunito" pitchFamily="2" charset="77"/>
              </a:rPr>
              <a:t>𝑝</a:t>
            </a:r>
            <a:r>
              <a:rPr lang="en-GB" sz="1600" baseline="30000" dirty="0">
                <a:solidFill>
                  <a:srgbClr val="000000"/>
                </a:solidFill>
                <a:latin typeface="Nunito" pitchFamily="2" charset="77"/>
              </a:rPr>
              <a:t>𝑘</a:t>
            </a:r>
            <a:r>
              <a:rPr lang="en-GB" sz="1600" dirty="0">
                <a:solidFill>
                  <a:srgbClr val="000000"/>
                </a:solidFill>
                <a:latin typeface="Nunito" pitchFamily="2" charset="77"/>
              </a:rPr>
              <a:t>−𝑝</a:t>
            </a:r>
            <a:r>
              <a:rPr lang="en-GB" sz="1600" baseline="30000" dirty="0">
                <a:solidFill>
                  <a:srgbClr val="000000"/>
                </a:solidFill>
                <a:latin typeface="Nunito" pitchFamily="2" charset="77"/>
              </a:rPr>
              <a:t>𝑘−1</a:t>
            </a:r>
            <a:r>
              <a:rPr lang="en-GB" sz="1600" dirty="0">
                <a:solidFill>
                  <a:srgbClr val="222222"/>
                </a:solidFill>
                <a:latin typeface="Nunito" pitchFamily="2" charset="77"/>
              </a:rPr>
              <a:t> integers which are not multiples of </a:t>
            </a:r>
            <a:r>
              <a:rPr lang="en-GB" sz="1600" dirty="0">
                <a:solidFill>
                  <a:srgbClr val="000000"/>
                </a:solidFill>
                <a:latin typeface="Nunito" pitchFamily="2" charset="77"/>
              </a:rPr>
              <a:t>𝑝</a:t>
            </a:r>
            <a:r>
              <a:rPr lang="en-GB" sz="1600" dirty="0">
                <a:solidFill>
                  <a:srgbClr val="222222"/>
                </a:solidFill>
                <a:latin typeface="Nunito" pitchFamily="2" charset="77"/>
              </a:rPr>
              <a:t> in this interval. Thus, </a:t>
            </a:r>
            <a:r>
              <a:rPr lang="en-GB" sz="1600" dirty="0">
                <a:solidFill>
                  <a:srgbClr val="000000"/>
                </a:solidFill>
                <a:latin typeface="Nunito" pitchFamily="2" charset="77"/>
              </a:rPr>
              <a:t>𝜙(𝑝</a:t>
            </a:r>
            <a:r>
              <a:rPr lang="en-GB" sz="1600" baseline="30000" dirty="0">
                <a:solidFill>
                  <a:srgbClr val="000000"/>
                </a:solidFill>
                <a:latin typeface="Nunito" pitchFamily="2" charset="77"/>
              </a:rPr>
              <a:t>𝑘</a:t>
            </a:r>
            <a:r>
              <a:rPr lang="en-GB" sz="1600" dirty="0">
                <a:solidFill>
                  <a:srgbClr val="000000"/>
                </a:solidFill>
                <a:latin typeface="Nunito" pitchFamily="2" charset="77"/>
              </a:rPr>
              <a:t>) = 𝑝</a:t>
            </a:r>
            <a:r>
              <a:rPr lang="en-GB" sz="1600" baseline="30000" dirty="0">
                <a:solidFill>
                  <a:srgbClr val="000000"/>
                </a:solidFill>
                <a:latin typeface="Nunito" pitchFamily="2" charset="77"/>
              </a:rPr>
              <a:t>𝑘 </a:t>
            </a:r>
            <a:r>
              <a:rPr lang="en-GB" sz="1600" dirty="0">
                <a:solidFill>
                  <a:srgbClr val="000000"/>
                </a:solidFill>
                <a:latin typeface="Nunito" pitchFamily="2" charset="77"/>
              </a:rPr>
              <a:t>− 𝑝</a:t>
            </a:r>
            <a:r>
              <a:rPr lang="en-GB" sz="1600" baseline="30000" dirty="0">
                <a:solidFill>
                  <a:srgbClr val="000000"/>
                </a:solidFill>
                <a:latin typeface="Nunito" pitchFamily="2" charset="77"/>
              </a:rPr>
              <a:t>𝑘−1</a:t>
            </a:r>
            <a:r>
              <a:rPr lang="en-GB" sz="1600" dirty="0">
                <a:solidFill>
                  <a:srgbClr val="000000"/>
                </a:solidFill>
                <a:latin typeface="Nunito" pitchFamily="2" charset="77"/>
              </a:rPr>
              <a:t>.</a:t>
            </a:r>
            <a:endParaRPr lang="en-GB" sz="1600" baseline="30000" dirty="0">
              <a:latin typeface="Nunito" pitchFamily="2" charset="77"/>
            </a:endParaRPr>
          </a:p>
        </p:txBody>
      </p:sp>
    </p:spTree>
    <p:extLst>
      <p:ext uri="{BB962C8B-B14F-4D97-AF65-F5344CB8AC3E}">
        <p14:creationId xmlns:p14="http://schemas.microsoft.com/office/powerpoint/2010/main" val="81885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6CBF7-831E-78B1-29EB-AAF6E74BB78C}"/>
              </a:ext>
            </a:extLst>
          </p:cNvPr>
          <p:cNvSpPr>
            <a:spLocks noGrp="1"/>
          </p:cNvSpPr>
          <p:nvPr>
            <p:ph type="body" idx="1"/>
          </p:nvPr>
        </p:nvSpPr>
        <p:spPr>
          <a:xfrm>
            <a:off x="311700" y="863550"/>
            <a:ext cx="8520600" cy="3416400"/>
          </a:xfrm>
        </p:spPr>
        <p:txBody>
          <a:bodyPr/>
          <a:lstStyle/>
          <a:p>
            <a:r>
              <a:rPr lang="en-GB" b="0" i="0" dirty="0">
                <a:solidFill>
                  <a:srgbClr val="222222"/>
                </a:solidFill>
                <a:effectLst/>
                <a:latin typeface="Nunito" pitchFamily="2" charset="77"/>
              </a:rPr>
              <a:t>Let </a:t>
            </a:r>
            <a:r>
              <a:rPr lang="en-GB" b="0" i="0" u="none" strike="noStrike" dirty="0">
                <a:solidFill>
                  <a:srgbClr val="000000"/>
                </a:solidFill>
                <a:effectLst/>
                <a:latin typeface="Nunito" pitchFamily="2" charset="77"/>
              </a:rPr>
              <a:t>𝑎</a:t>
            </a:r>
            <a:r>
              <a:rPr lang="en-GB" b="0" i="0" dirty="0">
                <a:solidFill>
                  <a:srgbClr val="222222"/>
                </a:solidFill>
                <a:effectLst/>
                <a:latin typeface="Nunito" pitchFamily="2" charset="77"/>
              </a:rPr>
              <a:t> and </a:t>
            </a:r>
            <a:r>
              <a:rPr lang="en-GB" b="0" i="0" u="none" strike="noStrike" dirty="0">
                <a:solidFill>
                  <a:srgbClr val="000000"/>
                </a:solidFill>
                <a:effectLst/>
                <a:latin typeface="Nunito" pitchFamily="2" charset="77"/>
              </a:rPr>
              <a:t>𝑏</a:t>
            </a:r>
            <a:r>
              <a:rPr lang="en-GB" b="0" i="0" dirty="0">
                <a:solidFill>
                  <a:srgbClr val="222222"/>
                </a:solidFill>
                <a:effectLst/>
                <a:latin typeface="Nunito" pitchFamily="2" charset="77"/>
              </a:rPr>
              <a:t> be two coprime positive integers. Then:</a:t>
            </a:r>
          </a:p>
          <a:p>
            <a:pPr marL="114300" indent="0">
              <a:buNone/>
            </a:pPr>
            <a:endParaRPr lang="en-GB" dirty="0">
              <a:solidFill>
                <a:srgbClr val="222222"/>
              </a:solidFill>
              <a:latin typeface="Nunito" pitchFamily="2" charset="77"/>
            </a:endParaRPr>
          </a:p>
          <a:p>
            <a:pPr marL="114300" indent="0">
              <a:buNone/>
            </a:pPr>
            <a:endParaRPr lang="en-GB" b="0" i="0" dirty="0">
              <a:solidFill>
                <a:srgbClr val="222222"/>
              </a:solidFill>
              <a:effectLst/>
              <a:latin typeface="Nunito" pitchFamily="2" charset="77"/>
            </a:endParaRPr>
          </a:p>
          <a:p>
            <a:endParaRPr lang="en-GB" dirty="0">
              <a:latin typeface="Nunito" pitchFamily="2" charset="77"/>
            </a:endParaRPr>
          </a:p>
          <a:p>
            <a:endParaRPr lang="en-GB" dirty="0">
              <a:latin typeface="Nunito" pitchFamily="2" charset="77"/>
            </a:endParaRPr>
          </a:p>
          <a:p>
            <a:r>
              <a:rPr lang="en-GB" dirty="0">
                <a:latin typeface="Nunito" pitchFamily="2" charset="77"/>
              </a:rPr>
              <a:t>In general, for not coprime a and b, the equation with d = gcd(a, b) holds:</a:t>
            </a:r>
            <a:br>
              <a:rPr lang="en-GB" dirty="0">
                <a:latin typeface="Nunito" pitchFamily="2" charset="77"/>
              </a:rPr>
            </a:br>
            <a:endParaRPr lang="en-GB" dirty="0">
              <a:latin typeface="Nunito" pitchFamily="2" charset="77"/>
            </a:endParaRPr>
          </a:p>
        </p:txBody>
      </p:sp>
      <p:pic>
        <p:nvPicPr>
          <p:cNvPr id="4" name="Google Shape;69;p15">
            <a:extLst>
              <a:ext uri="{FF2B5EF4-FFF2-40B4-BE49-F238E27FC236}">
                <a16:creationId xmlns:a16="http://schemas.microsoft.com/office/drawing/2014/main" id="{33061056-CDD2-000A-BF36-286CC2DBA91C}"/>
              </a:ext>
            </a:extLst>
          </p:cNvPr>
          <p:cNvPicPr preferRelativeResize="0"/>
          <p:nvPr/>
        </p:nvPicPr>
        <p:blipFill>
          <a:blip r:embed="rId2">
            <a:alphaModFix/>
          </a:blip>
          <a:stretch>
            <a:fillRect/>
          </a:stretch>
        </p:blipFill>
        <p:spPr>
          <a:xfrm>
            <a:off x="8425664" y="130589"/>
            <a:ext cx="574316" cy="562825"/>
          </a:xfrm>
          <a:prstGeom prst="rect">
            <a:avLst/>
          </a:prstGeom>
          <a:noFill/>
          <a:ln>
            <a:noFill/>
          </a:ln>
        </p:spPr>
      </p:pic>
      <p:pic>
        <p:nvPicPr>
          <p:cNvPr id="5" name="Picture 4">
            <a:extLst>
              <a:ext uri="{FF2B5EF4-FFF2-40B4-BE49-F238E27FC236}">
                <a16:creationId xmlns:a16="http://schemas.microsoft.com/office/drawing/2014/main" id="{3B0F3B54-86A0-920C-B050-03AA8EF55A05}"/>
              </a:ext>
            </a:extLst>
          </p:cNvPr>
          <p:cNvPicPr>
            <a:picLocks noChangeAspect="1"/>
          </p:cNvPicPr>
          <p:nvPr/>
        </p:nvPicPr>
        <p:blipFill>
          <a:blip r:embed="rId3"/>
          <a:stretch>
            <a:fillRect/>
          </a:stretch>
        </p:blipFill>
        <p:spPr>
          <a:xfrm>
            <a:off x="3067050" y="3342426"/>
            <a:ext cx="3009900" cy="685800"/>
          </a:xfrm>
          <a:prstGeom prst="rect">
            <a:avLst/>
          </a:prstGeom>
        </p:spPr>
      </p:pic>
      <p:pic>
        <p:nvPicPr>
          <p:cNvPr id="6" name="Picture 5">
            <a:extLst>
              <a:ext uri="{FF2B5EF4-FFF2-40B4-BE49-F238E27FC236}">
                <a16:creationId xmlns:a16="http://schemas.microsoft.com/office/drawing/2014/main" id="{D522D697-9FC0-6476-00F5-CB28B742341D}"/>
              </a:ext>
            </a:extLst>
          </p:cNvPr>
          <p:cNvPicPr>
            <a:picLocks noChangeAspect="1"/>
          </p:cNvPicPr>
          <p:nvPr/>
        </p:nvPicPr>
        <p:blipFill>
          <a:blip r:embed="rId4"/>
          <a:stretch>
            <a:fillRect/>
          </a:stretch>
        </p:blipFill>
        <p:spPr>
          <a:xfrm>
            <a:off x="3397250" y="1700228"/>
            <a:ext cx="2349500" cy="584200"/>
          </a:xfrm>
          <a:prstGeom prst="rect">
            <a:avLst/>
          </a:prstGeom>
        </p:spPr>
      </p:pic>
    </p:spTree>
    <p:extLst>
      <p:ext uri="{BB962C8B-B14F-4D97-AF65-F5344CB8AC3E}">
        <p14:creationId xmlns:p14="http://schemas.microsoft.com/office/powerpoint/2010/main" val="142524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3170D5-8FB5-5235-2E6A-F7566A0E0161}"/>
              </a:ext>
            </a:extLst>
          </p:cNvPr>
          <p:cNvSpPr>
            <a:spLocks noGrp="1"/>
          </p:cNvSpPr>
          <p:nvPr>
            <p:ph type="body" idx="1"/>
          </p:nvPr>
        </p:nvSpPr>
        <p:spPr>
          <a:xfrm>
            <a:off x="311700" y="636428"/>
            <a:ext cx="8520600" cy="3416400"/>
          </a:xfrm>
        </p:spPr>
        <p:txBody>
          <a:bodyPr/>
          <a:lstStyle/>
          <a:p>
            <a:r>
              <a:rPr lang="en-GB" b="0" i="0" dirty="0">
                <a:effectLst/>
                <a:latin typeface="Roboto" panose="02000000000000000000" pitchFamily="2" charset="0"/>
              </a:rPr>
              <a:t>Thus, using the first three properties, we can compute </a:t>
            </a:r>
            <a:r>
              <a:rPr lang="en-GB" sz="1800" b="0" i="0" u="none" strike="noStrike" dirty="0">
                <a:solidFill>
                  <a:srgbClr val="000000"/>
                </a:solidFill>
                <a:effectLst/>
                <a:latin typeface="Nunito" pitchFamily="2" charset="77"/>
              </a:rPr>
              <a:t>𝜙(n) </a:t>
            </a:r>
            <a:r>
              <a:rPr lang="en-GB" b="0" i="0" dirty="0">
                <a:effectLst/>
                <a:latin typeface="Roboto" panose="02000000000000000000" pitchFamily="2" charset="0"/>
              </a:rPr>
              <a:t>through the factorization of n (decomposition </a:t>
            </a:r>
            <a:r>
              <a:rPr lang="en-GB" dirty="0">
                <a:latin typeface="Roboto" panose="02000000000000000000" pitchFamily="2" charset="0"/>
              </a:rPr>
              <a:t>of n </a:t>
            </a:r>
            <a:r>
              <a:rPr lang="en-GB" b="0" i="0" dirty="0">
                <a:effectLst/>
                <a:latin typeface="Roboto" panose="02000000000000000000" pitchFamily="2" charset="0"/>
              </a:rPr>
              <a:t>into a product of its prime factors).</a:t>
            </a:r>
          </a:p>
          <a:p>
            <a:r>
              <a:rPr lang="en-GB" dirty="0">
                <a:latin typeface="Roboto" panose="02000000000000000000" pitchFamily="2" charset="0"/>
              </a:rPr>
              <a:t>If </a:t>
            </a:r>
            <a:r>
              <a:rPr lang="en-GB" b="0" i="0" dirty="0">
                <a:effectLst/>
                <a:latin typeface="Roboto" panose="02000000000000000000" pitchFamily="2" charset="0"/>
              </a:rPr>
              <a:t> </a:t>
            </a:r>
            <a:endParaRPr lang="en-GB" dirty="0"/>
          </a:p>
        </p:txBody>
      </p:sp>
      <p:pic>
        <p:nvPicPr>
          <p:cNvPr id="4" name="Picture 3">
            <a:extLst>
              <a:ext uri="{FF2B5EF4-FFF2-40B4-BE49-F238E27FC236}">
                <a16:creationId xmlns:a16="http://schemas.microsoft.com/office/drawing/2014/main" id="{43E379F1-A52C-8F75-537E-5820FD3A3CA8}"/>
              </a:ext>
            </a:extLst>
          </p:cNvPr>
          <p:cNvPicPr>
            <a:picLocks noChangeAspect="1"/>
          </p:cNvPicPr>
          <p:nvPr/>
        </p:nvPicPr>
        <p:blipFill>
          <a:blip r:embed="rId2"/>
          <a:stretch>
            <a:fillRect/>
          </a:stretch>
        </p:blipFill>
        <p:spPr>
          <a:xfrm>
            <a:off x="1192793" y="1440881"/>
            <a:ext cx="1849171" cy="267102"/>
          </a:xfrm>
          <a:prstGeom prst="rect">
            <a:avLst/>
          </a:prstGeom>
        </p:spPr>
      </p:pic>
      <p:pic>
        <p:nvPicPr>
          <p:cNvPr id="5" name="Picture 4">
            <a:extLst>
              <a:ext uri="{FF2B5EF4-FFF2-40B4-BE49-F238E27FC236}">
                <a16:creationId xmlns:a16="http://schemas.microsoft.com/office/drawing/2014/main" id="{86EE25DF-009D-C92C-9628-A3361682929B}"/>
              </a:ext>
            </a:extLst>
          </p:cNvPr>
          <p:cNvPicPr>
            <a:picLocks noChangeAspect="1"/>
          </p:cNvPicPr>
          <p:nvPr/>
        </p:nvPicPr>
        <p:blipFill>
          <a:blip r:embed="rId3"/>
          <a:stretch>
            <a:fillRect/>
          </a:stretch>
        </p:blipFill>
        <p:spPr>
          <a:xfrm>
            <a:off x="2046995" y="2037595"/>
            <a:ext cx="5050010" cy="2509945"/>
          </a:xfrm>
          <a:prstGeom prst="rect">
            <a:avLst/>
          </a:prstGeom>
        </p:spPr>
      </p:pic>
    </p:spTree>
    <p:extLst>
      <p:ext uri="{BB962C8B-B14F-4D97-AF65-F5344CB8AC3E}">
        <p14:creationId xmlns:p14="http://schemas.microsoft.com/office/powerpoint/2010/main" val="409921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7F4F-C8D8-5D49-A767-E898EB4EC6C2}"/>
              </a:ext>
            </a:extLst>
          </p:cNvPr>
          <p:cNvSpPr>
            <a:spLocks noGrp="1"/>
          </p:cNvSpPr>
          <p:nvPr>
            <p:ph type="title"/>
          </p:nvPr>
        </p:nvSpPr>
        <p:spPr/>
        <p:txBody>
          <a:bodyPr>
            <a:normAutofit fontScale="90000"/>
          </a:bodyPr>
          <a:lstStyle/>
          <a:p>
            <a:r>
              <a:rPr lang="en-GB" dirty="0">
                <a:latin typeface="Nunito" pitchFamily="2" charset="77"/>
              </a:rPr>
              <a:t>Implementation</a:t>
            </a:r>
          </a:p>
        </p:txBody>
      </p:sp>
      <p:sp>
        <p:nvSpPr>
          <p:cNvPr id="3" name="Text Placeholder 2">
            <a:extLst>
              <a:ext uri="{FF2B5EF4-FFF2-40B4-BE49-F238E27FC236}">
                <a16:creationId xmlns:a16="http://schemas.microsoft.com/office/drawing/2014/main" id="{E919E6FE-8F8B-C1D6-1D39-051178B8324A}"/>
              </a:ext>
            </a:extLst>
          </p:cNvPr>
          <p:cNvSpPr>
            <a:spLocks noGrp="1"/>
          </p:cNvSpPr>
          <p:nvPr>
            <p:ph type="body" idx="1"/>
          </p:nvPr>
        </p:nvSpPr>
        <p:spPr/>
        <p:txBody>
          <a:bodyPr/>
          <a:lstStyle/>
          <a:p>
            <a:r>
              <a:rPr lang="en-GB" b="0" i="0" dirty="0">
                <a:effectLst/>
                <a:latin typeface="Nunito" pitchFamily="2" charset="77"/>
              </a:rPr>
              <a:t>Here is an implementation using factorization in O(sqrt(n)):</a:t>
            </a:r>
            <a:endParaRPr lang="en-GB" dirty="0">
              <a:latin typeface="Nunito" pitchFamily="2" charset="77"/>
            </a:endParaRPr>
          </a:p>
          <a:p>
            <a:endParaRPr lang="en-GB" dirty="0">
              <a:latin typeface="Nunito" pitchFamily="2" charset="77"/>
            </a:endParaRPr>
          </a:p>
          <a:p>
            <a:endParaRPr lang="en-GB" dirty="0">
              <a:latin typeface="Nunito" pitchFamily="2" charset="77"/>
            </a:endParaRPr>
          </a:p>
          <a:p>
            <a:endParaRPr lang="en-GB" dirty="0">
              <a:latin typeface="Nunito" pitchFamily="2" charset="77"/>
            </a:endParaRPr>
          </a:p>
          <a:p>
            <a:endParaRPr lang="en-GB" dirty="0">
              <a:latin typeface="Nunito" pitchFamily="2" charset="77"/>
            </a:endParaRPr>
          </a:p>
        </p:txBody>
      </p:sp>
      <p:pic>
        <p:nvPicPr>
          <p:cNvPr id="6" name="Picture 5">
            <a:extLst>
              <a:ext uri="{FF2B5EF4-FFF2-40B4-BE49-F238E27FC236}">
                <a16:creationId xmlns:a16="http://schemas.microsoft.com/office/drawing/2014/main" id="{CF66BC90-9649-0EA2-5A03-B86494752291}"/>
              </a:ext>
            </a:extLst>
          </p:cNvPr>
          <p:cNvPicPr>
            <a:picLocks noChangeAspect="1"/>
          </p:cNvPicPr>
          <p:nvPr/>
        </p:nvPicPr>
        <p:blipFill>
          <a:blip r:embed="rId2"/>
          <a:stretch>
            <a:fillRect/>
          </a:stretch>
        </p:blipFill>
        <p:spPr>
          <a:xfrm>
            <a:off x="2279870" y="1961477"/>
            <a:ext cx="4584260" cy="2511123"/>
          </a:xfrm>
          <a:prstGeom prst="rect">
            <a:avLst/>
          </a:prstGeom>
        </p:spPr>
      </p:pic>
    </p:spTree>
    <p:extLst>
      <p:ext uri="{BB962C8B-B14F-4D97-AF65-F5344CB8AC3E}">
        <p14:creationId xmlns:p14="http://schemas.microsoft.com/office/powerpoint/2010/main" val="2077785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82ca3e4c-e9b0-4646-8dae-8fb89814e0e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775</Words>
  <Application>Microsoft Macintosh PowerPoint</Application>
  <PresentationFormat>On-screen Show (16:9)</PresentationFormat>
  <Paragraphs>74</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Nunito</vt:lpstr>
      <vt:lpstr>CoFo Brilliant</vt:lpstr>
      <vt:lpstr>Arial</vt:lpstr>
      <vt:lpstr>Roboto</vt:lpstr>
      <vt:lpstr>Simple Light</vt:lpstr>
      <vt:lpstr>PowerPoint Presentation</vt:lpstr>
      <vt:lpstr>PowerPoint Presentation</vt:lpstr>
      <vt:lpstr>PowerPoint Presentation</vt:lpstr>
      <vt:lpstr>Euler totient function</vt:lpstr>
      <vt:lpstr>The properties of Euler's phi function</vt:lpstr>
      <vt:lpstr>PowerPoint Presentation</vt:lpstr>
      <vt:lpstr>PowerPoint Presentation</vt:lpstr>
      <vt:lpstr>PowerPoint Presentation</vt:lpstr>
      <vt:lpstr>Implementation</vt:lpstr>
      <vt:lpstr>PowerPoint Presentation</vt:lpstr>
      <vt:lpstr>Euler’s generalization of Fermat’s little theorem.</vt:lpstr>
      <vt:lpstr>Example 1</vt:lpstr>
      <vt:lpstr>Example 2</vt:lpstr>
      <vt:lpstr>Example 3</vt:lpstr>
      <vt:lpstr>Binary exponentiation</vt:lpstr>
      <vt:lpstr>In general, </vt:lpstr>
      <vt:lpstr>Odd numbers ?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A582</cp:lastModifiedBy>
  <cp:revision>37</cp:revision>
  <dcterms:modified xsi:type="dcterms:W3CDTF">2024-11-27T14:54:31Z</dcterms:modified>
</cp:coreProperties>
</file>