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95F3C0E-CF98-4FCA-AFAE-725ECBC9363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5BF0231-080C-4241-B5BA-89786ECF816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07/09/24 10:53:34 am IST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603527FD-B37B-4D37-9595-CD56AE1941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2024-09-07T05:23:34Z</dcterms:created>
  <dcterms:modified xsi:type="dcterms:W3CDTF">2024-09-07T05:23:34Z</dcterms:modified>
</cp:coreProperties>
</file>