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20104100" cy="15087600"/>
  <p:defaultTextStyle>
    <a:defPPr>
      <a:defRPr lang="en-US"/>
    </a:defPPr>
    <a:lvl1pPr marL="0" algn="l" defTabSz="997885" rtl="0" eaLnBrk="1" latinLnBrk="0" hangingPunct="1">
      <a:defRPr sz="3900" kern="1200">
        <a:solidFill>
          <a:schemeClr val="tx1"/>
        </a:solidFill>
        <a:latin typeface="+mn-lt"/>
        <a:ea typeface="+mn-ea"/>
        <a:cs typeface="+mn-cs"/>
      </a:defRPr>
    </a:lvl1pPr>
    <a:lvl2pPr marL="997885" algn="l" defTabSz="997885" rtl="0" eaLnBrk="1" latinLnBrk="0" hangingPunct="1">
      <a:defRPr sz="3900" kern="1200">
        <a:solidFill>
          <a:schemeClr val="tx1"/>
        </a:solidFill>
        <a:latin typeface="+mn-lt"/>
        <a:ea typeface="+mn-ea"/>
        <a:cs typeface="+mn-cs"/>
      </a:defRPr>
    </a:lvl2pPr>
    <a:lvl3pPr marL="1995769" algn="l" defTabSz="997885" rtl="0" eaLnBrk="1" latinLnBrk="0" hangingPunct="1">
      <a:defRPr sz="3900" kern="1200">
        <a:solidFill>
          <a:schemeClr val="tx1"/>
        </a:solidFill>
        <a:latin typeface="+mn-lt"/>
        <a:ea typeface="+mn-ea"/>
        <a:cs typeface="+mn-cs"/>
      </a:defRPr>
    </a:lvl3pPr>
    <a:lvl4pPr marL="2993654" algn="l" defTabSz="997885" rtl="0" eaLnBrk="1" latinLnBrk="0" hangingPunct="1">
      <a:defRPr sz="3900" kern="1200">
        <a:solidFill>
          <a:schemeClr val="tx1"/>
        </a:solidFill>
        <a:latin typeface="+mn-lt"/>
        <a:ea typeface="+mn-ea"/>
        <a:cs typeface="+mn-cs"/>
      </a:defRPr>
    </a:lvl4pPr>
    <a:lvl5pPr marL="3991539" algn="l" defTabSz="997885" rtl="0" eaLnBrk="1" latinLnBrk="0" hangingPunct="1">
      <a:defRPr sz="3900" kern="1200">
        <a:solidFill>
          <a:schemeClr val="tx1"/>
        </a:solidFill>
        <a:latin typeface="+mn-lt"/>
        <a:ea typeface="+mn-ea"/>
        <a:cs typeface="+mn-cs"/>
      </a:defRPr>
    </a:lvl5pPr>
    <a:lvl6pPr marL="4989424" algn="l" defTabSz="997885" rtl="0" eaLnBrk="1" latinLnBrk="0" hangingPunct="1">
      <a:defRPr sz="3900" kern="1200">
        <a:solidFill>
          <a:schemeClr val="tx1"/>
        </a:solidFill>
        <a:latin typeface="+mn-lt"/>
        <a:ea typeface="+mn-ea"/>
        <a:cs typeface="+mn-cs"/>
      </a:defRPr>
    </a:lvl6pPr>
    <a:lvl7pPr marL="5987308" algn="l" defTabSz="997885" rtl="0" eaLnBrk="1" latinLnBrk="0" hangingPunct="1">
      <a:defRPr sz="3900" kern="1200">
        <a:solidFill>
          <a:schemeClr val="tx1"/>
        </a:solidFill>
        <a:latin typeface="+mn-lt"/>
        <a:ea typeface="+mn-ea"/>
        <a:cs typeface="+mn-cs"/>
      </a:defRPr>
    </a:lvl7pPr>
    <a:lvl8pPr marL="6985193" algn="l" defTabSz="997885" rtl="0" eaLnBrk="1" latinLnBrk="0" hangingPunct="1">
      <a:defRPr sz="3900" kern="1200">
        <a:solidFill>
          <a:schemeClr val="tx1"/>
        </a:solidFill>
        <a:latin typeface="+mn-lt"/>
        <a:ea typeface="+mn-ea"/>
        <a:cs typeface="+mn-cs"/>
      </a:defRPr>
    </a:lvl8pPr>
    <a:lvl9pPr marL="7983078" algn="l" defTabSz="997885" rtl="0" eaLnBrk="1" latinLnBrk="0" hangingPunct="1">
      <a:defRPr sz="39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41A8924-1C67-4246-9609-A5630B873A69}">
          <p14:sldIdLst>
            <p14:sldId id="256"/>
          </p14:sldIdLst>
        </p14:section>
      </p14:sectionLst>
    </p:ext>
    <p:ext uri="{EFAFB233-063F-42B5-8137-9DF3F51BA10A}">
      <p15:sldGuideLst xmlns:p15="http://schemas.microsoft.com/office/powerpoint/2012/main">
        <p15:guide id="1" orient="horz" pos="20734">
          <p15:clr>
            <a:srgbClr val="A4A3A4"/>
          </p15:clr>
        </p15:guide>
        <p15:guide id="2" pos="276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766"/>
    <a:srgbClr val="5D6771"/>
    <a:srgbClr val="000000"/>
    <a:srgbClr val="BB003E"/>
    <a:srgbClr val="BD003A"/>
    <a:srgbClr val="4C566C"/>
    <a:srgbClr val="414042"/>
    <a:srgbClr val="B80012"/>
    <a:srgbClr val="666666"/>
    <a:srgbClr val="7778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492" autoAdjust="0"/>
  </p:normalViewPr>
  <p:slideViewPr>
    <p:cSldViewPr>
      <p:cViewPr>
        <p:scale>
          <a:sx n="33" d="100"/>
          <a:sy n="33" d="100"/>
        </p:scale>
        <p:origin x="2764" y="180"/>
      </p:cViewPr>
      <p:guideLst>
        <p:guide orient="horz" pos="20734"/>
        <p:guide pos="2764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291839" y="10204704"/>
            <a:ext cx="37307522" cy="10233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583680" y="18434304"/>
            <a:ext cx="307238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sz="half" idx="2"/>
          </p:nvPr>
        </p:nvSpPr>
        <p:spPr>
          <a:xfrm>
            <a:off x="2194560" y="7571232"/>
            <a:ext cx="1909267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2603967" y="7571232"/>
            <a:ext cx="19092673"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1023357"/>
          </a:xfrm>
          <a:prstGeom prst="rect">
            <a:avLst/>
          </a:prstGeom>
        </p:spPr>
        <p:txBody>
          <a:bodyPr wrap="square" lIns="0" tIns="0" rIns="0" bIns="0">
            <a:spAutoFit/>
          </a:bodyPr>
          <a:lstStyle>
            <a:lvl1pPr>
              <a:defRPr sz="6650" b="1">
                <a:solidFill>
                  <a:srgbClr val="414042"/>
                </a:solidFill>
                <a:latin typeface="Arial"/>
                <a:cs typeface="Arial"/>
              </a:defRPr>
            </a:lvl1pPr>
          </a:lstStyle>
          <a:p>
            <a:endParaRPr/>
          </a:p>
        </p:txBody>
      </p:sp>
      <p:sp>
        <p:nvSpPr>
          <p:cNvPr id="3" name="Holder 3"/>
          <p:cNvSpPr>
            <a:spLocks noGrp="1"/>
          </p:cNvSpPr>
          <p:nvPr>
            <p:ph type="body" idx="1"/>
          </p:nvPr>
        </p:nvSpPr>
        <p:spPr>
          <a:xfrm>
            <a:off x="2194560" y="7571232"/>
            <a:ext cx="395020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4923008" y="30614112"/>
            <a:ext cx="14045184" cy="600164"/>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194561" y="30614112"/>
            <a:ext cx="10094976" cy="600164"/>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11/30/2023</a:t>
            </a:fld>
            <a:endParaRPr lang="en-US"/>
          </a:p>
        </p:txBody>
      </p:sp>
      <p:sp>
        <p:nvSpPr>
          <p:cNvPr id="6" name="Holder 6"/>
          <p:cNvSpPr>
            <a:spLocks noGrp="1"/>
          </p:cNvSpPr>
          <p:nvPr>
            <p:ph type="sldNum" sz="quarter" idx="7"/>
          </p:nvPr>
        </p:nvSpPr>
        <p:spPr>
          <a:xfrm>
            <a:off x="31601667" y="30614112"/>
            <a:ext cx="10094976" cy="600164"/>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bodyStyle>
    <p:other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hyperlink" Target="http://digitalunion.osu.edu/2013/03/11/poster-printing-at-osu/" TargetMode="Externa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BC1A522-E7CF-A04B-8575-CD18934A19D8}"/>
              </a:ext>
            </a:extLst>
          </p:cNvPr>
          <p:cNvSpPr>
            <a:spLocks noGrp="1" noRot="1" noMove="1" noResize="1" noEditPoints="1" noAdjustHandles="1" noChangeArrowheads="1" noChangeShapeType="1"/>
          </p:cNvSpPr>
          <p:nvPr/>
        </p:nvSpPr>
        <p:spPr>
          <a:xfrm>
            <a:off x="0" y="0"/>
            <a:ext cx="43891200" cy="32918400"/>
          </a:xfrm>
          <a:prstGeom prst="rect">
            <a:avLst/>
          </a:prstGeom>
          <a:solidFill>
            <a:srgbClr val="C00000"/>
          </a:solidFill>
          <a:effectLst/>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endParaRPr lang="en-US"/>
          </a:p>
        </p:txBody>
      </p:sp>
      <p:sp>
        <p:nvSpPr>
          <p:cNvPr id="36" name="Rectangle 35"/>
          <p:cNvSpPr>
            <a:spLocks noGrp="1" noRot="1" noMove="1" noResize="1" noEditPoints="1" noAdjustHandles="1" noChangeArrowheads="1" noChangeShapeType="1"/>
          </p:cNvSpPr>
          <p:nvPr/>
        </p:nvSpPr>
        <p:spPr>
          <a:xfrm>
            <a:off x="817935" y="831273"/>
            <a:ext cx="42255331" cy="31255855"/>
          </a:xfrm>
          <a:prstGeom prst="rect">
            <a:avLst/>
          </a:prstGeom>
          <a:solidFill>
            <a:schemeClr val="bg1"/>
          </a:solidFill>
          <a:ln w="25400">
            <a:solidFill>
              <a:srgbClr val="666766"/>
            </a:solidFill>
          </a:ln>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endParaRPr lang="en-US" dirty="0"/>
          </a:p>
        </p:txBody>
      </p:sp>
      <p:sp>
        <p:nvSpPr>
          <p:cNvPr id="2" name="object 2"/>
          <p:cNvSpPr txBox="1">
            <a:spLocks noGrp="1"/>
          </p:cNvSpPr>
          <p:nvPr>
            <p:ph type="title"/>
          </p:nvPr>
        </p:nvSpPr>
        <p:spPr>
          <a:xfrm>
            <a:off x="1572471" y="1551594"/>
            <a:ext cx="33479529" cy="3816429"/>
          </a:xfrm>
          <a:prstGeom prst="rect">
            <a:avLst/>
          </a:prstGeom>
        </p:spPr>
        <p:txBody>
          <a:bodyPr vert="horz" wrap="square" lIns="0" tIns="0" rIns="0" bIns="0" rtlCol="0">
            <a:spAutoFit/>
          </a:bodyPr>
          <a:lstStyle/>
          <a:p>
            <a:pPr marL="27719">
              <a:spcAft>
                <a:spcPts val="1310"/>
              </a:spcAft>
            </a:pPr>
            <a:r>
              <a:rPr lang="en-US" sz="8800" b="0" spc="-513" dirty="0">
                <a:solidFill>
                  <a:srgbClr val="C00000"/>
                </a:solidFill>
              </a:rPr>
              <a:t>Multi-scale Microscopy and Mathematical Modeling Reveal Asymmetric Centrosome Maturation in the Early C. elegans Embryo</a:t>
            </a:r>
            <a:br>
              <a:rPr lang="en-US" sz="8800" b="0" spc="-513" dirty="0">
                <a:solidFill>
                  <a:srgbClr val="C00000"/>
                </a:solidFill>
              </a:rPr>
            </a:br>
            <a:r>
              <a:rPr lang="en-US" sz="3600" b="0" spc="-175" dirty="0"/>
              <a:t>Shayne M. Plourde</a:t>
            </a:r>
            <a:r>
              <a:rPr lang="en-US" sz="3600" b="0" spc="-175" baseline="30000" dirty="0"/>
              <a:t>1</a:t>
            </a:r>
            <a:r>
              <a:rPr lang="en-US" sz="3600" b="0" spc="-22" dirty="0"/>
              <a:t>,</a:t>
            </a:r>
            <a:r>
              <a:rPr lang="en-US" sz="3600" b="0" spc="-11" dirty="0"/>
              <a:t> Natalia Kravstova</a:t>
            </a:r>
            <a:r>
              <a:rPr lang="en-US" sz="3600" b="0" spc="-11" baseline="30000" dirty="0"/>
              <a:t>2</a:t>
            </a:r>
            <a:r>
              <a:rPr lang="en-US" sz="3600" b="0" spc="-11" dirty="0"/>
              <a:t>, Adriana Dawes</a:t>
            </a:r>
            <a:r>
              <a:rPr lang="en-US" sz="3600" b="0" spc="-11" baseline="30000" dirty="0"/>
              <a:t>1,2</a:t>
            </a:r>
            <a:br>
              <a:rPr lang="en-US" sz="3600" b="0" spc="-11" dirty="0"/>
            </a:br>
            <a:r>
              <a:rPr lang="en-US" sz="3600" b="0" spc="-11" baseline="30000" dirty="0"/>
              <a:t>1</a:t>
            </a:r>
            <a:r>
              <a:rPr lang="en-US" sz="3600" b="0" spc="-11" dirty="0"/>
              <a:t>The Ohio State University, Department of Molecular Genetics, </a:t>
            </a:r>
            <a:r>
              <a:rPr lang="en-US" sz="3600" b="0" spc="-98" dirty="0"/>
              <a:t>Columbus, Ohio </a:t>
            </a:r>
            <a:r>
              <a:rPr lang="en-US" sz="3600" b="0" spc="-98" baseline="30000" dirty="0"/>
              <a:t>2</a:t>
            </a:r>
            <a:r>
              <a:rPr lang="en-US" sz="3600" b="0" spc="-11" dirty="0"/>
              <a:t>The Ohio State University, Department of Mathematics, </a:t>
            </a:r>
            <a:r>
              <a:rPr lang="en-US" sz="3600" b="0" spc="-98" dirty="0"/>
              <a:t>Columbus, Ohio </a:t>
            </a:r>
            <a:endParaRPr lang="en-US" sz="3600" dirty="0"/>
          </a:p>
        </p:txBody>
      </p:sp>
      <p:sp>
        <p:nvSpPr>
          <p:cNvPr id="3" name="object 3"/>
          <p:cNvSpPr txBox="1"/>
          <p:nvPr/>
        </p:nvSpPr>
        <p:spPr>
          <a:xfrm>
            <a:off x="1572469" y="6553200"/>
            <a:ext cx="9063269" cy="6471195"/>
          </a:xfrm>
          <a:prstGeom prst="rect">
            <a:avLst/>
          </a:prstGeom>
        </p:spPr>
        <p:txBody>
          <a:bodyPr vert="horz" wrap="square" lIns="0" tIns="0" rIns="0" bIns="0" rtlCol="0">
            <a:spAutoFit/>
          </a:bodyPr>
          <a:lstStyle/>
          <a:p>
            <a:pPr marL="27719">
              <a:spcAft>
                <a:spcPts val="1310"/>
              </a:spcAft>
            </a:pPr>
            <a:r>
              <a:rPr lang="en-US" sz="3500" b="1" spc="-11" dirty="0">
                <a:solidFill>
                  <a:srgbClr val="BD003A"/>
                </a:solidFill>
                <a:latin typeface="Arial"/>
                <a:cs typeface="Arial"/>
              </a:rPr>
              <a:t>INTRODUCTION</a:t>
            </a:r>
            <a:endParaRPr sz="3500" dirty="0">
              <a:solidFill>
                <a:srgbClr val="BD003A"/>
              </a:solidFill>
              <a:latin typeface="Arial"/>
              <a:cs typeface="Arial"/>
            </a:endParaRPr>
          </a:p>
          <a:p>
            <a:pPr marL="27719" marR="13860" lvl="0" indent="0" algn="l" defTabSz="997885" rtl="0" eaLnBrk="1" fontAlgn="auto" latinLnBrk="0" hangingPunct="1">
              <a:lnSpc>
                <a:spcPct val="102600"/>
              </a:lnSpc>
              <a:spcBef>
                <a:spcPts val="893"/>
              </a:spcBef>
              <a:spcAft>
                <a:spcPts val="0"/>
              </a:spcAft>
              <a:buClrTx/>
              <a:buSzTx/>
              <a:buFontTx/>
              <a:buNone/>
              <a:tabLst/>
              <a:defRPr/>
            </a:pPr>
            <a:r>
              <a:rPr kumimoji="0" lang="en-US" sz="2700" b="0" i="0" u="none" strike="noStrike" kern="1200" cap="none" spc="11" normalizeH="0" baseline="0" noProof="0" dirty="0">
                <a:ln>
                  <a:noFill/>
                </a:ln>
                <a:solidFill>
                  <a:srgbClr val="231F20"/>
                </a:solidFill>
                <a:effectLst/>
                <a:uLnTx/>
                <a:uFillTx/>
                <a:latin typeface="Arial"/>
                <a:ea typeface="+mn-ea"/>
                <a:cs typeface="Arial"/>
              </a:rPr>
              <a:t>The process with which cells position their centrosomes is critically important for proper cell divisions. </a:t>
            </a:r>
            <a:r>
              <a:rPr lang="en-US" sz="2700" spc="11" dirty="0">
                <a:solidFill>
                  <a:srgbClr val="231F20"/>
                </a:solidFill>
                <a:latin typeface="Arial"/>
                <a:cs typeface="Arial"/>
              </a:rPr>
              <a:t>Centrosomes are the main microtubule organizing centers of the cell and abnormal positioning of them during cell division is one potential cause leading to cancer metastasis. </a:t>
            </a:r>
          </a:p>
          <a:p>
            <a:pPr marL="27719" marR="13860" lvl="0" indent="0" algn="l" defTabSz="997885" rtl="0" eaLnBrk="1" fontAlgn="auto" latinLnBrk="0" hangingPunct="1">
              <a:lnSpc>
                <a:spcPct val="102600"/>
              </a:lnSpc>
              <a:spcBef>
                <a:spcPts val="893"/>
              </a:spcBef>
              <a:spcAft>
                <a:spcPts val="0"/>
              </a:spcAft>
              <a:buClrTx/>
              <a:buSzTx/>
              <a:buFontTx/>
              <a:buNone/>
              <a:tabLst/>
              <a:defRPr/>
            </a:pPr>
            <a:r>
              <a:rPr kumimoji="0" lang="en-US" sz="2700" b="0" i="0" u="none" strike="noStrike" kern="1200" cap="none" spc="11" normalizeH="0" baseline="0" noProof="0" dirty="0">
                <a:ln>
                  <a:noFill/>
                </a:ln>
                <a:solidFill>
                  <a:srgbClr val="231F20"/>
                </a:solidFill>
                <a:effectLst/>
                <a:uLnTx/>
                <a:uFillTx/>
                <a:latin typeface="Arial"/>
                <a:ea typeface="+mn-ea"/>
                <a:cs typeface="Arial"/>
              </a:rPr>
              <a:t>Our lab has previously discovered an asymmetry </a:t>
            </a:r>
            <a:r>
              <a:rPr kumimoji="0" lang="en-US" sz="2700" b="0" i="0" u="none" strike="noStrike" kern="1200" cap="none" spc="11" normalizeH="0" baseline="0" noProof="0" dirty="0" err="1">
                <a:ln>
                  <a:noFill/>
                </a:ln>
                <a:solidFill>
                  <a:srgbClr val="231F20"/>
                </a:solidFill>
                <a:effectLst/>
                <a:uLnTx/>
                <a:uFillTx/>
                <a:latin typeface="Arial"/>
                <a:ea typeface="+mn-ea"/>
                <a:cs typeface="Arial"/>
              </a:rPr>
              <a:t>i</a:t>
            </a:r>
            <a:r>
              <a:rPr lang="en-US" sz="2700" spc="11" dirty="0">
                <a:solidFill>
                  <a:srgbClr val="231F20"/>
                </a:solidFill>
                <a:latin typeface="Arial"/>
                <a:cs typeface="Arial"/>
              </a:rPr>
              <a:t>n the size and density of the microtubule arrays that emanate from the two MTOCs during the first cellular division of the </a:t>
            </a:r>
            <a:r>
              <a:rPr lang="en-US" sz="2700" i="1" spc="11" dirty="0">
                <a:solidFill>
                  <a:srgbClr val="231F20"/>
                </a:solidFill>
                <a:latin typeface="Arial"/>
                <a:cs typeface="Arial"/>
              </a:rPr>
              <a:t>C. elegans </a:t>
            </a:r>
            <a:r>
              <a:rPr lang="en-US" sz="2700" spc="11" dirty="0">
                <a:solidFill>
                  <a:srgbClr val="231F20"/>
                </a:solidFill>
                <a:latin typeface="Arial"/>
                <a:cs typeface="Arial"/>
              </a:rPr>
              <a:t>embryo. Here we verify those results with EBP-2 which marks the ends of growing </a:t>
            </a:r>
            <a:r>
              <a:rPr lang="en-US" sz="2700" spc="11" dirty="0" err="1">
                <a:solidFill>
                  <a:srgbClr val="231F20"/>
                </a:solidFill>
                <a:latin typeface="Arial"/>
                <a:cs typeface="Arial"/>
              </a:rPr>
              <a:t>MTs.</a:t>
            </a:r>
            <a:r>
              <a:rPr lang="en-US" sz="2700" spc="11" dirty="0">
                <a:solidFill>
                  <a:srgbClr val="231F20"/>
                </a:solidFill>
                <a:latin typeface="Arial"/>
                <a:cs typeface="Arial"/>
              </a:rPr>
              <a:t> We also extend the analysis to Air-1, a factor found in the PCM that is required for spindle assembly and recruitment of other MT-nucleating factors</a:t>
            </a:r>
            <a:endParaRPr sz="2700" dirty="0">
              <a:latin typeface="Arial"/>
              <a:cs typeface="Arial"/>
            </a:endParaRPr>
          </a:p>
        </p:txBody>
      </p:sp>
      <p:sp>
        <p:nvSpPr>
          <p:cNvPr id="12" name="object 12"/>
          <p:cNvSpPr txBox="1"/>
          <p:nvPr/>
        </p:nvSpPr>
        <p:spPr>
          <a:xfrm>
            <a:off x="1572332" y="23407824"/>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1 or Table I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a:t>
            </a:r>
            <a:r>
              <a:rPr lang="en-US" sz="1700" spc="22" baseline="30000" dirty="0">
                <a:solidFill>
                  <a:srgbClr val="717272"/>
                </a:solidFill>
                <a:latin typeface="Arial"/>
                <a:cs typeface="Arial"/>
              </a:rPr>
              <a:t>1,2</a:t>
            </a:r>
            <a:r>
              <a:rPr lang="en-US" sz="1700" spc="22" dirty="0">
                <a:solidFill>
                  <a:srgbClr val="717272"/>
                </a:solidFill>
                <a:latin typeface="Arial"/>
                <a:cs typeface="Arial"/>
              </a:rPr>
              <a:t> </a:t>
            </a:r>
            <a:endParaRPr sz="1700" dirty="0">
              <a:latin typeface="Arial"/>
              <a:cs typeface="Arial"/>
            </a:endParaRPr>
          </a:p>
        </p:txBody>
      </p:sp>
      <p:sp>
        <p:nvSpPr>
          <p:cNvPr id="13" name="object 13"/>
          <p:cNvSpPr txBox="1"/>
          <p:nvPr/>
        </p:nvSpPr>
        <p:spPr>
          <a:xfrm>
            <a:off x="12088073" y="21363787"/>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2 or Table II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 </a:t>
            </a:r>
            <a:r>
              <a:rPr lang="en-US" sz="1700" spc="22" baseline="30000" dirty="0">
                <a:solidFill>
                  <a:srgbClr val="717272"/>
                </a:solidFill>
                <a:latin typeface="Arial"/>
                <a:cs typeface="Arial"/>
              </a:rPr>
              <a:t>4</a:t>
            </a:r>
            <a:endParaRPr lang="en-US" sz="1700" dirty="0">
              <a:latin typeface="Arial"/>
              <a:cs typeface="Arial"/>
            </a:endParaRPr>
          </a:p>
        </p:txBody>
      </p:sp>
      <p:sp>
        <p:nvSpPr>
          <p:cNvPr id="15" name="object 15"/>
          <p:cNvSpPr txBox="1"/>
          <p:nvPr/>
        </p:nvSpPr>
        <p:spPr>
          <a:xfrm>
            <a:off x="22603370" y="10611622"/>
            <a:ext cx="8638630" cy="415498"/>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Modeling Centrosome Recruitment &amp; Recovery</a:t>
            </a:r>
            <a:endParaRPr lang="en-US" sz="2700" dirty="0">
              <a:latin typeface="Arial"/>
              <a:cs typeface="Arial"/>
            </a:endParaRPr>
          </a:p>
        </p:txBody>
      </p:sp>
      <p:sp>
        <p:nvSpPr>
          <p:cNvPr id="16" name="object 16"/>
          <p:cNvSpPr txBox="1"/>
          <p:nvPr/>
        </p:nvSpPr>
        <p:spPr>
          <a:xfrm>
            <a:off x="33118816" y="6477000"/>
            <a:ext cx="7571984" cy="415498"/>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H</a:t>
            </a:r>
            <a:r>
              <a:rPr lang="en-US" sz="2700" b="1" dirty="0">
                <a:solidFill>
                  <a:srgbClr val="CD1445"/>
                </a:solidFill>
                <a:latin typeface="Arial"/>
                <a:cs typeface="Arial"/>
              </a:rPr>
              <a:t>ea</a:t>
            </a:r>
            <a:r>
              <a:rPr lang="en-US" sz="2700" b="1" spc="33" dirty="0">
                <a:solidFill>
                  <a:srgbClr val="CD1445"/>
                </a:solidFill>
                <a:latin typeface="Arial"/>
                <a:cs typeface="Arial"/>
              </a:rPr>
              <a:t>der</a:t>
            </a:r>
            <a:r>
              <a:rPr lang="en-US" sz="2700" b="1" spc="22" dirty="0">
                <a:solidFill>
                  <a:srgbClr val="CD1445"/>
                </a:solidFill>
                <a:latin typeface="Arial"/>
                <a:cs typeface="Arial"/>
              </a:rPr>
              <a:t> for Figure or Table below.</a:t>
            </a:r>
            <a:endParaRPr lang="en-US" sz="2700" dirty="0">
              <a:latin typeface="Arial"/>
              <a:cs typeface="Arial"/>
            </a:endParaRPr>
          </a:p>
        </p:txBody>
      </p:sp>
      <p:sp>
        <p:nvSpPr>
          <p:cNvPr id="17" name="object 17"/>
          <p:cNvSpPr/>
          <p:nvPr/>
        </p:nvSpPr>
        <p:spPr>
          <a:xfrm>
            <a:off x="11429997" y="7096400"/>
            <a:ext cx="781087" cy="23619204"/>
          </a:xfrm>
          <a:custGeom>
            <a:avLst/>
            <a:gdLst/>
            <a:ahLst/>
            <a:cxnLst/>
            <a:rect l="l" t="t" r="r" b="b"/>
            <a:pathLst>
              <a:path h="9561227">
                <a:moveTo>
                  <a:pt x="0" y="0"/>
                </a:moveTo>
                <a:lnTo>
                  <a:pt x="0" y="9561227"/>
                </a:lnTo>
              </a:path>
            </a:pathLst>
          </a:custGeom>
          <a:ln w="19050" cmpd="sng">
            <a:solidFill>
              <a:srgbClr val="7F7F7F"/>
            </a:solidFill>
            <a:prstDash val="solid"/>
          </a:ln>
        </p:spPr>
        <p:txBody>
          <a:bodyPr wrap="square" lIns="0" tIns="0" rIns="0" bIns="0" rtlCol="0">
            <a:spAutoFit/>
          </a:bodyPr>
          <a:lstStyle/>
          <a:p>
            <a:endParaRPr/>
          </a:p>
        </p:txBody>
      </p:sp>
      <p:sp>
        <p:nvSpPr>
          <p:cNvPr id="18" name="object 18"/>
          <p:cNvSpPr/>
          <p:nvPr/>
        </p:nvSpPr>
        <p:spPr>
          <a:xfrm>
            <a:off x="21958300" y="7096400"/>
            <a:ext cx="271210" cy="23619204"/>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19" name="object 19"/>
          <p:cNvSpPr/>
          <p:nvPr/>
        </p:nvSpPr>
        <p:spPr>
          <a:xfrm>
            <a:off x="32473900" y="7096400"/>
            <a:ext cx="518759" cy="23619204"/>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21" name="object 21"/>
          <p:cNvSpPr txBox="1"/>
          <p:nvPr/>
        </p:nvSpPr>
        <p:spPr>
          <a:xfrm>
            <a:off x="12088074" y="6553200"/>
            <a:ext cx="9062438" cy="6092297"/>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RESULTS</a:t>
            </a:r>
            <a:endParaRPr sz="3500" b="1" spc="-11" dirty="0">
              <a:solidFill>
                <a:srgbClr val="BD003A"/>
              </a:solidFill>
              <a:latin typeface="Arial"/>
              <a:cs typeface="Arial"/>
            </a:endParaRPr>
          </a:p>
          <a:p>
            <a:pPr>
              <a:lnSpc>
                <a:spcPts val="2837"/>
              </a:lnSpc>
              <a:spcBef>
                <a:spcPts val="46"/>
              </a:spcBef>
            </a:pPr>
            <a:endParaRPr sz="2800" dirty="0"/>
          </a:p>
          <a:p>
            <a:pPr marL="27719"/>
            <a:r>
              <a:rPr sz="2700" b="1" spc="-218" dirty="0">
                <a:solidFill>
                  <a:srgbClr val="4C4D4F"/>
                </a:solidFill>
                <a:latin typeface="Arial"/>
                <a:cs typeface="Arial"/>
              </a:rPr>
              <a:t>T</a:t>
            </a:r>
            <a:r>
              <a:rPr sz="2700" b="1" spc="-44" dirty="0">
                <a:solidFill>
                  <a:srgbClr val="4C4D4F"/>
                </a:solidFill>
                <a:latin typeface="Arial"/>
                <a:cs typeface="Arial"/>
              </a:rPr>
              <a:t>e</a:t>
            </a:r>
            <a:r>
              <a:rPr sz="2700" b="1" spc="55" dirty="0">
                <a:solidFill>
                  <a:srgbClr val="4C4D4F"/>
                </a:solidFill>
                <a:latin typeface="Arial"/>
                <a:cs typeface="Arial"/>
              </a:rPr>
              <a:t>x</a:t>
            </a:r>
            <a:r>
              <a:rPr sz="2700" b="1" spc="11" dirty="0">
                <a:solidFill>
                  <a:srgbClr val="4C4D4F"/>
                </a:solidFill>
                <a:latin typeface="Arial"/>
                <a:cs typeface="Arial"/>
              </a:rPr>
              <a:t>t</a:t>
            </a:r>
            <a:endParaRPr sz="2700" dirty="0">
              <a:latin typeface="Arial"/>
              <a:cs typeface="Arial"/>
            </a:endParaRPr>
          </a:p>
          <a:p>
            <a:pPr marL="27719" marR="13860">
              <a:lnSpc>
                <a:spcPct val="102600"/>
              </a:lnSpc>
              <a:spcBef>
                <a:spcPts val="893"/>
              </a:spcBef>
            </a:pPr>
            <a:r>
              <a:rPr sz="2700" spc="11" dirty="0">
                <a:solidFill>
                  <a:srgbClr val="231F20"/>
                </a:solidFill>
                <a:latin typeface="Arial"/>
                <a:cs typeface="Arial"/>
              </a:rPr>
              <a:t>B</a:t>
            </a:r>
            <a:r>
              <a:rPr sz="2700" spc="22" dirty="0">
                <a:solidFill>
                  <a:srgbClr val="231F20"/>
                </a:solidFill>
                <a:latin typeface="Arial"/>
                <a:cs typeface="Arial"/>
              </a:rPr>
              <a:t>e </a:t>
            </a:r>
            <a:r>
              <a:rPr sz="2700" spc="-22" dirty="0">
                <a:solidFill>
                  <a:srgbClr val="231F20"/>
                </a:solidFill>
                <a:latin typeface="Arial"/>
                <a:cs typeface="Arial"/>
              </a:rPr>
              <a:t>sur</a:t>
            </a:r>
            <a:r>
              <a:rPr sz="2700" spc="22" dirty="0">
                <a:solidFill>
                  <a:srgbClr val="231F20"/>
                </a:solidFill>
                <a:latin typeface="Arial"/>
                <a:cs typeface="Arial"/>
              </a:rPr>
              <a:t>e </a:t>
            </a:r>
            <a:r>
              <a:rPr sz="2700" spc="-44" dirty="0">
                <a:solidFill>
                  <a:srgbClr val="231F20"/>
                </a:solidFill>
                <a:latin typeface="Arial"/>
                <a:cs typeface="Arial"/>
              </a:rPr>
              <a:t>t</a:t>
            </a:r>
            <a:r>
              <a:rPr sz="2700" spc="22" dirty="0">
                <a:solidFill>
                  <a:srgbClr val="231F20"/>
                </a:solidFill>
                <a:latin typeface="Arial"/>
                <a:cs typeface="Arial"/>
              </a:rPr>
              <a:t>o </a:t>
            </a:r>
            <a:r>
              <a:rPr sz="2700" spc="-22" dirty="0">
                <a:solidFill>
                  <a:srgbClr val="231F20"/>
                </a:solidFill>
                <a:latin typeface="Arial"/>
                <a:cs typeface="Arial"/>
              </a:rPr>
              <a:t>s</a:t>
            </a:r>
            <a:r>
              <a:rPr sz="2700" dirty="0">
                <a:solidFill>
                  <a:srgbClr val="231F20"/>
                </a:solidFill>
                <a:latin typeface="Arial"/>
                <a:cs typeface="Arial"/>
              </a:rPr>
              <a:t>p</a:t>
            </a:r>
            <a:r>
              <a:rPr sz="2700" spc="-11" dirty="0">
                <a:solidFill>
                  <a:srgbClr val="231F20"/>
                </a:solidFill>
                <a:latin typeface="Arial"/>
                <a:cs typeface="Arial"/>
              </a:rPr>
              <a:t>e</a:t>
            </a:r>
            <a:r>
              <a:rPr sz="2700" spc="-33" dirty="0">
                <a:solidFill>
                  <a:srgbClr val="231F20"/>
                </a:solidFill>
                <a:latin typeface="Arial"/>
                <a:cs typeface="Arial"/>
              </a:rPr>
              <a:t>l</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c</a:t>
            </a:r>
            <a:r>
              <a:rPr sz="2700" spc="-11" dirty="0">
                <a:solidFill>
                  <a:srgbClr val="231F20"/>
                </a:solidFill>
                <a:latin typeface="Arial"/>
                <a:cs typeface="Arial"/>
              </a:rPr>
              <a:t>he</a:t>
            </a:r>
            <a:r>
              <a:rPr sz="2700" spc="11" dirty="0">
                <a:solidFill>
                  <a:srgbClr val="231F20"/>
                </a:solidFill>
                <a:latin typeface="Arial"/>
                <a:cs typeface="Arial"/>
              </a:rPr>
              <a:t>c</a:t>
            </a:r>
            <a:r>
              <a:rPr sz="2700" spc="22" dirty="0">
                <a:solidFill>
                  <a:srgbClr val="231F20"/>
                </a:solidFill>
                <a:latin typeface="Arial"/>
                <a:cs typeface="Arial"/>
              </a:rPr>
              <a:t>k </a:t>
            </a:r>
            <a:r>
              <a:rPr sz="2700" spc="-22" dirty="0">
                <a:solidFill>
                  <a:srgbClr val="231F20"/>
                </a:solidFill>
                <a:latin typeface="Arial"/>
                <a:cs typeface="Arial"/>
              </a:rPr>
              <a:t>a</a:t>
            </a:r>
            <a:r>
              <a:rPr sz="2700" spc="-33" dirty="0">
                <a:solidFill>
                  <a:srgbClr val="231F20"/>
                </a:solidFill>
                <a:latin typeface="Arial"/>
                <a:cs typeface="Arial"/>
              </a:rPr>
              <a:t>l</a:t>
            </a:r>
            <a:r>
              <a:rPr sz="2700" spc="11" dirty="0">
                <a:solidFill>
                  <a:srgbClr val="231F20"/>
                </a:solidFill>
                <a:latin typeface="Arial"/>
                <a:cs typeface="Arial"/>
              </a:rPr>
              <a:t>l</a:t>
            </a:r>
            <a:r>
              <a:rPr sz="2700" spc="22" dirty="0">
                <a:solidFill>
                  <a:srgbClr val="231F20"/>
                </a:solidFill>
                <a:latin typeface="Arial"/>
                <a:cs typeface="Arial"/>
              </a:rPr>
              <a:t> </a:t>
            </a:r>
            <a:r>
              <a:rPr sz="2700" spc="-44" dirty="0">
                <a:solidFill>
                  <a:srgbClr val="231F20"/>
                </a:solidFill>
                <a:latin typeface="Arial"/>
                <a:cs typeface="Arial"/>
              </a:rPr>
              <a:t>t</a:t>
            </a:r>
            <a:r>
              <a:rPr sz="2700" spc="-76" dirty="0">
                <a:solidFill>
                  <a:srgbClr val="231F20"/>
                </a:solidFill>
                <a:latin typeface="Arial"/>
                <a:cs typeface="Arial"/>
              </a:rPr>
              <a:t>e</a:t>
            </a:r>
            <a:r>
              <a:rPr sz="2700" spc="55" dirty="0">
                <a:solidFill>
                  <a:srgbClr val="231F20"/>
                </a:solidFill>
                <a:latin typeface="Arial"/>
                <a:cs typeface="Arial"/>
              </a:rPr>
              <a:t>x</a:t>
            </a:r>
            <a:r>
              <a:rPr sz="2700" spc="11" dirty="0">
                <a:solidFill>
                  <a:srgbClr val="231F20"/>
                </a:solidFill>
                <a:latin typeface="Arial"/>
                <a:cs typeface="Arial"/>
              </a:rPr>
              <a:t>t</a:t>
            </a:r>
            <a:r>
              <a:rPr sz="2700" spc="22" dirty="0">
                <a:solidFill>
                  <a:srgbClr val="231F20"/>
                </a:solidFill>
                <a:latin typeface="Arial"/>
                <a:cs typeface="Arial"/>
              </a:rPr>
              <a:t>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spc="-22" dirty="0">
                <a:solidFill>
                  <a:srgbClr val="231F20"/>
                </a:solidFill>
                <a:latin typeface="Arial"/>
                <a:cs typeface="Arial"/>
              </a:rPr>
              <a:t>h</a:t>
            </a:r>
            <a:r>
              <a:rPr sz="2700" spc="-65" dirty="0">
                <a:solidFill>
                  <a:srgbClr val="231F20"/>
                </a:solidFill>
                <a:latin typeface="Arial"/>
                <a:cs typeface="Arial"/>
              </a:rPr>
              <a:t>a</a:t>
            </a:r>
            <a:r>
              <a:rPr sz="2700" spc="-55" dirty="0">
                <a:solidFill>
                  <a:srgbClr val="231F20"/>
                </a:solidFill>
                <a:latin typeface="Arial"/>
                <a:cs typeface="Arial"/>
              </a:rPr>
              <a:t>v</a:t>
            </a:r>
            <a:r>
              <a:rPr sz="2700" spc="22" dirty="0">
                <a:solidFill>
                  <a:srgbClr val="231F20"/>
                </a:solidFill>
                <a:latin typeface="Arial"/>
                <a:cs typeface="Arial"/>
              </a:rPr>
              <a:t>e </a:t>
            </a:r>
            <a:r>
              <a:rPr sz="2700" spc="-11" dirty="0">
                <a:solidFill>
                  <a:srgbClr val="231F20"/>
                </a:solidFill>
                <a:latin typeface="Arial"/>
                <a:cs typeface="Arial"/>
              </a:rPr>
              <a:t>t</a:t>
            </a:r>
            <a:r>
              <a:rPr sz="2700" spc="22" dirty="0">
                <a:solidFill>
                  <a:srgbClr val="231F20"/>
                </a:solidFill>
                <a:latin typeface="Arial"/>
                <a:cs typeface="Arial"/>
              </a:rPr>
              <a:t>r</a:t>
            </a:r>
            <a:r>
              <a:rPr sz="2700" spc="-22" dirty="0">
                <a:solidFill>
                  <a:srgbClr val="231F20"/>
                </a:solidFill>
                <a:latin typeface="Arial"/>
                <a:cs typeface="Arial"/>
              </a:rPr>
              <a:t>us</a:t>
            </a:r>
            <a:r>
              <a:rPr sz="2700" spc="-44" dirty="0">
                <a:solidFill>
                  <a:srgbClr val="231F20"/>
                </a:solidFill>
                <a:latin typeface="Arial"/>
                <a:cs typeface="Arial"/>
              </a:rPr>
              <a:t>t</a:t>
            </a:r>
            <a:r>
              <a:rPr sz="2700" dirty="0">
                <a:solidFill>
                  <a:srgbClr val="231F20"/>
                </a:solidFill>
                <a:latin typeface="Arial"/>
                <a:cs typeface="Arial"/>
              </a:rPr>
              <a:t>e</a:t>
            </a:r>
            <a:r>
              <a:rPr sz="2700" spc="22" dirty="0">
                <a:solidFill>
                  <a:srgbClr val="231F20"/>
                </a:solidFill>
                <a:latin typeface="Arial"/>
                <a:cs typeface="Arial"/>
              </a:rPr>
              <a:t>d </a:t>
            </a:r>
            <a:r>
              <a:rPr sz="2700" spc="33" dirty="0">
                <a:solidFill>
                  <a:srgbClr val="231F20"/>
                </a:solidFill>
                <a:latin typeface="Arial"/>
                <a:cs typeface="Arial"/>
              </a:rPr>
              <a:t>c</a:t>
            </a:r>
            <a:r>
              <a:rPr sz="2700" dirty="0">
                <a:solidFill>
                  <a:srgbClr val="231F20"/>
                </a:solidFill>
                <a:latin typeface="Arial"/>
                <a:cs typeface="Arial"/>
              </a:rPr>
              <a:t>o</a:t>
            </a:r>
            <a:r>
              <a:rPr sz="2700" spc="-33" dirty="0">
                <a:solidFill>
                  <a:srgbClr val="231F20"/>
                </a:solidFill>
                <a:latin typeface="Arial"/>
                <a:cs typeface="Arial"/>
              </a:rPr>
              <a:t>l</a:t>
            </a:r>
            <a:r>
              <a:rPr sz="2700" spc="-22" dirty="0">
                <a:solidFill>
                  <a:srgbClr val="231F20"/>
                </a:solidFill>
                <a:latin typeface="Arial"/>
                <a:cs typeface="Arial"/>
              </a:rPr>
              <a:t>l</a:t>
            </a:r>
            <a:r>
              <a:rPr sz="2700" spc="-11" dirty="0">
                <a:solidFill>
                  <a:srgbClr val="231F20"/>
                </a:solidFill>
                <a:latin typeface="Arial"/>
                <a:cs typeface="Arial"/>
              </a:rPr>
              <a:t>e</a:t>
            </a:r>
            <a:r>
              <a:rPr sz="2700" spc="-22" dirty="0">
                <a:solidFill>
                  <a:srgbClr val="231F20"/>
                </a:solidFill>
                <a:latin typeface="Arial"/>
                <a:cs typeface="Arial"/>
              </a:rPr>
              <a:t>a</a:t>
            </a:r>
            <a:r>
              <a:rPr sz="2700" spc="-11" dirty="0">
                <a:solidFill>
                  <a:srgbClr val="231F20"/>
                </a:solidFill>
                <a:latin typeface="Arial"/>
                <a:cs typeface="Arial"/>
              </a:rPr>
              <a:t>gu</a:t>
            </a:r>
            <a:r>
              <a:rPr sz="2700" dirty="0">
                <a:solidFill>
                  <a:srgbClr val="231F20"/>
                </a:solidFill>
                <a:latin typeface="Arial"/>
                <a:cs typeface="Arial"/>
              </a:rPr>
              <a:t>e</a:t>
            </a:r>
            <a:r>
              <a:rPr sz="2700" spc="22" dirty="0">
                <a:solidFill>
                  <a:srgbClr val="231F20"/>
                </a:solidFill>
                <a:latin typeface="Arial"/>
                <a:cs typeface="Arial"/>
              </a:rPr>
              <a:t>s</a:t>
            </a:r>
            <a:r>
              <a:rPr sz="2700" spc="11" dirty="0">
                <a:solidFill>
                  <a:srgbClr val="231F20"/>
                </a:solidFill>
                <a:latin typeface="Arial"/>
                <a:cs typeface="Arial"/>
              </a:rPr>
              <a:t> </a:t>
            </a:r>
            <a:r>
              <a:rPr sz="2700" spc="-11" dirty="0">
                <a:solidFill>
                  <a:srgbClr val="231F20"/>
                </a:solidFill>
                <a:latin typeface="Arial"/>
                <a:cs typeface="Arial"/>
              </a:rPr>
              <a:t>p</a:t>
            </a:r>
            <a:r>
              <a:rPr sz="2700" spc="-22" dirty="0">
                <a:solidFill>
                  <a:srgbClr val="231F20"/>
                </a:solidFill>
                <a:latin typeface="Arial"/>
                <a:cs typeface="Arial"/>
              </a:rPr>
              <a:t>r</a:t>
            </a:r>
            <a:r>
              <a:rPr sz="2700" dirty="0">
                <a:solidFill>
                  <a:srgbClr val="231F20"/>
                </a:solidFill>
                <a:latin typeface="Arial"/>
                <a:cs typeface="Arial"/>
              </a:rPr>
              <a:t>o</a:t>
            </a:r>
            <a:r>
              <a:rPr sz="2700" spc="-33" dirty="0">
                <a:solidFill>
                  <a:srgbClr val="231F20"/>
                </a:solidFill>
                <a:latin typeface="Arial"/>
                <a:cs typeface="Arial"/>
              </a:rPr>
              <a:t>o</a:t>
            </a:r>
            <a:r>
              <a:rPr sz="2700" dirty="0">
                <a:solidFill>
                  <a:srgbClr val="231F20"/>
                </a:solidFill>
                <a:latin typeface="Arial"/>
                <a:cs typeface="Arial"/>
              </a:rPr>
              <a:t>f</a:t>
            </a:r>
            <a:r>
              <a:rPr sz="2700" spc="-22" dirty="0">
                <a:solidFill>
                  <a:srgbClr val="231F20"/>
                </a:solidFill>
                <a:latin typeface="Arial"/>
                <a:cs typeface="Arial"/>
              </a:rPr>
              <a:t>r</a:t>
            </a:r>
            <a:r>
              <a:rPr sz="2700" spc="-11" dirty="0">
                <a:solidFill>
                  <a:srgbClr val="231F20"/>
                </a:solidFill>
                <a:latin typeface="Arial"/>
                <a:cs typeface="Arial"/>
              </a:rPr>
              <a:t>e</a:t>
            </a:r>
            <a:r>
              <a:rPr sz="2700" spc="-22" dirty="0">
                <a:solidFill>
                  <a:srgbClr val="231F20"/>
                </a:solidFill>
                <a:latin typeface="Arial"/>
                <a:cs typeface="Arial"/>
              </a:rPr>
              <a:t>a</a:t>
            </a:r>
            <a:r>
              <a:rPr sz="2700" spc="22" dirty="0">
                <a:solidFill>
                  <a:srgbClr val="231F20"/>
                </a:solidFill>
                <a:latin typeface="Arial"/>
                <a:cs typeface="Arial"/>
              </a:rPr>
              <a:t>d </a:t>
            </a:r>
            <a:r>
              <a:rPr sz="2700" spc="-11" dirty="0">
                <a:solidFill>
                  <a:srgbClr val="231F20"/>
                </a:solidFill>
                <a:latin typeface="Arial"/>
                <a:cs typeface="Arial"/>
              </a:rPr>
              <a:t>th</a:t>
            </a:r>
            <a:r>
              <a:rPr sz="2700" spc="22" dirty="0">
                <a:solidFill>
                  <a:srgbClr val="231F20"/>
                </a:solidFill>
                <a:latin typeface="Arial"/>
                <a:cs typeface="Arial"/>
              </a:rPr>
              <a:t>e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207" dirty="0">
                <a:solidFill>
                  <a:srgbClr val="231F20"/>
                </a:solidFill>
                <a:latin typeface="Arial"/>
                <a:cs typeface="Arial"/>
              </a:rPr>
              <a:t>r</a:t>
            </a:r>
            <a:r>
              <a:rPr sz="2700" spc="11" dirty="0">
                <a:solidFill>
                  <a:srgbClr val="231F20"/>
                </a:solidFill>
                <a:latin typeface="Arial"/>
                <a:cs typeface="Arial"/>
              </a:rPr>
              <a:t>.</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 </a:t>
            </a:r>
            <a:r>
              <a:rPr sz="2700" spc="-11" dirty="0">
                <a:solidFill>
                  <a:srgbClr val="231F20"/>
                </a:solidFill>
                <a:latin typeface="Arial"/>
                <a:cs typeface="Arial"/>
              </a:rPr>
              <a:t>gener</a:t>
            </a:r>
            <a:r>
              <a:rPr sz="2700" spc="-22" dirty="0">
                <a:solidFill>
                  <a:srgbClr val="231F20"/>
                </a:solidFill>
                <a:latin typeface="Arial"/>
                <a:cs typeface="Arial"/>
              </a:rPr>
              <a:t>a</a:t>
            </a:r>
            <a:r>
              <a:rPr sz="2700" spc="-55" dirty="0">
                <a:solidFill>
                  <a:srgbClr val="231F20"/>
                </a:solidFill>
                <a:latin typeface="Arial"/>
                <a:cs typeface="Arial"/>
              </a:rPr>
              <a:t>l</a:t>
            </a:r>
            <a:r>
              <a:rPr sz="2700" spc="11" dirty="0">
                <a:solidFill>
                  <a:srgbClr val="231F20"/>
                </a:solidFill>
                <a:latin typeface="Arial"/>
                <a:cs typeface="Arial"/>
              </a:rPr>
              <a:t>,</a:t>
            </a:r>
            <a:r>
              <a:rPr sz="2700" spc="22" dirty="0">
                <a:solidFill>
                  <a:srgbClr val="231F20"/>
                </a:solidFill>
                <a:latin typeface="Arial"/>
                <a:cs typeface="Arial"/>
              </a:rPr>
              <a:t> </a:t>
            </a:r>
            <a:r>
              <a:rPr sz="2700" spc="-33" dirty="0">
                <a:solidFill>
                  <a:srgbClr val="231F20"/>
                </a:solidFill>
                <a:latin typeface="Arial"/>
                <a:cs typeface="Arial"/>
              </a:rPr>
              <a:t>a</a:t>
            </a:r>
            <a:r>
              <a:rPr sz="2700" spc="-22" dirty="0">
                <a:solidFill>
                  <a:srgbClr val="231F20"/>
                </a:solidFill>
                <a:latin typeface="Arial"/>
                <a:cs typeface="Arial"/>
              </a:rPr>
              <a:t>u</a:t>
            </a:r>
            <a:r>
              <a:rPr sz="2700" spc="-11" dirty="0">
                <a:solidFill>
                  <a:srgbClr val="231F20"/>
                </a:solidFill>
                <a:latin typeface="Arial"/>
                <a:cs typeface="Arial"/>
              </a:rPr>
              <a:t>th</a:t>
            </a:r>
            <a:r>
              <a:rPr sz="2700" dirty="0">
                <a:solidFill>
                  <a:srgbClr val="231F20"/>
                </a:solidFill>
                <a:latin typeface="Arial"/>
                <a:cs typeface="Arial"/>
              </a:rPr>
              <a:t>o</a:t>
            </a:r>
            <a:r>
              <a:rPr sz="2700" spc="22" dirty="0">
                <a:solidFill>
                  <a:srgbClr val="231F20"/>
                </a:solidFill>
                <a:latin typeface="Arial"/>
                <a:cs typeface="Arial"/>
              </a:rPr>
              <a:t>rs </a:t>
            </a:r>
            <a:r>
              <a:rPr sz="2700" spc="-22" dirty="0">
                <a:solidFill>
                  <a:srgbClr val="231F20"/>
                </a:solidFill>
                <a:latin typeface="Arial"/>
                <a:cs typeface="Arial"/>
              </a:rPr>
              <a:t>s</a:t>
            </a:r>
            <a:r>
              <a:rPr sz="2700" spc="-11" dirty="0">
                <a:solidFill>
                  <a:srgbClr val="231F20"/>
                </a:solidFill>
                <a:latin typeface="Arial"/>
                <a:cs typeface="Arial"/>
              </a:rPr>
              <a:t>ho</a:t>
            </a:r>
            <a:r>
              <a:rPr sz="2700" spc="-22" dirty="0">
                <a:solidFill>
                  <a:srgbClr val="231F20"/>
                </a:solidFill>
                <a:latin typeface="Arial"/>
                <a:cs typeface="Arial"/>
              </a:rPr>
              <a:t>ul</a:t>
            </a:r>
            <a:r>
              <a:rPr sz="2700" spc="-87" dirty="0">
                <a:solidFill>
                  <a:srgbClr val="231F20"/>
                </a:solidFill>
                <a:latin typeface="Arial"/>
                <a:cs typeface="Arial"/>
              </a:rPr>
              <a:t>d</a:t>
            </a:r>
            <a:r>
              <a:rPr sz="2700" spc="11" dirty="0">
                <a:solidFill>
                  <a:srgbClr val="231F20"/>
                </a:solidFill>
                <a:latin typeface="Arial"/>
                <a:cs typeface="Arial"/>
              </a:rPr>
              <a:t>:</a:t>
            </a:r>
            <a:endParaRPr sz="2700" dirty="0">
              <a:latin typeface="Arial"/>
              <a:cs typeface="Arial"/>
            </a:endParaRPr>
          </a:p>
          <a:p>
            <a:pPr>
              <a:lnSpc>
                <a:spcPts val="1855"/>
              </a:lnSpc>
              <a:spcBef>
                <a:spcPts val="28"/>
              </a:spcBef>
            </a:pPr>
            <a:endParaRPr sz="1900" dirty="0"/>
          </a:p>
          <a:p>
            <a:pPr marL="255013" indent="-228682">
              <a:buClr>
                <a:srgbClr val="231F20"/>
              </a:buClr>
              <a:buFont typeface="Arial"/>
              <a:buChar char="•"/>
              <a:tabLst>
                <a:tab pos="250857" algn="l"/>
              </a:tabLst>
            </a:pPr>
            <a:r>
              <a:rPr sz="2700" spc="-11" dirty="0">
                <a:solidFill>
                  <a:srgbClr val="231F20"/>
                </a:solidFill>
                <a:latin typeface="Arial"/>
                <a:cs typeface="Arial"/>
              </a:rPr>
              <a:t>Us</a:t>
            </a:r>
            <a:r>
              <a:rPr sz="2700" spc="22" dirty="0">
                <a:solidFill>
                  <a:srgbClr val="231F20"/>
                </a:solidFill>
                <a:latin typeface="Arial"/>
                <a:cs typeface="Arial"/>
              </a:rPr>
              <a:t>e </a:t>
            </a:r>
            <a:r>
              <a:rPr sz="2700" spc="-11" dirty="0">
                <a:solidFill>
                  <a:srgbClr val="231F20"/>
                </a:solidFill>
                <a:latin typeface="Arial"/>
                <a:cs typeface="Arial"/>
              </a:rPr>
              <a:t>th</a:t>
            </a:r>
            <a:r>
              <a:rPr sz="2700" spc="22" dirty="0">
                <a:solidFill>
                  <a:srgbClr val="231F20"/>
                </a:solidFill>
                <a:latin typeface="Arial"/>
                <a:cs typeface="Arial"/>
              </a:rPr>
              <a:t>e </a:t>
            </a:r>
            <a:r>
              <a:rPr sz="2700" spc="-22" dirty="0">
                <a:solidFill>
                  <a:srgbClr val="231F20"/>
                </a:solidFill>
                <a:latin typeface="Arial"/>
                <a:cs typeface="Arial"/>
              </a:rPr>
              <a:t>a</a:t>
            </a:r>
            <a:r>
              <a:rPr sz="2700" spc="11" dirty="0">
                <a:solidFill>
                  <a:srgbClr val="231F20"/>
                </a:solidFill>
                <a:latin typeface="Arial"/>
                <a:cs typeface="Arial"/>
              </a:rPr>
              <a:t>c</a:t>
            </a:r>
            <a:r>
              <a:rPr sz="2700" spc="-11" dirty="0">
                <a:solidFill>
                  <a:srgbClr val="231F20"/>
                </a:solidFill>
                <a:latin typeface="Arial"/>
                <a:cs typeface="Arial"/>
              </a:rPr>
              <a:t>t</a:t>
            </a:r>
            <a:r>
              <a:rPr sz="2700" spc="-22" dirty="0">
                <a:solidFill>
                  <a:srgbClr val="231F20"/>
                </a:solidFill>
                <a:latin typeface="Arial"/>
                <a:cs typeface="Arial"/>
              </a:rPr>
              <a:t>i</a:t>
            </a:r>
            <a:r>
              <a:rPr sz="2700" spc="-55" dirty="0">
                <a:solidFill>
                  <a:srgbClr val="231F20"/>
                </a:solidFill>
                <a:latin typeface="Arial"/>
                <a:cs typeface="Arial"/>
              </a:rPr>
              <a:t>v</a:t>
            </a:r>
            <a:r>
              <a:rPr sz="2700" spc="22" dirty="0">
                <a:solidFill>
                  <a:srgbClr val="231F20"/>
                </a:solidFill>
                <a:latin typeface="Arial"/>
                <a:cs typeface="Arial"/>
              </a:rPr>
              <a:t>e </a:t>
            </a:r>
            <a:r>
              <a:rPr sz="2700" spc="-44" dirty="0">
                <a:solidFill>
                  <a:srgbClr val="231F20"/>
                </a:solidFill>
                <a:latin typeface="Arial"/>
                <a:cs typeface="Arial"/>
              </a:rPr>
              <a:t>t</a:t>
            </a:r>
            <a:r>
              <a:rPr sz="2700" spc="-11" dirty="0">
                <a:solidFill>
                  <a:srgbClr val="231F20"/>
                </a:solidFill>
                <a:latin typeface="Arial"/>
                <a:cs typeface="Arial"/>
              </a:rPr>
              <a:t>e</a:t>
            </a:r>
            <a:r>
              <a:rPr sz="2700" spc="-22" dirty="0">
                <a:solidFill>
                  <a:srgbClr val="231F20"/>
                </a:solidFill>
                <a:latin typeface="Arial"/>
                <a:cs typeface="Arial"/>
              </a:rPr>
              <a:t>n</a:t>
            </a:r>
            <a:r>
              <a:rPr sz="2700" spc="-11" dirty="0">
                <a:solidFill>
                  <a:srgbClr val="231F20"/>
                </a:solidFill>
                <a:latin typeface="Arial"/>
                <a:cs typeface="Arial"/>
              </a:rPr>
              <a:t>s</a:t>
            </a:r>
            <a:r>
              <a:rPr sz="2700" spc="22" dirty="0">
                <a:solidFill>
                  <a:srgbClr val="231F20"/>
                </a:solidFill>
                <a:latin typeface="Arial"/>
                <a:cs typeface="Arial"/>
              </a:rPr>
              <a:t>e</a:t>
            </a:r>
            <a:endParaRPr sz="2700" dirty="0">
              <a:latin typeface="Arial"/>
              <a:cs typeface="Arial"/>
            </a:endParaRPr>
          </a:p>
          <a:p>
            <a:pPr>
              <a:lnSpc>
                <a:spcPts val="1855"/>
              </a:lnSpc>
              <a:spcBef>
                <a:spcPts val="28"/>
              </a:spcBef>
              <a:buClr>
                <a:srgbClr val="231F20"/>
              </a:buClr>
              <a:buFont typeface="Arial"/>
              <a:buChar char="•"/>
            </a:pPr>
            <a:endParaRPr sz="1900" dirty="0"/>
          </a:p>
          <a:p>
            <a:pPr marL="250857" indent="-224524">
              <a:buClr>
                <a:srgbClr val="231F20"/>
              </a:buClr>
              <a:buFont typeface="Arial"/>
              <a:buChar char="•"/>
              <a:tabLst>
                <a:tab pos="250857" algn="l"/>
              </a:tabLst>
            </a:pPr>
            <a:r>
              <a:rPr sz="2700" dirty="0">
                <a:solidFill>
                  <a:srgbClr val="231F20"/>
                </a:solidFill>
                <a:latin typeface="Arial"/>
                <a:cs typeface="Arial"/>
              </a:rPr>
              <a:t>S</a:t>
            </a:r>
            <a:r>
              <a:rPr sz="2700" spc="-33" dirty="0">
                <a:solidFill>
                  <a:srgbClr val="231F20"/>
                </a:solidFill>
                <a:latin typeface="Arial"/>
                <a:cs typeface="Arial"/>
              </a:rPr>
              <a:t>i</a:t>
            </a:r>
            <a:r>
              <a:rPr sz="2700" spc="11" dirty="0">
                <a:solidFill>
                  <a:srgbClr val="231F20"/>
                </a:solidFill>
                <a:latin typeface="Arial"/>
                <a:cs typeface="Arial"/>
              </a:rPr>
              <a:t>m</a:t>
            </a:r>
            <a:r>
              <a:rPr sz="2700" spc="-11" dirty="0">
                <a:solidFill>
                  <a:srgbClr val="231F20"/>
                </a:solidFill>
                <a:latin typeface="Arial"/>
                <a:cs typeface="Arial"/>
              </a:rPr>
              <a:t>p</a:t>
            </a:r>
            <a:r>
              <a:rPr sz="2700" spc="-33" dirty="0">
                <a:solidFill>
                  <a:srgbClr val="231F20"/>
                </a:solidFill>
                <a:latin typeface="Arial"/>
                <a:cs typeface="Arial"/>
              </a:rPr>
              <a:t>l</a:t>
            </a:r>
            <a:r>
              <a:rPr sz="2700" spc="-22" dirty="0">
                <a:solidFill>
                  <a:srgbClr val="231F20"/>
                </a:solidFill>
                <a:latin typeface="Arial"/>
                <a:cs typeface="Arial"/>
              </a:rPr>
              <a:t>i</a:t>
            </a:r>
            <a:r>
              <a:rPr sz="2700" spc="65" dirty="0">
                <a:solidFill>
                  <a:srgbClr val="231F20"/>
                </a:solidFill>
                <a:latin typeface="Arial"/>
                <a:cs typeface="Arial"/>
              </a:rPr>
              <a:t>f</a:t>
            </a:r>
            <a:r>
              <a:rPr sz="2700" spc="22" dirty="0">
                <a:solidFill>
                  <a:srgbClr val="231F20"/>
                </a:solidFill>
                <a:latin typeface="Arial"/>
                <a:cs typeface="Arial"/>
              </a:rPr>
              <a:t>y </a:t>
            </a:r>
            <a:r>
              <a:rPr sz="2700" spc="-44" dirty="0">
                <a:solidFill>
                  <a:srgbClr val="231F20"/>
                </a:solidFill>
                <a:latin typeface="Arial"/>
                <a:cs typeface="Arial"/>
              </a:rPr>
              <a:t>t</a:t>
            </a:r>
            <a:r>
              <a:rPr sz="2700" spc="-76" dirty="0">
                <a:solidFill>
                  <a:srgbClr val="231F20"/>
                </a:solidFill>
                <a:latin typeface="Arial"/>
                <a:cs typeface="Arial"/>
              </a:rPr>
              <a:t>e</a:t>
            </a:r>
            <a:r>
              <a:rPr sz="2700" spc="55" dirty="0">
                <a:solidFill>
                  <a:srgbClr val="231F20"/>
                </a:solidFill>
                <a:latin typeface="Arial"/>
                <a:cs typeface="Arial"/>
              </a:rPr>
              <a:t>x</a:t>
            </a:r>
            <a:r>
              <a:rPr sz="2700" spc="11" dirty="0">
                <a:solidFill>
                  <a:srgbClr val="231F20"/>
                </a:solidFill>
                <a:latin typeface="Arial"/>
                <a:cs typeface="Arial"/>
              </a:rPr>
              <a:t>t</a:t>
            </a:r>
            <a:r>
              <a:rPr sz="2700" spc="22" dirty="0">
                <a:solidFill>
                  <a:srgbClr val="231F20"/>
                </a:solidFill>
                <a:latin typeface="Arial"/>
                <a:cs typeface="Arial"/>
              </a:rPr>
              <a:t> </a:t>
            </a:r>
            <a:r>
              <a:rPr sz="2700" spc="-65" dirty="0">
                <a:solidFill>
                  <a:srgbClr val="231F20"/>
                </a:solidFill>
                <a:latin typeface="Arial"/>
                <a:cs typeface="Arial"/>
              </a:rPr>
              <a:t>b</a:t>
            </a:r>
            <a:r>
              <a:rPr sz="2700" spc="22" dirty="0">
                <a:solidFill>
                  <a:srgbClr val="231F20"/>
                </a:solidFill>
                <a:latin typeface="Arial"/>
                <a:cs typeface="Arial"/>
              </a:rPr>
              <a:t>y </a:t>
            </a:r>
            <a:r>
              <a:rPr sz="2700" spc="-22" dirty="0">
                <a:solidFill>
                  <a:srgbClr val="231F20"/>
                </a:solidFill>
                <a:latin typeface="Arial"/>
                <a:cs typeface="Arial"/>
              </a:rPr>
              <a:t>u</a:t>
            </a:r>
            <a:r>
              <a:rPr sz="2700" spc="-11" dirty="0">
                <a:solidFill>
                  <a:srgbClr val="231F20"/>
                </a:solidFill>
                <a:latin typeface="Arial"/>
                <a:cs typeface="Arial"/>
              </a:rPr>
              <a:t>s</a:t>
            </a:r>
            <a:r>
              <a:rPr sz="2700" spc="-33" dirty="0">
                <a:solidFill>
                  <a:srgbClr val="231F20"/>
                </a:solidFill>
                <a:latin typeface="Arial"/>
                <a:cs typeface="Arial"/>
              </a:rPr>
              <a:t>i</a:t>
            </a:r>
            <a:r>
              <a:rPr sz="2700" spc="-11" dirty="0">
                <a:solidFill>
                  <a:srgbClr val="231F20"/>
                </a:solidFill>
                <a:latin typeface="Arial"/>
                <a:cs typeface="Arial"/>
              </a:rPr>
              <a:t>n</a:t>
            </a:r>
            <a:r>
              <a:rPr sz="2700" spc="22" dirty="0">
                <a:solidFill>
                  <a:srgbClr val="231F20"/>
                </a:solidFill>
                <a:latin typeface="Arial"/>
                <a:cs typeface="Arial"/>
              </a:rPr>
              <a:t>g </a:t>
            </a:r>
            <a:r>
              <a:rPr sz="2700" spc="-22" dirty="0">
                <a:solidFill>
                  <a:srgbClr val="231F20"/>
                </a:solidFill>
                <a:latin typeface="Arial"/>
                <a:cs typeface="Arial"/>
              </a:rPr>
              <a:t>bu</a:t>
            </a:r>
            <a:r>
              <a:rPr sz="2700" spc="-33" dirty="0">
                <a:solidFill>
                  <a:srgbClr val="231F20"/>
                </a:solidFill>
                <a:latin typeface="Arial"/>
                <a:cs typeface="Arial"/>
              </a:rPr>
              <a:t>l</a:t>
            </a:r>
            <a:r>
              <a:rPr sz="2700" spc="-22" dirty="0">
                <a:solidFill>
                  <a:srgbClr val="231F20"/>
                </a:solidFill>
                <a:latin typeface="Arial"/>
                <a:cs typeface="Arial"/>
              </a:rPr>
              <a:t>l</a:t>
            </a:r>
            <a:r>
              <a:rPr sz="2700" spc="-44" dirty="0">
                <a:solidFill>
                  <a:srgbClr val="231F20"/>
                </a:solidFill>
                <a:latin typeface="Arial"/>
                <a:cs typeface="Arial"/>
              </a:rPr>
              <a:t>e</a:t>
            </a:r>
            <a:r>
              <a:rPr sz="2700" spc="11" dirty="0">
                <a:solidFill>
                  <a:srgbClr val="231F20"/>
                </a:solidFill>
                <a:latin typeface="Arial"/>
                <a:cs typeface="Arial"/>
              </a:rPr>
              <a:t>t</a:t>
            </a:r>
            <a:r>
              <a:rPr sz="2700" spc="22" dirty="0">
                <a:solidFill>
                  <a:srgbClr val="231F20"/>
                </a:solidFill>
                <a:latin typeface="Arial"/>
                <a:cs typeface="Arial"/>
              </a:rPr>
              <a:t> </a:t>
            </a:r>
            <a:r>
              <a:rPr sz="2700" dirty="0">
                <a:solidFill>
                  <a:srgbClr val="231F20"/>
                </a:solidFill>
                <a:latin typeface="Arial"/>
                <a:cs typeface="Arial"/>
              </a:rPr>
              <a:t>p</a:t>
            </a:r>
            <a:r>
              <a:rPr sz="2700" spc="-11" dirty="0">
                <a:solidFill>
                  <a:srgbClr val="231F20"/>
                </a:solidFill>
                <a:latin typeface="Arial"/>
                <a:cs typeface="Arial"/>
              </a:rPr>
              <a:t>o</a:t>
            </a:r>
            <a:r>
              <a:rPr sz="2700" spc="-33" dirty="0">
                <a:solidFill>
                  <a:srgbClr val="231F20"/>
                </a:solidFill>
                <a:latin typeface="Arial"/>
                <a:cs typeface="Arial"/>
              </a:rPr>
              <a:t>i</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s</a:t>
            </a:r>
            <a:endParaRPr sz="2700" dirty="0">
              <a:latin typeface="Arial"/>
              <a:cs typeface="Arial"/>
            </a:endParaRPr>
          </a:p>
          <a:p>
            <a:pPr>
              <a:lnSpc>
                <a:spcPts val="1855"/>
              </a:lnSpc>
              <a:spcBef>
                <a:spcPts val="28"/>
              </a:spcBef>
              <a:buClr>
                <a:srgbClr val="231F20"/>
              </a:buClr>
              <a:buFont typeface="Arial"/>
              <a:buChar char="•"/>
            </a:pPr>
            <a:endParaRPr sz="1900" dirty="0"/>
          </a:p>
          <a:p>
            <a:pPr marL="250857" indent="-224524">
              <a:buClr>
                <a:srgbClr val="231F20"/>
              </a:buClr>
              <a:buFont typeface="Arial"/>
              <a:buChar char="•"/>
              <a:tabLst>
                <a:tab pos="250857" algn="l"/>
              </a:tabLst>
            </a:pPr>
            <a:r>
              <a:rPr sz="2700" spc="-11" dirty="0">
                <a:solidFill>
                  <a:srgbClr val="231F20"/>
                </a:solidFill>
                <a:latin typeface="Arial"/>
                <a:cs typeface="Arial"/>
              </a:rPr>
              <a:t>Us</a:t>
            </a:r>
            <a:r>
              <a:rPr sz="2700" spc="22" dirty="0">
                <a:solidFill>
                  <a:srgbClr val="231F20"/>
                </a:solidFill>
                <a:latin typeface="Arial"/>
                <a:cs typeface="Arial"/>
              </a:rPr>
              <a:t>e </a:t>
            </a:r>
            <a:r>
              <a:rPr sz="2700" spc="33" dirty="0">
                <a:solidFill>
                  <a:srgbClr val="231F20"/>
                </a:solidFill>
                <a:latin typeface="Arial"/>
                <a:cs typeface="Arial"/>
              </a:rPr>
              <a:t>c</a:t>
            </a:r>
            <a:r>
              <a:rPr sz="2700" dirty="0">
                <a:solidFill>
                  <a:srgbClr val="231F20"/>
                </a:solidFill>
                <a:latin typeface="Arial"/>
                <a:cs typeface="Arial"/>
              </a:rPr>
              <a:t>o</a:t>
            </a:r>
            <a:r>
              <a:rPr sz="2700" spc="-11" dirty="0">
                <a:solidFill>
                  <a:srgbClr val="231F20"/>
                </a:solidFill>
                <a:latin typeface="Arial"/>
                <a:cs typeface="Arial"/>
              </a:rPr>
              <a:t>l</a:t>
            </a:r>
            <a:r>
              <a:rPr sz="2700" dirty="0">
                <a:solidFill>
                  <a:srgbClr val="231F20"/>
                </a:solidFill>
                <a:latin typeface="Arial"/>
                <a:cs typeface="Arial"/>
              </a:rPr>
              <a:t>o</a:t>
            </a:r>
            <a:r>
              <a:rPr sz="2700" spc="-22" dirty="0">
                <a:solidFill>
                  <a:srgbClr val="231F20"/>
                </a:solidFill>
                <a:latin typeface="Arial"/>
                <a:cs typeface="Arial"/>
              </a:rPr>
              <a:t>r</a:t>
            </a:r>
            <a:r>
              <a:rPr sz="2700" dirty="0">
                <a:solidFill>
                  <a:srgbClr val="231F20"/>
                </a:solidFill>
                <a:latin typeface="Arial"/>
                <a:cs typeface="Arial"/>
              </a:rPr>
              <a:t>e</a:t>
            </a:r>
            <a:r>
              <a:rPr sz="2700" spc="22" dirty="0">
                <a:solidFill>
                  <a:srgbClr val="231F20"/>
                </a:solidFill>
                <a:latin typeface="Arial"/>
                <a:cs typeface="Arial"/>
              </a:rPr>
              <a:t>d </a:t>
            </a:r>
            <a:r>
              <a:rPr sz="2700" spc="-11" dirty="0">
                <a:solidFill>
                  <a:srgbClr val="231F20"/>
                </a:solidFill>
                <a:latin typeface="Arial"/>
                <a:cs typeface="Arial"/>
              </a:rPr>
              <a:t>gr</a:t>
            </a:r>
            <a:r>
              <a:rPr sz="2700" spc="-22" dirty="0">
                <a:solidFill>
                  <a:srgbClr val="231F20"/>
                </a:solidFill>
                <a:latin typeface="Arial"/>
                <a:cs typeface="Arial"/>
              </a:rPr>
              <a:t>a</a:t>
            </a:r>
            <a:r>
              <a:rPr sz="2700" spc="-11" dirty="0">
                <a:solidFill>
                  <a:srgbClr val="231F20"/>
                </a:solidFill>
                <a:latin typeface="Arial"/>
                <a:cs typeface="Arial"/>
              </a:rPr>
              <a:t>p</a:t>
            </a:r>
            <a:r>
              <a:rPr sz="2700" spc="-22" dirty="0">
                <a:solidFill>
                  <a:srgbClr val="231F20"/>
                </a:solidFill>
                <a:latin typeface="Arial"/>
                <a:cs typeface="Arial"/>
              </a:rPr>
              <a:t>h</a:t>
            </a:r>
            <a:r>
              <a:rPr sz="2700" spc="22" dirty="0">
                <a:solidFill>
                  <a:srgbClr val="231F20"/>
                </a:solidFill>
                <a:latin typeface="Arial"/>
                <a:cs typeface="Arial"/>
              </a:rPr>
              <a:t>s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spc="11" dirty="0">
                <a:solidFill>
                  <a:srgbClr val="231F20"/>
                </a:solidFill>
                <a:latin typeface="Arial"/>
                <a:cs typeface="Arial"/>
              </a:rPr>
              <a:t>c</a:t>
            </a:r>
            <a:r>
              <a:rPr sz="2700" spc="-22" dirty="0">
                <a:solidFill>
                  <a:srgbClr val="231F20"/>
                </a:solidFill>
                <a:latin typeface="Arial"/>
                <a:cs typeface="Arial"/>
              </a:rPr>
              <a:t>ha</a:t>
            </a:r>
            <a:r>
              <a:rPr sz="2700" spc="87" dirty="0">
                <a:solidFill>
                  <a:srgbClr val="231F20"/>
                </a:solidFill>
                <a:latin typeface="Arial"/>
                <a:cs typeface="Arial"/>
              </a:rPr>
              <a:t>r</a:t>
            </a:r>
            <a:r>
              <a:rPr sz="2700" spc="-11" dirty="0">
                <a:solidFill>
                  <a:srgbClr val="231F20"/>
                </a:solidFill>
                <a:latin typeface="Arial"/>
                <a:cs typeface="Arial"/>
              </a:rPr>
              <a:t>t</a:t>
            </a:r>
            <a:r>
              <a:rPr sz="2700" spc="22" dirty="0">
                <a:solidFill>
                  <a:srgbClr val="231F20"/>
                </a:solidFill>
                <a:latin typeface="Arial"/>
                <a:cs typeface="Arial"/>
              </a:rPr>
              <a:t>s</a:t>
            </a:r>
            <a:endParaRPr sz="2700" dirty="0">
              <a:latin typeface="Arial"/>
              <a:cs typeface="Arial"/>
            </a:endParaRPr>
          </a:p>
          <a:p>
            <a:pPr>
              <a:lnSpc>
                <a:spcPts val="1746"/>
              </a:lnSpc>
              <a:spcBef>
                <a:spcPts val="52"/>
              </a:spcBef>
              <a:buClr>
                <a:srgbClr val="231F20"/>
              </a:buClr>
              <a:buFont typeface="Arial"/>
              <a:buChar char="•"/>
            </a:pPr>
            <a:endParaRPr sz="1700" dirty="0"/>
          </a:p>
          <a:p>
            <a:pPr marL="255013" marR="1204391" indent="-228682">
              <a:lnSpc>
                <a:spcPct val="102600"/>
              </a:lnSpc>
              <a:buClr>
                <a:srgbClr val="231F20"/>
              </a:buClr>
              <a:buFont typeface="Arial"/>
              <a:buChar char="•"/>
              <a:tabLst>
                <a:tab pos="250857" algn="l"/>
              </a:tabLst>
            </a:pPr>
            <a:r>
              <a:rPr sz="2700" spc="-11" dirty="0">
                <a:solidFill>
                  <a:srgbClr val="231F20"/>
                </a:solidFill>
                <a:latin typeface="Arial"/>
                <a:cs typeface="Arial"/>
              </a:rPr>
              <a:t>Us</a:t>
            </a:r>
            <a:r>
              <a:rPr sz="2700" spc="22" dirty="0">
                <a:solidFill>
                  <a:srgbClr val="231F20"/>
                </a:solidFill>
                <a:latin typeface="Arial"/>
                <a:cs typeface="Arial"/>
              </a:rPr>
              <a:t>e </a:t>
            </a:r>
            <a:r>
              <a:rPr sz="2700" dirty="0">
                <a:solidFill>
                  <a:srgbClr val="231F20"/>
                </a:solidFill>
                <a:latin typeface="Arial"/>
                <a:cs typeface="Arial"/>
              </a:rPr>
              <a:t>bo</a:t>
            </a:r>
            <a:r>
              <a:rPr sz="2700" spc="-22" dirty="0">
                <a:solidFill>
                  <a:srgbClr val="231F20"/>
                </a:solidFill>
                <a:latin typeface="Arial"/>
                <a:cs typeface="Arial"/>
              </a:rPr>
              <a:t>l</a:t>
            </a:r>
            <a:r>
              <a:rPr sz="2700" spc="22" dirty="0">
                <a:solidFill>
                  <a:srgbClr val="231F20"/>
                </a:solidFill>
                <a:latin typeface="Arial"/>
                <a:cs typeface="Arial"/>
              </a:rPr>
              <a:t>d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p</a:t>
            </a:r>
            <a:r>
              <a:rPr sz="2700" spc="-22" dirty="0">
                <a:solidFill>
                  <a:srgbClr val="231F20"/>
                </a:solidFill>
                <a:latin typeface="Arial"/>
                <a:cs typeface="Arial"/>
              </a:rPr>
              <a:t>r</a:t>
            </a:r>
            <a:r>
              <a:rPr sz="2700" spc="-55" dirty="0">
                <a:solidFill>
                  <a:srgbClr val="231F20"/>
                </a:solidFill>
                <a:latin typeface="Arial"/>
                <a:cs typeface="Arial"/>
              </a:rPr>
              <a:t>o</a:t>
            </a:r>
            <a:r>
              <a:rPr sz="2700" spc="-11" dirty="0">
                <a:solidFill>
                  <a:srgbClr val="231F20"/>
                </a:solidFill>
                <a:latin typeface="Arial"/>
                <a:cs typeface="Arial"/>
              </a:rPr>
              <a:t>vid</a:t>
            </a:r>
            <a:r>
              <a:rPr sz="2700" spc="22" dirty="0">
                <a:solidFill>
                  <a:srgbClr val="231F20"/>
                </a:solidFill>
                <a:latin typeface="Arial"/>
                <a:cs typeface="Arial"/>
              </a:rPr>
              <a:t>e </a:t>
            </a:r>
            <a:r>
              <a:rPr sz="2700" spc="-11" dirty="0">
                <a:solidFill>
                  <a:srgbClr val="231F20"/>
                </a:solidFill>
                <a:latin typeface="Arial"/>
                <a:cs typeface="Arial"/>
              </a:rPr>
              <a:t>e</a:t>
            </a:r>
            <a:r>
              <a:rPr sz="2700" spc="11" dirty="0">
                <a:solidFill>
                  <a:srgbClr val="231F20"/>
                </a:solidFill>
                <a:latin typeface="Arial"/>
                <a:cs typeface="Arial"/>
              </a:rPr>
              <a:t>m</a:t>
            </a:r>
            <a:r>
              <a:rPr sz="2700" spc="-11" dirty="0">
                <a:solidFill>
                  <a:srgbClr val="231F20"/>
                </a:solidFill>
                <a:latin typeface="Arial"/>
                <a:cs typeface="Arial"/>
              </a:rPr>
              <a:t>p</a:t>
            </a:r>
            <a:r>
              <a:rPr sz="2700" spc="-22" dirty="0">
                <a:solidFill>
                  <a:srgbClr val="231F20"/>
                </a:solidFill>
                <a:latin typeface="Arial"/>
                <a:cs typeface="Arial"/>
              </a:rPr>
              <a:t>ha</a:t>
            </a:r>
            <a:r>
              <a:rPr sz="2700" spc="-11" dirty="0">
                <a:solidFill>
                  <a:srgbClr val="231F20"/>
                </a:solidFill>
                <a:latin typeface="Arial"/>
                <a:cs typeface="Arial"/>
              </a:rPr>
              <a:t>s</a:t>
            </a:r>
            <a:r>
              <a:rPr sz="2700" spc="-22" dirty="0">
                <a:solidFill>
                  <a:srgbClr val="231F20"/>
                </a:solidFill>
                <a:latin typeface="Arial"/>
                <a:cs typeface="Arial"/>
              </a:rPr>
              <a:t>i</a:t>
            </a:r>
            <a:r>
              <a:rPr sz="2700" spc="-65" dirty="0">
                <a:solidFill>
                  <a:srgbClr val="231F20"/>
                </a:solidFill>
                <a:latin typeface="Arial"/>
                <a:cs typeface="Arial"/>
              </a:rPr>
              <a:t>s</a:t>
            </a:r>
            <a:r>
              <a:rPr sz="2700" spc="11" dirty="0">
                <a:solidFill>
                  <a:srgbClr val="231F20"/>
                </a:solidFill>
                <a:latin typeface="Arial"/>
                <a:cs typeface="Arial"/>
              </a:rPr>
              <a:t>;</a:t>
            </a:r>
            <a:r>
              <a:rPr sz="2700" spc="22" dirty="0">
                <a:solidFill>
                  <a:srgbClr val="231F20"/>
                </a:solidFill>
                <a:latin typeface="Arial"/>
                <a:cs typeface="Arial"/>
              </a:rPr>
              <a:t> </a:t>
            </a:r>
            <a:r>
              <a:rPr sz="2700" spc="-65" dirty="0">
                <a:solidFill>
                  <a:srgbClr val="231F20"/>
                </a:solidFill>
                <a:latin typeface="Arial"/>
                <a:cs typeface="Arial"/>
              </a:rPr>
              <a:t>a</a:t>
            </a:r>
            <a:r>
              <a:rPr sz="2700" spc="-55" dirty="0">
                <a:solidFill>
                  <a:srgbClr val="231F20"/>
                </a:solidFill>
                <a:latin typeface="Arial"/>
                <a:cs typeface="Arial"/>
              </a:rPr>
              <a:t>v</a:t>
            </a:r>
            <a:r>
              <a:rPr sz="2700" spc="-11" dirty="0">
                <a:solidFill>
                  <a:srgbClr val="231F20"/>
                </a:solidFill>
                <a:latin typeface="Arial"/>
                <a:cs typeface="Arial"/>
              </a:rPr>
              <a:t>oi</a:t>
            </a:r>
            <a:r>
              <a:rPr sz="2700" spc="22" dirty="0">
                <a:solidFill>
                  <a:srgbClr val="231F20"/>
                </a:solidFill>
                <a:latin typeface="Arial"/>
                <a:cs typeface="Arial"/>
              </a:rPr>
              <a:t>d </a:t>
            </a:r>
            <a:r>
              <a:rPr sz="2700" spc="33" dirty="0">
                <a:solidFill>
                  <a:srgbClr val="231F20"/>
                </a:solidFill>
                <a:latin typeface="Arial"/>
                <a:cs typeface="Arial"/>
              </a:rPr>
              <a:t>c</a:t>
            </a:r>
            <a:r>
              <a:rPr sz="2700" spc="-22" dirty="0">
                <a:solidFill>
                  <a:srgbClr val="231F20"/>
                </a:solidFill>
                <a:latin typeface="Arial"/>
                <a:cs typeface="Arial"/>
              </a:rPr>
              <a:t>a</a:t>
            </a:r>
            <a:r>
              <a:rPr sz="2700" spc="-11" dirty="0">
                <a:solidFill>
                  <a:srgbClr val="231F20"/>
                </a:solidFill>
                <a:latin typeface="Arial"/>
                <a:cs typeface="Arial"/>
              </a:rPr>
              <a:t>p</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al</a:t>
            </a:r>
            <a:r>
              <a:rPr sz="2700" spc="22" dirty="0">
                <a:solidFill>
                  <a:srgbClr val="231F20"/>
                </a:solidFill>
                <a:latin typeface="Arial"/>
                <a:cs typeface="Arial"/>
              </a:rPr>
              <a:t>s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a:t>
            </a:r>
            <a:r>
              <a:rPr sz="2700" spc="11" dirty="0">
                <a:solidFill>
                  <a:srgbClr val="231F20"/>
                </a:solidFill>
                <a:latin typeface="Arial"/>
                <a:cs typeface="Arial"/>
              </a:rPr>
              <a:t> </a:t>
            </a:r>
            <a:r>
              <a:rPr sz="2700" spc="-22" dirty="0">
                <a:solidFill>
                  <a:srgbClr val="231F20"/>
                </a:solidFill>
                <a:latin typeface="Arial"/>
                <a:cs typeface="Arial"/>
              </a:rPr>
              <a:t>u</a:t>
            </a:r>
            <a:r>
              <a:rPr sz="2700" spc="-11" dirty="0">
                <a:solidFill>
                  <a:srgbClr val="231F20"/>
                </a:solidFill>
                <a:latin typeface="Arial"/>
                <a:cs typeface="Arial"/>
              </a:rPr>
              <a:t>nde</a:t>
            </a:r>
            <a:r>
              <a:rPr sz="2700" spc="22" dirty="0">
                <a:solidFill>
                  <a:srgbClr val="231F20"/>
                </a:solidFill>
                <a:latin typeface="Arial"/>
                <a:cs typeface="Arial"/>
              </a:rPr>
              <a:t>r</a:t>
            </a:r>
            <a:r>
              <a:rPr sz="2700" spc="-33" dirty="0">
                <a:solidFill>
                  <a:srgbClr val="231F20"/>
                </a:solidFill>
                <a:latin typeface="Arial"/>
                <a:cs typeface="Arial"/>
              </a:rPr>
              <a:t>lini</a:t>
            </a:r>
            <a:r>
              <a:rPr sz="2700" spc="-11" dirty="0">
                <a:solidFill>
                  <a:srgbClr val="231F20"/>
                </a:solidFill>
                <a:latin typeface="Arial"/>
                <a:cs typeface="Arial"/>
              </a:rPr>
              <a:t>n</a:t>
            </a:r>
            <a:r>
              <a:rPr sz="2700" spc="22" dirty="0">
                <a:solidFill>
                  <a:srgbClr val="231F20"/>
                </a:solidFill>
                <a:latin typeface="Arial"/>
                <a:cs typeface="Arial"/>
              </a:rPr>
              <a:t>g</a:t>
            </a:r>
            <a:endParaRPr sz="2700" dirty="0">
              <a:latin typeface="Arial"/>
              <a:cs typeface="Arial"/>
            </a:endParaRPr>
          </a:p>
          <a:p>
            <a:pPr>
              <a:lnSpc>
                <a:spcPts val="1855"/>
              </a:lnSpc>
              <a:spcBef>
                <a:spcPts val="28"/>
              </a:spcBef>
              <a:buClr>
                <a:srgbClr val="231F20"/>
              </a:buClr>
              <a:buFont typeface="Arial"/>
              <a:buChar char="•"/>
            </a:pPr>
            <a:endParaRPr sz="1900" dirty="0"/>
          </a:p>
          <a:p>
            <a:pPr marL="250857" indent="-224524">
              <a:buClr>
                <a:srgbClr val="231F20"/>
              </a:buClr>
              <a:buFont typeface="Arial"/>
              <a:buChar char="•"/>
              <a:tabLst>
                <a:tab pos="250857" algn="l"/>
              </a:tabLst>
            </a:pPr>
            <a:r>
              <a:rPr sz="2700" spc="-76" dirty="0">
                <a:solidFill>
                  <a:srgbClr val="231F20"/>
                </a:solidFill>
                <a:latin typeface="Arial"/>
                <a:cs typeface="Arial"/>
              </a:rPr>
              <a:t>A</a:t>
            </a:r>
            <a:r>
              <a:rPr sz="2700" spc="-55" dirty="0">
                <a:solidFill>
                  <a:srgbClr val="231F20"/>
                </a:solidFill>
                <a:latin typeface="Arial"/>
                <a:cs typeface="Arial"/>
              </a:rPr>
              <a:t>v</a:t>
            </a:r>
            <a:r>
              <a:rPr sz="2700" spc="-11" dirty="0">
                <a:solidFill>
                  <a:srgbClr val="231F20"/>
                </a:solidFill>
                <a:latin typeface="Arial"/>
                <a:cs typeface="Arial"/>
              </a:rPr>
              <a:t>oi</a:t>
            </a:r>
            <a:r>
              <a:rPr sz="2700" spc="22" dirty="0">
                <a:solidFill>
                  <a:srgbClr val="231F20"/>
                </a:solidFill>
                <a:latin typeface="Arial"/>
                <a:cs typeface="Arial"/>
              </a:rPr>
              <a:t>d </a:t>
            </a:r>
            <a:r>
              <a:rPr sz="2700" spc="-11" dirty="0">
                <a:solidFill>
                  <a:srgbClr val="231F20"/>
                </a:solidFill>
                <a:latin typeface="Arial"/>
                <a:cs typeface="Arial"/>
              </a:rPr>
              <a:t>l</a:t>
            </a:r>
            <a:r>
              <a:rPr sz="2700" dirty="0">
                <a:solidFill>
                  <a:srgbClr val="231F20"/>
                </a:solidFill>
                <a:latin typeface="Arial"/>
                <a:cs typeface="Arial"/>
              </a:rPr>
              <a:t>o</a:t>
            </a:r>
            <a:r>
              <a:rPr sz="2700" spc="-11" dirty="0">
                <a:solidFill>
                  <a:srgbClr val="231F20"/>
                </a:solidFill>
                <a:latin typeface="Arial"/>
                <a:cs typeface="Arial"/>
              </a:rPr>
              <a:t>n</a:t>
            </a:r>
            <a:r>
              <a:rPr sz="2700" spc="22" dirty="0">
                <a:solidFill>
                  <a:srgbClr val="231F20"/>
                </a:solidFill>
                <a:latin typeface="Arial"/>
                <a:cs typeface="Arial"/>
              </a:rPr>
              <a:t>g </a:t>
            </a:r>
            <a:r>
              <a:rPr sz="2700" spc="-22" dirty="0">
                <a:solidFill>
                  <a:srgbClr val="231F20"/>
                </a:solidFill>
                <a:latin typeface="Arial"/>
                <a:cs typeface="Arial"/>
              </a:rPr>
              <a:t>nu</a:t>
            </a:r>
            <a:r>
              <a:rPr sz="2700" spc="11" dirty="0">
                <a:solidFill>
                  <a:srgbClr val="231F20"/>
                </a:solidFill>
                <a:latin typeface="Arial"/>
                <a:cs typeface="Arial"/>
              </a:rPr>
              <a:t>m</a:t>
            </a:r>
            <a:r>
              <a:rPr sz="2700" spc="-11" dirty="0">
                <a:solidFill>
                  <a:srgbClr val="231F20"/>
                </a:solidFill>
                <a:latin typeface="Arial"/>
                <a:cs typeface="Arial"/>
              </a:rPr>
              <a:t>e</a:t>
            </a:r>
            <a:r>
              <a:rPr sz="2700" spc="22" dirty="0">
                <a:solidFill>
                  <a:srgbClr val="231F20"/>
                </a:solidFill>
                <a:latin typeface="Arial"/>
                <a:cs typeface="Arial"/>
              </a:rPr>
              <a:t>r</a:t>
            </a:r>
            <a:r>
              <a:rPr sz="2700" spc="-22" dirty="0">
                <a:solidFill>
                  <a:srgbClr val="231F20"/>
                </a:solidFill>
                <a:latin typeface="Arial"/>
                <a:cs typeface="Arial"/>
              </a:rPr>
              <a:t>i</a:t>
            </a:r>
            <a:r>
              <a:rPr sz="2700" spc="33" dirty="0">
                <a:solidFill>
                  <a:srgbClr val="231F20"/>
                </a:solidFill>
                <a:latin typeface="Arial"/>
                <a:cs typeface="Arial"/>
              </a:rPr>
              <a:t>c</a:t>
            </a:r>
            <a:r>
              <a:rPr sz="2700" spc="-22" dirty="0">
                <a:solidFill>
                  <a:srgbClr val="231F20"/>
                </a:solidFill>
                <a:latin typeface="Arial"/>
                <a:cs typeface="Arial"/>
              </a:rPr>
              <a:t>a</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t</a:t>
            </a:r>
            <a:r>
              <a:rPr sz="2700" spc="-22" dirty="0">
                <a:solidFill>
                  <a:srgbClr val="231F20"/>
                </a:solidFill>
                <a:latin typeface="Arial"/>
                <a:cs typeface="Arial"/>
              </a:rPr>
              <a:t>a</a:t>
            </a:r>
            <a:r>
              <a:rPr sz="2700" spc="-11" dirty="0">
                <a:solidFill>
                  <a:srgbClr val="231F20"/>
                </a:solidFill>
                <a:latin typeface="Arial"/>
                <a:cs typeface="Arial"/>
              </a:rPr>
              <a:t>b</a:t>
            </a:r>
            <a:r>
              <a:rPr sz="2700" spc="-22" dirty="0">
                <a:solidFill>
                  <a:srgbClr val="231F20"/>
                </a:solidFill>
                <a:latin typeface="Arial"/>
                <a:cs typeface="Arial"/>
              </a:rPr>
              <a:t>l</a:t>
            </a:r>
            <a:r>
              <a:rPr sz="2700" dirty="0">
                <a:solidFill>
                  <a:srgbClr val="231F20"/>
                </a:solidFill>
                <a:latin typeface="Arial"/>
                <a:cs typeface="Arial"/>
              </a:rPr>
              <a:t>e</a:t>
            </a:r>
            <a:r>
              <a:rPr sz="2700" spc="22" dirty="0">
                <a:solidFill>
                  <a:srgbClr val="231F20"/>
                </a:solidFill>
                <a:latin typeface="Arial"/>
                <a:cs typeface="Arial"/>
              </a:rPr>
              <a:t>s</a:t>
            </a:r>
            <a:endParaRPr sz="2700" dirty="0">
              <a:latin typeface="Arial"/>
              <a:cs typeface="Arial"/>
            </a:endParaRPr>
          </a:p>
        </p:txBody>
      </p:sp>
      <p:sp>
        <p:nvSpPr>
          <p:cNvPr id="22" name="object 22"/>
          <p:cNvSpPr txBox="1"/>
          <p:nvPr/>
        </p:nvSpPr>
        <p:spPr>
          <a:xfrm>
            <a:off x="12088073" y="29037742"/>
            <a:ext cx="9097096" cy="2585258"/>
          </a:xfrm>
          <a:prstGeom prst="rect">
            <a:avLst/>
          </a:prstGeom>
        </p:spPr>
        <p:txBody>
          <a:bodyPr vert="horz" wrap="square" lIns="0" tIns="0" rIns="0" bIns="0" rtlCol="0">
            <a:spAutoFit/>
          </a:bodyPr>
          <a:lstStyle/>
          <a:p>
            <a:pPr marL="27719" marR="13860">
              <a:lnSpc>
                <a:spcPct val="102600"/>
              </a:lnSpc>
            </a:pPr>
            <a:r>
              <a:rPr sz="2700" spc="-22" dirty="0">
                <a:solidFill>
                  <a:srgbClr val="231F20"/>
                </a:solidFill>
                <a:latin typeface="Arial"/>
                <a:cs typeface="Arial"/>
              </a:rPr>
              <a:t>Au</a:t>
            </a:r>
            <a:r>
              <a:rPr sz="2700" spc="-11" dirty="0">
                <a:solidFill>
                  <a:srgbClr val="231F20"/>
                </a:solidFill>
                <a:latin typeface="Arial"/>
                <a:cs typeface="Arial"/>
              </a:rPr>
              <a:t>th</a:t>
            </a:r>
            <a:r>
              <a:rPr sz="2700" dirty="0">
                <a:solidFill>
                  <a:srgbClr val="231F20"/>
                </a:solidFill>
                <a:latin typeface="Arial"/>
                <a:cs typeface="Arial"/>
              </a:rPr>
              <a:t>o</a:t>
            </a:r>
            <a:r>
              <a:rPr sz="2700" spc="22" dirty="0">
                <a:solidFill>
                  <a:srgbClr val="231F20"/>
                </a:solidFill>
                <a:latin typeface="Arial"/>
                <a:cs typeface="Arial"/>
              </a:rPr>
              <a:t>rs </a:t>
            </a:r>
            <a:r>
              <a:rPr sz="2700" spc="-22" dirty="0">
                <a:solidFill>
                  <a:srgbClr val="231F20"/>
                </a:solidFill>
                <a:latin typeface="Arial"/>
                <a:cs typeface="Arial"/>
              </a:rPr>
              <a:t>s</a:t>
            </a:r>
            <a:r>
              <a:rPr sz="2700" spc="-11" dirty="0">
                <a:solidFill>
                  <a:srgbClr val="231F20"/>
                </a:solidFill>
                <a:latin typeface="Arial"/>
                <a:cs typeface="Arial"/>
              </a:rPr>
              <a:t>ho</a:t>
            </a:r>
            <a:r>
              <a:rPr sz="2700" spc="-22" dirty="0">
                <a:solidFill>
                  <a:srgbClr val="231F20"/>
                </a:solidFill>
                <a:latin typeface="Arial"/>
                <a:cs typeface="Arial"/>
              </a:rPr>
              <a:t>ul</a:t>
            </a:r>
            <a:r>
              <a:rPr sz="2700" spc="22" dirty="0">
                <a:solidFill>
                  <a:srgbClr val="231F20"/>
                </a:solidFill>
                <a:latin typeface="Arial"/>
                <a:cs typeface="Arial"/>
              </a:rPr>
              <a:t>d </a:t>
            </a:r>
            <a:r>
              <a:rPr sz="2700" spc="-22" dirty="0">
                <a:solidFill>
                  <a:srgbClr val="231F20"/>
                </a:solidFill>
                <a:latin typeface="Arial"/>
                <a:cs typeface="Arial"/>
              </a:rPr>
              <a:t>r</a:t>
            </a:r>
            <a:r>
              <a:rPr sz="2700" spc="55" dirty="0">
                <a:solidFill>
                  <a:srgbClr val="231F20"/>
                </a:solidFill>
                <a:latin typeface="Arial"/>
                <a:cs typeface="Arial"/>
              </a:rPr>
              <a:t>e</a:t>
            </a:r>
            <a:r>
              <a:rPr sz="2700" spc="11" dirty="0">
                <a:solidFill>
                  <a:srgbClr val="231F20"/>
                </a:solidFill>
                <a:latin typeface="Arial"/>
                <a:cs typeface="Arial"/>
              </a:rPr>
              <a:t>-w</a:t>
            </a:r>
            <a:r>
              <a:rPr sz="2700" spc="22" dirty="0">
                <a:solidFill>
                  <a:srgbClr val="231F20"/>
                </a:solidFill>
                <a:latin typeface="Arial"/>
                <a:cs typeface="Arial"/>
              </a:rPr>
              <a:t>r</a:t>
            </a:r>
            <a:r>
              <a:rPr sz="2700" spc="-33" dirty="0">
                <a:solidFill>
                  <a:srgbClr val="231F20"/>
                </a:solidFill>
                <a:latin typeface="Arial"/>
                <a:cs typeface="Arial"/>
              </a:rPr>
              <a:t>i</a:t>
            </a:r>
            <a:r>
              <a:rPr sz="2700" spc="-44" dirty="0">
                <a:solidFill>
                  <a:srgbClr val="231F20"/>
                </a:solidFill>
                <a:latin typeface="Arial"/>
                <a:cs typeface="Arial"/>
              </a:rPr>
              <a:t>t</a:t>
            </a:r>
            <a:r>
              <a:rPr sz="2700" spc="22" dirty="0">
                <a:solidFill>
                  <a:srgbClr val="231F20"/>
                </a:solidFill>
                <a:latin typeface="Arial"/>
                <a:cs typeface="Arial"/>
              </a:rPr>
              <a:t>e </a:t>
            </a:r>
            <a:r>
              <a:rPr sz="2700" spc="-11" dirty="0">
                <a:solidFill>
                  <a:srgbClr val="231F20"/>
                </a:solidFill>
                <a:latin typeface="Arial"/>
                <a:cs typeface="Arial"/>
              </a:rPr>
              <a:t>the</a:t>
            </a:r>
            <a:r>
              <a:rPr sz="2700" spc="-33" dirty="0">
                <a:solidFill>
                  <a:srgbClr val="231F20"/>
                </a:solidFill>
                <a:latin typeface="Arial"/>
                <a:cs typeface="Arial"/>
              </a:rPr>
              <a:t>i</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pa</a:t>
            </a:r>
            <a:r>
              <a:rPr sz="2700" dirty="0">
                <a:solidFill>
                  <a:srgbClr val="231F20"/>
                </a:solidFill>
                <a:latin typeface="Arial"/>
                <a:cs typeface="Arial"/>
              </a:rPr>
              <a:t>p</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a:t>
            </a:r>
            <a:r>
              <a:rPr sz="2700" spc="22" dirty="0">
                <a:solidFill>
                  <a:srgbClr val="231F20"/>
                </a:solidFill>
                <a:latin typeface="Arial"/>
                <a:cs typeface="Arial"/>
              </a:rPr>
              <a:t>o </a:t>
            </a:r>
            <a:r>
              <a:rPr sz="2700" spc="-11" dirty="0">
                <a:solidFill>
                  <a:srgbClr val="231F20"/>
                </a:solidFill>
                <a:latin typeface="Arial"/>
                <a:cs typeface="Arial"/>
              </a:rPr>
              <a:t>t</a:t>
            </a:r>
            <a:r>
              <a:rPr sz="2700" spc="-22" dirty="0">
                <a:solidFill>
                  <a:srgbClr val="231F20"/>
                </a:solidFill>
                <a:latin typeface="Arial"/>
                <a:cs typeface="Arial"/>
              </a:rPr>
              <a:t>h</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 </a:t>
            </a:r>
            <a:r>
              <a:rPr sz="2700" spc="-22" dirty="0">
                <a:solidFill>
                  <a:srgbClr val="231F20"/>
                </a:solidFill>
                <a:latin typeface="Arial"/>
                <a:cs typeface="Arial"/>
              </a:rPr>
              <a:t>i</a:t>
            </a:r>
            <a:r>
              <a:rPr sz="2700" spc="22" dirty="0">
                <a:solidFill>
                  <a:srgbClr val="231F20"/>
                </a:solidFill>
                <a:latin typeface="Arial"/>
                <a:cs typeface="Arial"/>
              </a:rPr>
              <a:t>s </a:t>
            </a:r>
            <a:r>
              <a:rPr sz="2700" spc="-22" dirty="0">
                <a:solidFill>
                  <a:srgbClr val="231F20"/>
                </a:solidFill>
                <a:latin typeface="Arial"/>
                <a:cs typeface="Arial"/>
              </a:rPr>
              <a:t>su</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a</a:t>
            </a:r>
            <a:r>
              <a:rPr sz="2700" spc="-11" dirty="0">
                <a:solidFill>
                  <a:srgbClr val="231F20"/>
                </a:solidFill>
                <a:latin typeface="Arial"/>
                <a:cs typeface="Arial"/>
              </a:rPr>
              <a:t>b</a:t>
            </a:r>
            <a:r>
              <a:rPr sz="2700" spc="-22" dirty="0">
                <a:solidFill>
                  <a:srgbClr val="231F20"/>
                </a:solidFill>
                <a:latin typeface="Arial"/>
                <a:cs typeface="Arial"/>
              </a:rPr>
              <a:t>l</a:t>
            </a:r>
            <a:r>
              <a:rPr sz="2700" spc="22" dirty="0">
                <a:solidFill>
                  <a:srgbClr val="231F20"/>
                </a:solidFill>
                <a:latin typeface="Arial"/>
                <a:cs typeface="Arial"/>
              </a:rPr>
              <a:t>e </a:t>
            </a:r>
            <a:r>
              <a:rPr sz="2700" spc="-33" dirty="0">
                <a:solidFill>
                  <a:srgbClr val="231F20"/>
                </a:solidFill>
                <a:latin typeface="Arial"/>
                <a:cs typeface="Arial"/>
              </a:rPr>
              <a:t>f</a:t>
            </a:r>
            <a:r>
              <a:rPr sz="2700" dirty="0">
                <a:solidFill>
                  <a:srgbClr val="231F20"/>
                </a:solidFill>
                <a:latin typeface="Arial"/>
                <a:cs typeface="Arial"/>
              </a:rPr>
              <a:t>o</a:t>
            </a:r>
            <a:r>
              <a:rPr sz="2700" spc="11" dirty="0">
                <a:solidFill>
                  <a:srgbClr val="231F20"/>
                </a:solidFill>
                <a:latin typeface="Arial"/>
                <a:cs typeface="Arial"/>
              </a:rPr>
              <a:t>r </a:t>
            </a:r>
            <a:r>
              <a:rPr sz="2700" spc="-11" dirty="0">
                <a:solidFill>
                  <a:srgbClr val="231F20"/>
                </a:solidFill>
                <a:latin typeface="Arial"/>
                <a:cs typeface="Arial"/>
              </a:rPr>
              <a:t>th</a:t>
            </a:r>
            <a:r>
              <a:rPr sz="2700" spc="22" dirty="0">
                <a:solidFill>
                  <a:srgbClr val="231F20"/>
                </a:solidFill>
                <a:latin typeface="Arial"/>
                <a:cs typeface="Arial"/>
              </a:rPr>
              <a:t>e </a:t>
            </a:r>
            <a:r>
              <a:rPr sz="2700" spc="-11" dirty="0">
                <a:solidFill>
                  <a:srgbClr val="231F20"/>
                </a:solidFill>
                <a:latin typeface="Arial"/>
                <a:cs typeface="Arial"/>
              </a:rPr>
              <a:t>b</a:t>
            </a:r>
            <a:r>
              <a:rPr sz="2700" spc="-22" dirty="0">
                <a:solidFill>
                  <a:srgbClr val="231F20"/>
                </a:solidFill>
                <a:latin typeface="Arial"/>
                <a:cs typeface="Arial"/>
              </a:rPr>
              <a:t>r</a:t>
            </a:r>
            <a:r>
              <a:rPr sz="2700" spc="-65" dirty="0">
                <a:solidFill>
                  <a:srgbClr val="231F20"/>
                </a:solidFill>
                <a:latin typeface="Arial"/>
                <a:cs typeface="Arial"/>
              </a:rPr>
              <a:t>e</a:t>
            </a:r>
            <a:r>
              <a:rPr sz="2700" spc="-11" dirty="0">
                <a:solidFill>
                  <a:srgbClr val="231F20"/>
                </a:solidFill>
                <a:latin typeface="Arial"/>
                <a:cs typeface="Arial"/>
              </a:rPr>
              <a:t>v</a:t>
            </a:r>
            <a:r>
              <a:rPr sz="2700" spc="-33" dirty="0">
                <a:solidFill>
                  <a:srgbClr val="231F20"/>
                </a:solidFill>
                <a:latin typeface="Arial"/>
                <a:cs typeface="Arial"/>
              </a:rPr>
              <a:t>i</a:t>
            </a:r>
            <a:r>
              <a:rPr sz="2700" spc="44" dirty="0">
                <a:solidFill>
                  <a:srgbClr val="231F20"/>
                </a:solidFill>
                <a:latin typeface="Arial"/>
                <a:cs typeface="Arial"/>
              </a:rPr>
              <a:t>t</a:t>
            </a:r>
            <a:r>
              <a:rPr sz="2700" spc="22" dirty="0">
                <a:solidFill>
                  <a:srgbClr val="231F20"/>
                </a:solidFill>
                <a:latin typeface="Arial"/>
                <a:cs typeface="Arial"/>
              </a:rPr>
              <a:t>y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th</a:t>
            </a:r>
            <a:r>
              <a:rPr sz="2700" spc="22" dirty="0">
                <a:solidFill>
                  <a:srgbClr val="231F20"/>
                </a:solidFill>
                <a:latin typeface="Arial"/>
                <a:cs typeface="Arial"/>
              </a:rPr>
              <a:t>e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f</a:t>
            </a:r>
            <a:r>
              <a:rPr sz="2700" dirty="0">
                <a:solidFill>
                  <a:srgbClr val="231F20"/>
                </a:solidFill>
                <a:latin typeface="Arial"/>
                <a:cs typeface="Arial"/>
              </a:rPr>
              <a:t>o</a:t>
            </a:r>
            <a:r>
              <a:rPr sz="2700" spc="22" dirty="0">
                <a:solidFill>
                  <a:srgbClr val="231F20"/>
                </a:solidFill>
                <a:latin typeface="Arial"/>
                <a:cs typeface="Arial"/>
              </a:rPr>
              <a:t>r</a:t>
            </a:r>
            <a:r>
              <a:rPr sz="2700" spc="11" dirty="0">
                <a:solidFill>
                  <a:srgbClr val="231F20"/>
                </a:solidFill>
                <a:latin typeface="Arial"/>
                <a:cs typeface="Arial"/>
              </a:rPr>
              <a:t>m</a:t>
            </a:r>
            <a:r>
              <a:rPr sz="2700" spc="-33" dirty="0">
                <a:solidFill>
                  <a:srgbClr val="231F20"/>
                </a:solidFill>
                <a:latin typeface="Arial"/>
                <a:cs typeface="Arial"/>
              </a:rPr>
              <a:t>a</a:t>
            </a:r>
            <a:r>
              <a:rPr sz="2700" spc="-11" dirty="0">
                <a:solidFill>
                  <a:srgbClr val="231F20"/>
                </a:solidFill>
                <a:latin typeface="Arial"/>
                <a:cs typeface="Arial"/>
              </a:rPr>
              <a:t>t</a:t>
            </a:r>
            <a:r>
              <a:rPr sz="2700" spc="11" dirty="0">
                <a:solidFill>
                  <a:srgbClr val="231F20"/>
                </a:solidFill>
                <a:latin typeface="Arial"/>
                <a:cs typeface="Arial"/>
              </a:rPr>
              <a:t>.</a:t>
            </a:r>
            <a:r>
              <a:rPr sz="2700" spc="22" dirty="0">
                <a:solidFill>
                  <a:srgbClr val="231F20"/>
                </a:solidFill>
                <a:latin typeface="Arial"/>
                <a:cs typeface="Arial"/>
              </a:rPr>
              <a:t> </a:t>
            </a:r>
            <a:r>
              <a:rPr sz="2700" spc="-44" dirty="0">
                <a:solidFill>
                  <a:srgbClr val="231F20"/>
                </a:solidFill>
                <a:latin typeface="Arial"/>
                <a:cs typeface="Arial"/>
              </a:rPr>
              <a:t>R</a:t>
            </a:r>
            <a:r>
              <a:rPr sz="2700" dirty="0">
                <a:solidFill>
                  <a:srgbClr val="231F20"/>
                </a:solidFill>
                <a:latin typeface="Arial"/>
                <a:cs typeface="Arial"/>
              </a:rPr>
              <a:t>e</a:t>
            </a:r>
            <a:r>
              <a:rPr sz="2700" spc="-22" dirty="0">
                <a:solidFill>
                  <a:srgbClr val="231F20"/>
                </a:solidFill>
                <a:latin typeface="Arial"/>
                <a:cs typeface="Arial"/>
              </a:rPr>
              <a:t>s</a:t>
            </a:r>
            <a:r>
              <a:rPr sz="2700" dirty="0">
                <a:solidFill>
                  <a:srgbClr val="231F20"/>
                </a:solidFill>
                <a:latin typeface="Arial"/>
                <a:cs typeface="Arial"/>
              </a:rPr>
              <a:t>p</a:t>
            </a:r>
            <a:r>
              <a:rPr sz="2700" spc="-11" dirty="0">
                <a:solidFill>
                  <a:srgbClr val="231F20"/>
                </a:solidFill>
                <a:latin typeface="Arial"/>
                <a:cs typeface="Arial"/>
              </a:rPr>
              <a:t>e</a:t>
            </a:r>
            <a:r>
              <a:rPr sz="2700" spc="11" dirty="0">
                <a:solidFill>
                  <a:srgbClr val="231F20"/>
                </a:solidFill>
                <a:latin typeface="Arial"/>
                <a:cs typeface="Arial"/>
              </a:rPr>
              <a:t>ct</a:t>
            </a:r>
            <a:r>
              <a:rPr sz="2700" spc="22" dirty="0">
                <a:solidFill>
                  <a:srgbClr val="231F20"/>
                </a:solidFill>
                <a:latin typeface="Arial"/>
                <a:cs typeface="Arial"/>
              </a:rPr>
              <a:t>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a</a:t>
            </a:r>
            <a:r>
              <a:rPr sz="2700" spc="-11" dirty="0">
                <a:solidFill>
                  <a:srgbClr val="231F20"/>
                </a:solidFill>
                <a:latin typeface="Arial"/>
                <a:cs typeface="Arial"/>
              </a:rPr>
              <a:t>u</a:t>
            </a:r>
            <a:r>
              <a:rPr sz="2700" spc="-22" dirty="0">
                <a:solidFill>
                  <a:srgbClr val="231F20"/>
                </a:solidFill>
                <a:latin typeface="Arial"/>
                <a:cs typeface="Arial"/>
              </a:rPr>
              <a:t>di</a:t>
            </a:r>
            <a:r>
              <a:rPr sz="2700" spc="-11" dirty="0">
                <a:solidFill>
                  <a:srgbClr val="231F20"/>
                </a:solidFill>
                <a:latin typeface="Arial"/>
                <a:cs typeface="Arial"/>
              </a:rPr>
              <a:t>e</a:t>
            </a:r>
            <a:r>
              <a:rPr sz="2700" spc="-22" dirty="0">
                <a:solidFill>
                  <a:srgbClr val="231F20"/>
                </a:solidFill>
                <a:latin typeface="Arial"/>
                <a:cs typeface="Arial"/>
              </a:rPr>
              <a:t>n</a:t>
            </a:r>
            <a:r>
              <a:rPr sz="2700" spc="33" dirty="0">
                <a:solidFill>
                  <a:srgbClr val="231F20"/>
                </a:solidFill>
                <a:latin typeface="Arial"/>
                <a:cs typeface="Arial"/>
              </a:rPr>
              <a:t>c</a:t>
            </a:r>
            <a:r>
              <a:rPr sz="2700" spc="-55" dirty="0">
                <a:solidFill>
                  <a:srgbClr val="231F20"/>
                </a:solidFill>
                <a:latin typeface="Arial"/>
                <a:cs typeface="Arial"/>
              </a:rPr>
              <a:t>e</a:t>
            </a:r>
            <a:r>
              <a:rPr sz="2700" spc="11" dirty="0">
                <a:solidFill>
                  <a:srgbClr val="231F20"/>
                </a:solidFill>
                <a:latin typeface="Arial"/>
                <a:cs typeface="Arial"/>
              </a:rPr>
              <a:t>.  </a:t>
            </a:r>
            <a:r>
              <a:rPr sz="2700" spc="22" dirty="0">
                <a:solidFill>
                  <a:srgbClr val="231F20"/>
                </a:solidFill>
                <a:latin typeface="Arial"/>
                <a:cs typeface="Arial"/>
              </a:rPr>
              <a:t>As a </a:t>
            </a:r>
            <a:r>
              <a:rPr sz="2700" spc="-11" dirty="0">
                <a:solidFill>
                  <a:srgbClr val="231F20"/>
                </a:solidFill>
                <a:latin typeface="Arial"/>
                <a:cs typeface="Arial"/>
              </a:rPr>
              <a:t>gener</a:t>
            </a:r>
            <a:r>
              <a:rPr sz="2700" spc="-22" dirty="0">
                <a:solidFill>
                  <a:srgbClr val="231F20"/>
                </a:solidFill>
                <a:latin typeface="Arial"/>
                <a:cs typeface="Arial"/>
              </a:rPr>
              <a:t>a</a:t>
            </a:r>
            <a:r>
              <a:rPr sz="2700" spc="11" dirty="0">
                <a:solidFill>
                  <a:srgbClr val="231F20"/>
                </a:solidFill>
                <a:latin typeface="Arial"/>
                <a:cs typeface="Arial"/>
              </a:rPr>
              <a:t>l</a:t>
            </a:r>
            <a:r>
              <a:rPr sz="2700" spc="22" dirty="0">
                <a:solidFill>
                  <a:srgbClr val="231F20"/>
                </a:solidFill>
                <a:latin typeface="Arial"/>
                <a:cs typeface="Arial"/>
              </a:rPr>
              <a:t> r</a:t>
            </a:r>
            <a:r>
              <a:rPr sz="2700" spc="-22" dirty="0">
                <a:solidFill>
                  <a:srgbClr val="231F20"/>
                </a:solidFill>
                <a:latin typeface="Arial"/>
                <a:cs typeface="Arial"/>
              </a:rPr>
              <a:t>ul</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22" dirty="0">
                <a:solidFill>
                  <a:srgbClr val="231F20"/>
                </a:solidFill>
                <a:latin typeface="Arial"/>
                <a:cs typeface="Arial"/>
              </a:rPr>
              <a:t>l</a:t>
            </a:r>
            <a:r>
              <a:rPr sz="2700" dirty="0">
                <a:solidFill>
                  <a:srgbClr val="231F20"/>
                </a:solidFill>
                <a:latin typeface="Arial"/>
                <a:cs typeface="Arial"/>
              </a:rPr>
              <a:t>es</a:t>
            </a:r>
            <a:r>
              <a:rPr sz="2700" spc="22" dirty="0">
                <a:solidFill>
                  <a:srgbClr val="231F20"/>
                </a:solidFill>
                <a:latin typeface="Arial"/>
                <a:cs typeface="Arial"/>
              </a:rPr>
              <a:t>s </a:t>
            </a:r>
            <a:r>
              <a:rPr sz="2700" spc="-22" dirty="0">
                <a:solidFill>
                  <a:srgbClr val="231F20"/>
                </a:solidFill>
                <a:latin typeface="Arial"/>
                <a:cs typeface="Arial"/>
              </a:rPr>
              <a:t>i</a:t>
            </a:r>
            <a:r>
              <a:rPr sz="2700" spc="22" dirty="0">
                <a:solidFill>
                  <a:srgbClr val="231F20"/>
                </a:solidFill>
                <a:latin typeface="Arial"/>
                <a:cs typeface="Arial"/>
              </a:rPr>
              <a:t>s m</a:t>
            </a:r>
            <a:r>
              <a:rPr sz="2700" dirty="0">
                <a:solidFill>
                  <a:srgbClr val="231F20"/>
                </a:solidFill>
                <a:latin typeface="Arial"/>
                <a:cs typeface="Arial"/>
              </a:rPr>
              <a:t>o</a:t>
            </a:r>
            <a:r>
              <a:rPr sz="2700" spc="-22" dirty="0">
                <a:solidFill>
                  <a:srgbClr val="231F20"/>
                </a:solidFill>
                <a:latin typeface="Arial"/>
                <a:cs typeface="Arial"/>
              </a:rPr>
              <a:t>r</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11" dirty="0">
                <a:solidFill>
                  <a:srgbClr val="231F20"/>
                </a:solidFill>
                <a:latin typeface="Arial"/>
                <a:cs typeface="Arial"/>
              </a:rPr>
              <a:t>Us</a:t>
            </a:r>
            <a:r>
              <a:rPr sz="2700" spc="22" dirty="0">
                <a:solidFill>
                  <a:srgbClr val="231F20"/>
                </a:solidFill>
                <a:latin typeface="Arial"/>
                <a:cs typeface="Arial"/>
              </a:rPr>
              <a:t>e a </a:t>
            </a:r>
            <a:r>
              <a:rPr sz="2700" spc="-11" dirty="0">
                <a:solidFill>
                  <a:srgbClr val="231F20"/>
                </a:solidFill>
                <a:latin typeface="Arial"/>
                <a:cs typeface="Arial"/>
              </a:rPr>
              <a:t>gene</a:t>
            </a:r>
            <a:r>
              <a:rPr sz="2700" spc="-22" dirty="0">
                <a:solidFill>
                  <a:srgbClr val="231F20"/>
                </a:solidFill>
                <a:latin typeface="Arial"/>
                <a:cs typeface="Arial"/>
              </a:rPr>
              <a:t>r</a:t>
            </a:r>
            <a:r>
              <a:rPr sz="2700" spc="-11" dirty="0">
                <a:solidFill>
                  <a:srgbClr val="231F20"/>
                </a:solidFill>
                <a:latin typeface="Arial"/>
                <a:cs typeface="Arial"/>
              </a:rPr>
              <a:t>o</a:t>
            </a:r>
            <a:r>
              <a:rPr sz="2700" spc="-22" dirty="0">
                <a:solidFill>
                  <a:srgbClr val="231F20"/>
                </a:solidFill>
                <a:latin typeface="Arial"/>
                <a:cs typeface="Arial"/>
              </a:rPr>
              <a:t>u</a:t>
            </a:r>
            <a:r>
              <a:rPr sz="2700" spc="22" dirty="0">
                <a:solidFill>
                  <a:srgbClr val="231F20"/>
                </a:solidFill>
                <a:latin typeface="Arial"/>
                <a:cs typeface="Arial"/>
              </a:rPr>
              <a:t>s </a:t>
            </a:r>
            <a:r>
              <a:rPr sz="2700" spc="-22" dirty="0">
                <a:solidFill>
                  <a:srgbClr val="231F20"/>
                </a:solidFill>
                <a:latin typeface="Arial"/>
                <a:cs typeface="Arial"/>
              </a:rPr>
              <a:t>a</a:t>
            </a:r>
            <a:r>
              <a:rPr sz="2700" spc="22" dirty="0">
                <a:solidFill>
                  <a:srgbClr val="231F20"/>
                </a:solidFill>
                <a:latin typeface="Arial"/>
                <a:cs typeface="Arial"/>
              </a:rPr>
              <a:t>m</a:t>
            </a:r>
            <a:r>
              <a:rPr sz="2700" spc="-11" dirty="0">
                <a:solidFill>
                  <a:srgbClr val="231F20"/>
                </a:solidFill>
                <a:latin typeface="Arial"/>
                <a:cs typeface="Arial"/>
              </a:rPr>
              <a:t>o</a:t>
            </a:r>
            <a:r>
              <a:rPr sz="2700" spc="-22" dirty="0">
                <a:solidFill>
                  <a:srgbClr val="231F20"/>
                </a:solidFill>
                <a:latin typeface="Arial"/>
                <a:cs typeface="Arial"/>
              </a:rPr>
              <a:t>u</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o</a:t>
            </a:r>
            <a:r>
              <a:rPr sz="2700" spc="11" dirty="0">
                <a:solidFill>
                  <a:srgbClr val="231F20"/>
                </a:solidFill>
                <a:latin typeface="Arial"/>
                <a:cs typeface="Arial"/>
              </a:rPr>
              <a:t>f w</a:t>
            </a:r>
            <a:r>
              <a:rPr sz="2700" spc="-22" dirty="0">
                <a:solidFill>
                  <a:srgbClr val="231F20"/>
                </a:solidFill>
                <a:latin typeface="Arial"/>
                <a:cs typeface="Arial"/>
              </a:rPr>
              <a:t>h</a:t>
            </a:r>
            <a:r>
              <a:rPr sz="2700" spc="-33" dirty="0">
                <a:solidFill>
                  <a:srgbClr val="231F20"/>
                </a:solidFill>
                <a:latin typeface="Arial"/>
                <a:cs typeface="Arial"/>
              </a:rPr>
              <a:t>i</a:t>
            </a:r>
            <a:r>
              <a:rPr sz="2700" spc="-44" dirty="0">
                <a:solidFill>
                  <a:srgbClr val="231F20"/>
                </a:solidFill>
                <a:latin typeface="Arial"/>
                <a:cs typeface="Arial"/>
              </a:rPr>
              <a:t>t</a:t>
            </a:r>
            <a:r>
              <a:rPr sz="2700" spc="22" dirty="0">
                <a:solidFill>
                  <a:srgbClr val="231F20"/>
                </a:solidFill>
                <a:latin typeface="Arial"/>
                <a:cs typeface="Arial"/>
              </a:rPr>
              <a:t>e </a:t>
            </a:r>
            <a:r>
              <a:rPr sz="2700" spc="-22" dirty="0">
                <a:solidFill>
                  <a:srgbClr val="231F20"/>
                </a:solidFill>
                <a:latin typeface="Arial"/>
                <a:cs typeface="Arial"/>
              </a:rPr>
              <a:t>sp</a:t>
            </a:r>
            <a:r>
              <a:rPr sz="2700" spc="-33" dirty="0">
                <a:solidFill>
                  <a:srgbClr val="231F20"/>
                </a:solidFill>
                <a:latin typeface="Arial"/>
                <a:cs typeface="Arial"/>
              </a:rPr>
              <a:t>a</a:t>
            </a:r>
            <a:r>
              <a:rPr sz="2700" spc="33" dirty="0">
                <a:solidFill>
                  <a:srgbClr val="231F20"/>
                </a:solidFill>
                <a:latin typeface="Arial"/>
                <a:cs typeface="Arial"/>
              </a:rPr>
              <a:t>c</a:t>
            </a:r>
            <a:r>
              <a:rPr sz="2700" spc="22" dirty="0">
                <a:solidFill>
                  <a:srgbClr val="231F20"/>
                </a:solidFill>
                <a:latin typeface="Arial"/>
                <a:cs typeface="Arial"/>
              </a:rPr>
              <a:t>e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se</a:t>
            </a:r>
            <a:r>
              <a:rPr sz="2700" spc="-22" dirty="0">
                <a:solidFill>
                  <a:srgbClr val="231F20"/>
                </a:solidFill>
                <a:latin typeface="Arial"/>
                <a:cs typeface="Arial"/>
              </a:rPr>
              <a:t>pa</a:t>
            </a:r>
            <a:r>
              <a:rPr sz="2700" spc="-11" dirty="0">
                <a:solidFill>
                  <a:srgbClr val="231F20"/>
                </a:solidFill>
                <a:latin typeface="Arial"/>
                <a:cs typeface="Arial"/>
              </a:rPr>
              <a:t>r</a:t>
            </a:r>
            <a:r>
              <a:rPr sz="2700" spc="-33" dirty="0">
                <a:solidFill>
                  <a:srgbClr val="231F20"/>
                </a:solidFill>
                <a:latin typeface="Arial"/>
                <a:cs typeface="Arial"/>
              </a:rPr>
              <a:t>a</a:t>
            </a:r>
            <a:r>
              <a:rPr sz="2700" spc="-44" dirty="0">
                <a:solidFill>
                  <a:srgbClr val="231F20"/>
                </a:solidFill>
                <a:latin typeface="Arial"/>
                <a:cs typeface="Arial"/>
              </a:rPr>
              <a:t>t</a:t>
            </a:r>
            <a:r>
              <a:rPr sz="2700" spc="22" dirty="0">
                <a:solidFill>
                  <a:srgbClr val="231F20"/>
                </a:solidFill>
                <a:latin typeface="Arial"/>
                <a:cs typeface="Arial"/>
              </a:rPr>
              <a:t>e </a:t>
            </a:r>
            <a:r>
              <a:rPr sz="2700" spc="-11" dirty="0">
                <a:solidFill>
                  <a:srgbClr val="231F20"/>
                </a:solidFill>
                <a:latin typeface="Arial"/>
                <a:cs typeface="Arial"/>
              </a:rPr>
              <a:t>e</a:t>
            </a:r>
            <a:r>
              <a:rPr sz="2700" spc="-22" dirty="0">
                <a:solidFill>
                  <a:srgbClr val="231F20"/>
                </a:solidFill>
                <a:latin typeface="Arial"/>
                <a:cs typeface="Arial"/>
              </a:rPr>
              <a:t>l</a:t>
            </a:r>
            <a:r>
              <a:rPr sz="2700" spc="-11" dirty="0">
                <a:solidFill>
                  <a:srgbClr val="231F20"/>
                </a:solidFill>
                <a:latin typeface="Arial"/>
                <a:cs typeface="Arial"/>
              </a:rPr>
              <a:t>e</a:t>
            </a:r>
            <a:r>
              <a:rPr sz="2700" spc="11" dirty="0">
                <a:solidFill>
                  <a:srgbClr val="231F20"/>
                </a:solidFill>
                <a:latin typeface="Arial"/>
                <a:cs typeface="Arial"/>
              </a:rPr>
              <a:t>m</a:t>
            </a:r>
            <a:r>
              <a:rPr sz="2700" spc="-11" dirty="0">
                <a:solidFill>
                  <a:srgbClr val="231F20"/>
                </a:solidFill>
                <a:latin typeface="Arial"/>
                <a:cs typeface="Arial"/>
              </a:rPr>
              <a:t>e</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s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spc="-65" dirty="0">
                <a:solidFill>
                  <a:srgbClr val="231F20"/>
                </a:solidFill>
                <a:latin typeface="Arial"/>
                <a:cs typeface="Arial"/>
              </a:rPr>
              <a:t>a</a:t>
            </a:r>
            <a:r>
              <a:rPr sz="2700" spc="-55" dirty="0">
                <a:solidFill>
                  <a:srgbClr val="231F20"/>
                </a:solidFill>
                <a:latin typeface="Arial"/>
                <a:cs typeface="Arial"/>
              </a:rPr>
              <a:t>v</a:t>
            </a:r>
            <a:r>
              <a:rPr sz="2700" spc="-11" dirty="0">
                <a:solidFill>
                  <a:srgbClr val="231F20"/>
                </a:solidFill>
                <a:latin typeface="Arial"/>
                <a:cs typeface="Arial"/>
              </a:rPr>
              <a:t>oi</a:t>
            </a:r>
            <a:r>
              <a:rPr sz="2700" spc="22" dirty="0">
                <a:solidFill>
                  <a:srgbClr val="231F20"/>
                </a:solidFill>
                <a:latin typeface="Arial"/>
                <a:cs typeface="Arial"/>
              </a:rPr>
              <a:t>d </a:t>
            </a:r>
            <a:r>
              <a:rPr sz="2700" spc="-22" dirty="0">
                <a:solidFill>
                  <a:srgbClr val="231F20"/>
                </a:solidFill>
                <a:latin typeface="Arial"/>
                <a:cs typeface="Arial"/>
              </a:rPr>
              <a:t>d</a:t>
            </a:r>
            <a:r>
              <a:rPr sz="2700" spc="-33" dirty="0">
                <a:solidFill>
                  <a:srgbClr val="231F20"/>
                </a:solidFill>
                <a:latin typeface="Arial"/>
                <a:cs typeface="Arial"/>
              </a:rPr>
              <a:t>a</a:t>
            </a:r>
            <a:r>
              <a:rPr sz="2700" spc="22" dirty="0">
                <a:solidFill>
                  <a:srgbClr val="231F20"/>
                </a:solidFill>
                <a:latin typeface="Arial"/>
                <a:cs typeface="Arial"/>
              </a:rPr>
              <a:t>ta </a:t>
            </a:r>
            <a:r>
              <a:rPr sz="2700" spc="-55" dirty="0">
                <a:solidFill>
                  <a:srgbClr val="231F20"/>
                </a:solidFill>
                <a:latin typeface="Arial"/>
                <a:cs typeface="Arial"/>
              </a:rPr>
              <a:t>ov</a:t>
            </a:r>
            <a:r>
              <a:rPr sz="2700" spc="-11" dirty="0">
                <a:solidFill>
                  <a:srgbClr val="231F20"/>
                </a:solidFill>
                <a:latin typeface="Arial"/>
                <a:cs typeface="Arial"/>
              </a:rPr>
              <a:t>e</a:t>
            </a:r>
            <a:r>
              <a:rPr sz="2700" spc="22" dirty="0">
                <a:solidFill>
                  <a:srgbClr val="231F20"/>
                </a:solidFill>
                <a:latin typeface="Arial"/>
                <a:cs typeface="Arial"/>
              </a:rPr>
              <a:t>r</a:t>
            </a:r>
            <a:r>
              <a:rPr sz="2700" dirty="0">
                <a:solidFill>
                  <a:srgbClr val="231F20"/>
                </a:solidFill>
                <a:latin typeface="Arial"/>
                <a:cs typeface="Arial"/>
              </a:rPr>
              <a:t>k</a:t>
            </a:r>
            <a:r>
              <a:rPr sz="2700" spc="-22" dirty="0">
                <a:solidFill>
                  <a:srgbClr val="231F20"/>
                </a:solidFill>
                <a:latin typeface="Arial"/>
                <a:cs typeface="Arial"/>
              </a:rPr>
              <a:t>i</a:t>
            </a:r>
            <a:r>
              <a:rPr sz="2700" spc="-33" dirty="0">
                <a:solidFill>
                  <a:srgbClr val="231F20"/>
                </a:solidFill>
                <a:latin typeface="Arial"/>
                <a:cs typeface="Arial"/>
              </a:rPr>
              <a:t>l</a:t>
            </a:r>
            <a:r>
              <a:rPr sz="2700" spc="-55" dirty="0">
                <a:solidFill>
                  <a:srgbClr val="231F20"/>
                </a:solidFill>
                <a:latin typeface="Arial"/>
                <a:cs typeface="Arial"/>
              </a:rPr>
              <a:t>l</a:t>
            </a:r>
            <a:r>
              <a:rPr sz="2700" spc="11" dirty="0">
                <a:solidFill>
                  <a:srgbClr val="231F20"/>
                </a:solidFill>
                <a:latin typeface="Arial"/>
                <a:cs typeface="Arial"/>
              </a:rPr>
              <a:t>. </a:t>
            </a:r>
            <a:r>
              <a:rPr sz="2700" spc="-44" dirty="0">
                <a:solidFill>
                  <a:srgbClr val="231F20"/>
                </a:solidFill>
                <a:latin typeface="Arial"/>
                <a:cs typeface="Arial"/>
              </a:rPr>
              <a:t>R</a:t>
            </a:r>
            <a:r>
              <a:rPr sz="2700" spc="-33" dirty="0">
                <a:solidFill>
                  <a:srgbClr val="231F20"/>
                </a:solidFill>
                <a:latin typeface="Arial"/>
                <a:cs typeface="Arial"/>
              </a:rPr>
              <a:t>ef</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44" dirty="0">
                <a:solidFill>
                  <a:srgbClr val="231F20"/>
                </a:solidFill>
                <a:latin typeface="Arial"/>
                <a:cs typeface="Arial"/>
              </a:rPr>
              <a:t>t</a:t>
            </a:r>
            <a:r>
              <a:rPr sz="2700" spc="22" dirty="0">
                <a:solidFill>
                  <a:srgbClr val="231F20"/>
                </a:solidFill>
                <a:latin typeface="Arial"/>
                <a:cs typeface="Arial"/>
              </a:rPr>
              <a:t>o </a:t>
            </a:r>
            <a:r>
              <a:rPr sz="2700" spc="-55" dirty="0">
                <a:solidFill>
                  <a:srgbClr val="231F20"/>
                </a:solidFill>
                <a:latin typeface="Arial"/>
                <a:cs typeface="Arial"/>
              </a:rPr>
              <a:t>W</a:t>
            </a:r>
            <a:r>
              <a:rPr sz="2700" spc="-11" dirty="0">
                <a:solidFill>
                  <a:srgbClr val="231F20"/>
                </a:solidFill>
                <a:latin typeface="Arial"/>
                <a:cs typeface="Arial"/>
              </a:rPr>
              <a:t>e</a:t>
            </a:r>
            <a:r>
              <a:rPr sz="2700" spc="22" dirty="0">
                <a:solidFill>
                  <a:srgbClr val="231F20"/>
                </a:solidFill>
                <a:latin typeface="Arial"/>
                <a:cs typeface="Arial"/>
              </a:rPr>
              <a:t>b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t</a:t>
            </a:r>
            <a:r>
              <a:rPr sz="2700" dirty="0">
                <a:solidFill>
                  <a:srgbClr val="231F20"/>
                </a:solidFill>
                <a:latin typeface="Arial"/>
                <a:cs typeface="Arial"/>
              </a:rPr>
              <a:t>e</a:t>
            </a:r>
            <a:r>
              <a:rPr sz="2700" spc="22" dirty="0">
                <a:solidFill>
                  <a:srgbClr val="231F20"/>
                </a:solidFill>
                <a:latin typeface="Arial"/>
                <a:cs typeface="Arial"/>
              </a:rPr>
              <a:t>s </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o</a:t>
            </a:r>
            <a:r>
              <a:rPr sz="2700" spc="-11" dirty="0">
                <a:solidFill>
                  <a:srgbClr val="231F20"/>
                </a:solidFill>
                <a:latin typeface="Arial"/>
                <a:cs typeface="Arial"/>
              </a:rPr>
              <a:t>the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so</a:t>
            </a:r>
            <a:r>
              <a:rPr sz="2700" spc="-22" dirty="0">
                <a:solidFill>
                  <a:srgbClr val="231F20"/>
                </a:solidFill>
                <a:latin typeface="Arial"/>
                <a:cs typeface="Arial"/>
              </a:rPr>
              <a:t>ur</a:t>
            </a:r>
            <a:r>
              <a:rPr sz="2700" spc="33" dirty="0">
                <a:solidFill>
                  <a:srgbClr val="231F20"/>
                </a:solidFill>
                <a:latin typeface="Arial"/>
                <a:cs typeface="Arial"/>
              </a:rPr>
              <a:t>c</a:t>
            </a:r>
            <a:r>
              <a:rPr sz="2700" dirty="0">
                <a:solidFill>
                  <a:srgbClr val="231F20"/>
                </a:solidFill>
                <a:latin typeface="Arial"/>
                <a:cs typeface="Arial"/>
              </a:rPr>
              <a:t>e</a:t>
            </a:r>
            <a:r>
              <a:rPr sz="2700" spc="22" dirty="0">
                <a:solidFill>
                  <a:srgbClr val="231F20"/>
                </a:solidFill>
                <a:latin typeface="Arial"/>
                <a:cs typeface="Arial"/>
              </a:rPr>
              <a:t>s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p</a:t>
            </a:r>
            <a:r>
              <a:rPr sz="2700" spc="-22" dirty="0">
                <a:solidFill>
                  <a:srgbClr val="231F20"/>
                </a:solidFill>
                <a:latin typeface="Arial"/>
                <a:cs typeface="Arial"/>
              </a:rPr>
              <a:t>r</a:t>
            </a:r>
            <a:r>
              <a:rPr sz="2700" spc="-55" dirty="0">
                <a:solidFill>
                  <a:srgbClr val="231F20"/>
                </a:solidFill>
                <a:latin typeface="Arial"/>
                <a:cs typeface="Arial"/>
              </a:rPr>
              <a:t>o</a:t>
            </a:r>
            <a:r>
              <a:rPr sz="2700" spc="-11" dirty="0">
                <a:solidFill>
                  <a:srgbClr val="231F20"/>
                </a:solidFill>
                <a:latin typeface="Arial"/>
                <a:cs typeface="Arial"/>
              </a:rPr>
              <a:t>vid</a:t>
            </a:r>
            <a:r>
              <a:rPr sz="2700" spc="22" dirty="0">
                <a:solidFill>
                  <a:srgbClr val="231F20"/>
                </a:solidFill>
                <a:latin typeface="Arial"/>
                <a:cs typeface="Arial"/>
              </a:rPr>
              <a:t>e a m</a:t>
            </a:r>
            <a:r>
              <a:rPr sz="2700" dirty="0">
                <a:solidFill>
                  <a:srgbClr val="231F20"/>
                </a:solidFill>
                <a:latin typeface="Arial"/>
                <a:cs typeface="Arial"/>
              </a:rPr>
              <a:t>o</a:t>
            </a:r>
            <a:r>
              <a:rPr sz="2700" spc="-22" dirty="0">
                <a:solidFill>
                  <a:srgbClr val="231F20"/>
                </a:solidFill>
                <a:latin typeface="Arial"/>
                <a:cs typeface="Arial"/>
              </a:rPr>
              <a:t>r</a:t>
            </a:r>
            <a:r>
              <a:rPr sz="2700" spc="22" dirty="0">
                <a:solidFill>
                  <a:srgbClr val="231F20"/>
                </a:solidFill>
                <a:latin typeface="Arial"/>
                <a:cs typeface="Arial"/>
              </a:rPr>
              <a:t>e </a:t>
            </a:r>
            <a:r>
              <a:rPr sz="2700" spc="-33" dirty="0">
                <a:solidFill>
                  <a:srgbClr val="231F20"/>
                </a:solidFill>
                <a:latin typeface="Arial"/>
                <a:cs typeface="Arial"/>
              </a:rPr>
              <a:t>i</a:t>
            </a:r>
            <a:r>
              <a:rPr sz="2700" spc="33" dirty="0">
                <a:solidFill>
                  <a:srgbClr val="231F20"/>
                </a:solidFill>
                <a:latin typeface="Arial"/>
                <a:cs typeface="Arial"/>
              </a:rPr>
              <a:t>n</a:t>
            </a:r>
            <a:r>
              <a:rPr sz="2700" spc="11" dirty="0">
                <a:solidFill>
                  <a:srgbClr val="231F20"/>
                </a:solidFill>
                <a:latin typeface="Arial"/>
                <a:cs typeface="Arial"/>
              </a:rPr>
              <a:t>- </a:t>
            </a:r>
            <a:r>
              <a:rPr sz="2700" spc="-11" dirty="0">
                <a:solidFill>
                  <a:srgbClr val="231F20"/>
                </a:solidFill>
                <a:latin typeface="Arial"/>
                <a:cs typeface="Arial"/>
              </a:rPr>
              <a:t>de</a:t>
            </a:r>
            <a:r>
              <a:rPr sz="2700" spc="-44" dirty="0">
                <a:solidFill>
                  <a:srgbClr val="231F20"/>
                </a:solidFill>
                <a:latin typeface="Arial"/>
                <a:cs typeface="Arial"/>
              </a:rPr>
              <a:t>p</a:t>
            </a:r>
            <a:r>
              <a:rPr sz="2700" spc="-11" dirty="0">
                <a:solidFill>
                  <a:srgbClr val="231F20"/>
                </a:solidFill>
                <a:latin typeface="Arial"/>
                <a:cs typeface="Arial"/>
              </a:rPr>
              <a:t>t</a:t>
            </a:r>
            <a:r>
              <a:rPr sz="2700" spc="22" dirty="0">
                <a:solidFill>
                  <a:srgbClr val="231F20"/>
                </a:solidFill>
                <a:latin typeface="Arial"/>
                <a:cs typeface="Arial"/>
              </a:rPr>
              <a:t>h </a:t>
            </a:r>
            <a:r>
              <a:rPr sz="2700" spc="-22" dirty="0">
                <a:solidFill>
                  <a:srgbClr val="231F20"/>
                </a:solidFill>
                <a:latin typeface="Arial"/>
                <a:cs typeface="Arial"/>
              </a:rPr>
              <a:t>u</a:t>
            </a:r>
            <a:r>
              <a:rPr sz="2700" spc="-11" dirty="0">
                <a:solidFill>
                  <a:srgbClr val="231F20"/>
                </a:solidFill>
                <a:latin typeface="Arial"/>
                <a:cs typeface="Arial"/>
              </a:rPr>
              <a:t>nde</a:t>
            </a:r>
            <a:r>
              <a:rPr sz="2700" spc="11" dirty="0">
                <a:solidFill>
                  <a:srgbClr val="231F20"/>
                </a:solidFill>
                <a:latin typeface="Arial"/>
                <a:cs typeface="Arial"/>
              </a:rPr>
              <a:t>r</a:t>
            </a:r>
            <a:r>
              <a:rPr sz="2700" spc="-22" dirty="0">
                <a:solidFill>
                  <a:srgbClr val="231F20"/>
                </a:solidFill>
                <a:latin typeface="Arial"/>
                <a:cs typeface="Arial"/>
              </a:rPr>
              <a:t>s</a:t>
            </a:r>
            <a:r>
              <a:rPr sz="2700" spc="11" dirty="0">
                <a:solidFill>
                  <a:srgbClr val="231F20"/>
                </a:solidFill>
                <a:latin typeface="Arial"/>
                <a:cs typeface="Arial"/>
              </a:rPr>
              <a:t>t</a:t>
            </a:r>
            <a:r>
              <a:rPr sz="2700" spc="-22" dirty="0">
                <a:solidFill>
                  <a:srgbClr val="231F20"/>
                </a:solidFill>
                <a:latin typeface="Arial"/>
                <a:cs typeface="Arial"/>
              </a:rPr>
              <a:t>a</a:t>
            </a:r>
            <a:r>
              <a:rPr sz="2700" spc="-11" dirty="0">
                <a:solidFill>
                  <a:srgbClr val="231F20"/>
                </a:solidFill>
                <a:latin typeface="Arial"/>
                <a:cs typeface="Arial"/>
              </a:rPr>
              <a:t>n</a:t>
            </a:r>
            <a:r>
              <a:rPr sz="2700" spc="-33" dirty="0">
                <a:solidFill>
                  <a:srgbClr val="231F20"/>
                </a:solidFill>
                <a:latin typeface="Arial"/>
                <a:cs typeface="Arial"/>
              </a:rPr>
              <a:t>di</a:t>
            </a:r>
            <a:r>
              <a:rPr sz="2700" spc="-11" dirty="0">
                <a:solidFill>
                  <a:srgbClr val="231F20"/>
                </a:solidFill>
                <a:latin typeface="Arial"/>
                <a:cs typeface="Arial"/>
              </a:rPr>
              <a:t>n</a:t>
            </a:r>
            <a:r>
              <a:rPr sz="2700" spc="22" dirty="0">
                <a:solidFill>
                  <a:srgbClr val="231F20"/>
                </a:solidFill>
                <a:latin typeface="Arial"/>
                <a:cs typeface="Arial"/>
              </a:rPr>
              <a:t>g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th</a:t>
            </a:r>
            <a:r>
              <a:rPr sz="2700" spc="22" dirty="0">
                <a:solidFill>
                  <a:srgbClr val="231F20"/>
                </a:solidFill>
                <a:latin typeface="Arial"/>
                <a:cs typeface="Arial"/>
              </a:rPr>
              <a:t>e </a:t>
            </a:r>
            <a:r>
              <a:rPr sz="2700" spc="-22" dirty="0">
                <a:solidFill>
                  <a:srgbClr val="231F20"/>
                </a:solidFill>
                <a:latin typeface="Arial"/>
                <a:cs typeface="Arial"/>
              </a:rPr>
              <a:t>r</a:t>
            </a:r>
            <a:r>
              <a:rPr sz="2700" dirty="0">
                <a:solidFill>
                  <a:srgbClr val="231F20"/>
                </a:solidFill>
                <a:latin typeface="Arial"/>
                <a:cs typeface="Arial"/>
              </a:rPr>
              <a:t>e</a:t>
            </a:r>
            <a:r>
              <a:rPr sz="2700" spc="-11" dirty="0">
                <a:solidFill>
                  <a:srgbClr val="231F20"/>
                </a:solidFill>
                <a:latin typeface="Arial"/>
                <a:cs typeface="Arial"/>
              </a:rPr>
              <a:t>se</a:t>
            </a:r>
            <a:r>
              <a:rPr sz="2700" spc="-22" dirty="0">
                <a:solidFill>
                  <a:srgbClr val="231F20"/>
                </a:solidFill>
                <a:latin typeface="Arial"/>
                <a:cs typeface="Arial"/>
              </a:rPr>
              <a:t>ar</a:t>
            </a:r>
            <a:r>
              <a:rPr sz="2700" spc="11" dirty="0">
                <a:solidFill>
                  <a:srgbClr val="231F20"/>
                </a:solidFill>
                <a:latin typeface="Arial"/>
                <a:cs typeface="Arial"/>
              </a:rPr>
              <a:t>c</a:t>
            </a:r>
            <a:r>
              <a:rPr sz="2700" spc="-44" dirty="0">
                <a:solidFill>
                  <a:srgbClr val="231F20"/>
                </a:solidFill>
                <a:latin typeface="Arial"/>
                <a:cs typeface="Arial"/>
              </a:rPr>
              <a:t>h</a:t>
            </a:r>
            <a:r>
              <a:rPr sz="2700" spc="11" dirty="0">
                <a:solidFill>
                  <a:srgbClr val="231F20"/>
                </a:solidFill>
                <a:latin typeface="Arial"/>
                <a:cs typeface="Arial"/>
              </a:rPr>
              <a:t>.</a:t>
            </a:r>
            <a:endParaRPr sz="2700" dirty="0">
              <a:latin typeface="Arial"/>
              <a:cs typeface="Arial"/>
            </a:endParaRPr>
          </a:p>
        </p:txBody>
      </p:sp>
      <p:sp>
        <p:nvSpPr>
          <p:cNvPr id="23" name="object 23"/>
          <p:cNvSpPr txBox="1"/>
          <p:nvPr/>
        </p:nvSpPr>
        <p:spPr>
          <a:xfrm>
            <a:off x="22603672" y="6477000"/>
            <a:ext cx="9199684" cy="3478581"/>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MATHEMATICAL MODELING</a:t>
            </a:r>
            <a:endParaRPr sz="3500" b="1" spc="-11" dirty="0">
              <a:solidFill>
                <a:srgbClr val="BD003A"/>
              </a:solidFill>
              <a:latin typeface="Arial"/>
              <a:cs typeface="Arial"/>
            </a:endParaRPr>
          </a:p>
          <a:p>
            <a:pPr>
              <a:lnSpc>
                <a:spcPts val="2837"/>
              </a:lnSpc>
              <a:spcBef>
                <a:spcPts val="46"/>
              </a:spcBef>
            </a:pPr>
            <a:endParaRPr sz="2800" dirty="0"/>
          </a:p>
          <a:p>
            <a:pPr marL="27719"/>
            <a:r>
              <a:rPr sz="2700" b="1" spc="11" dirty="0">
                <a:solidFill>
                  <a:srgbClr val="4C4D4F"/>
                </a:solidFill>
                <a:latin typeface="Arial"/>
                <a:cs typeface="Arial"/>
              </a:rPr>
              <a:t>I</a:t>
            </a:r>
            <a:r>
              <a:rPr sz="2700" b="1" spc="22" dirty="0">
                <a:solidFill>
                  <a:srgbClr val="4C4D4F"/>
                </a:solidFill>
                <a:latin typeface="Arial"/>
                <a:cs typeface="Arial"/>
              </a:rPr>
              <a:t>m</a:t>
            </a:r>
            <a:r>
              <a:rPr sz="2700" b="1" dirty="0">
                <a:solidFill>
                  <a:srgbClr val="4C4D4F"/>
                </a:solidFill>
                <a:latin typeface="Arial"/>
                <a:cs typeface="Arial"/>
              </a:rPr>
              <a:t>a</a:t>
            </a:r>
            <a:r>
              <a:rPr sz="2700" b="1" spc="33" dirty="0">
                <a:solidFill>
                  <a:srgbClr val="4C4D4F"/>
                </a:solidFill>
                <a:latin typeface="Arial"/>
                <a:cs typeface="Arial"/>
              </a:rPr>
              <a:t>g</a:t>
            </a:r>
            <a:r>
              <a:rPr sz="2700" b="1" spc="11" dirty="0">
                <a:solidFill>
                  <a:srgbClr val="4C4D4F"/>
                </a:solidFill>
                <a:latin typeface="Arial"/>
                <a:cs typeface="Arial"/>
              </a:rPr>
              <a:t>e</a:t>
            </a:r>
            <a:r>
              <a:rPr sz="2700" b="1" spc="22" dirty="0">
                <a:solidFill>
                  <a:srgbClr val="4C4D4F"/>
                </a:solidFill>
                <a:latin typeface="Arial"/>
                <a:cs typeface="Arial"/>
              </a:rPr>
              <a:t>s</a:t>
            </a:r>
            <a:endParaRPr sz="2700" dirty="0">
              <a:latin typeface="Arial"/>
              <a:cs typeface="Arial"/>
            </a:endParaRPr>
          </a:p>
          <a:p>
            <a:pPr marL="27719" marR="133051">
              <a:lnSpc>
                <a:spcPct val="102600"/>
              </a:lnSpc>
            </a:pP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dirty="0">
                <a:solidFill>
                  <a:srgbClr val="231F20"/>
                </a:solidFill>
                <a:latin typeface="Arial"/>
                <a:cs typeface="Arial"/>
              </a:rPr>
              <a:t>e</a:t>
            </a:r>
            <a:r>
              <a:rPr sz="2700" spc="22" dirty="0">
                <a:solidFill>
                  <a:srgbClr val="231F20"/>
                </a:solidFill>
                <a:latin typeface="Arial"/>
                <a:cs typeface="Arial"/>
              </a:rPr>
              <a:t>s </a:t>
            </a:r>
            <a:r>
              <a:rPr sz="2700" dirty="0">
                <a:solidFill>
                  <a:srgbClr val="231F20"/>
                </a:solidFill>
                <a:latin typeface="Arial"/>
                <a:cs typeface="Arial"/>
              </a:rPr>
              <a:t>m</a:t>
            </a:r>
            <a:r>
              <a:rPr sz="2700" spc="-22" dirty="0">
                <a:solidFill>
                  <a:srgbClr val="231F20"/>
                </a:solidFill>
                <a:latin typeface="Arial"/>
                <a:cs typeface="Arial"/>
              </a:rPr>
              <a:t>us</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b</a:t>
            </a:r>
            <a:r>
              <a:rPr sz="2700" spc="22" dirty="0">
                <a:solidFill>
                  <a:srgbClr val="231F20"/>
                </a:solidFill>
                <a:latin typeface="Arial"/>
                <a:cs typeface="Arial"/>
              </a:rPr>
              <a:t>e </a:t>
            </a:r>
            <a:r>
              <a:rPr sz="2700" spc="-44" dirty="0">
                <a:solidFill>
                  <a:srgbClr val="231F20"/>
                </a:solidFill>
                <a:latin typeface="Arial"/>
                <a:cs typeface="Arial"/>
              </a:rPr>
              <a:t>7</a:t>
            </a:r>
            <a:r>
              <a:rPr sz="2700" spc="22" dirty="0">
                <a:solidFill>
                  <a:srgbClr val="231F20"/>
                </a:solidFill>
                <a:latin typeface="Arial"/>
                <a:cs typeface="Arial"/>
              </a:rPr>
              <a:t>2 </a:t>
            </a:r>
            <a:r>
              <a:rPr sz="2700" spc="-44" dirty="0">
                <a:solidFill>
                  <a:srgbClr val="231F20"/>
                </a:solidFill>
                <a:latin typeface="Arial"/>
                <a:cs typeface="Arial"/>
              </a:rPr>
              <a:t>t</a:t>
            </a:r>
            <a:r>
              <a:rPr sz="2700" spc="22" dirty="0">
                <a:solidFill>
                  <a:srgbClr val="231F20"/>
                </a:solidFill>
                <a:latin typeface="Arial"/>
                <a:cs typeface="Arial"/>
              </a:rPr>
              <a:t>o </a:t>
            </a:r>
            <a:r>
              <a:rPr sz="2700" spc="-109" dirty="0">
                <a:solidFill>
                  <a:srgbClr val="231F20"/>
                </a:solidFill>
                <a:latin typeface="Arial"/>
                <a:cs typeface="Arial"/>
              </a:rPr>
              <a:t>1</a:t>
            </a:r>
            <a:r>
              <a:rPr sz="2700" spc="55" dirty="0">
                <a:solidFill>
                  <a:srgbClr val="231F20"/>
                </a:solidFill>
                <a:latin typeface="Arial"/>
                <a:cs typeface="Arial"/>
              </a:rPr>
              <a:t>0</a:t>
            </a:r>
            <a:r>
              <a:rPr sz="2700" spc="22" dirty="0">
                <a:solidFill>
                  <a:srgbClr val="231F20"/>
                </a:solidFill>
                <a:latin typeface="Arial"/>
                <a:cs typeface="Arial"/>
              </a:rPr>
              <a:t>0 </a:t>
            </a:r>
            <a:r>
              <a:rPr sz="2700" spc="-22" dirty="0">
                <a:solidFill>
                  <a:srgbClr val="231F20"/>
                </a:solidFill>
                <a:latin typeface="Arial"/>
                <a:cs typeface="Arial"/>
              </a:rPr>
              <a:t>d</a:t>
            </a:r>
            <a:r>
              <a:rPr sz="2700" spc="-11" dirty="0">
                <a:solidFill>
                  <a:srgbClr val="231F20"/>
                </a:solidFill>
                <a:latin typeface="Arial"/>
                <a:cs typeface="Arial"/>
              </a:rPr>
              <a:t>p</a:t>
            </a:r>
            <a:r>
              <a:rPr sz="2700" spc="11" dirty="0">
                <a:solidFill>
                  <a:srgbClr val="231F20"/>
                </a:solidFill>
                <a:latin typeface="Arial"/>
                <a:cs typeface="Arial"/>
              </a:rPr>
              <a:t>i</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 </a:t>
            </a:r>
            <a:r>
              <a:rPr sz="2700" spc="-11" dirty="0">
                <a:solidFill>
                  <a:srgbClr val="231F20"/>
                </a:solidFill>
                <a:latin typeface="Arial"/>
                <a:cs typeface="Arial"/>
              </a:rPr>
              <a:t>the</a:t>
            </a:r>
            <a:r>
              <a:rPr sz="2700" spc="-33" dirty="0">
                <a:solidFill>
                  <a:srgbClr val="231F20"/>
                </a:solidFill>
                <a:latin typeface="Arial"/>
                <a:cs typeface="Arial"/>
              </a:rPr>
              <a:t>i</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na</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z</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u</a:t>
            </a:r>
            <a:r>
              <a:rPr sz="2700" spc="-11" dirty="0">
                <a:solidFill>
                  <a:srgbClr val="231F20"/>
                </a:solidFill>
                <a:latin typeface="Arial"/>
                <a:cs typeface="Arial"/>
              </a:rPr>
              <a:t>s</a:t>
            </a:r>
            <a:r>
              <a:rPr sz="2700" spc="22" dirty="0">
                <a:solidFill>
                  <a:srgbClr val="231F20"/>
                </a:solidFill>
                <a:latin typeface="Arial"/>
                <a:cs typeface="Arial"/>
              </a:rPr>
              <a:t>e a</a:t>
            </a:r>
            <a:r>
              <a:rPr sz="2700" spc="11" dirty="0">
                <a:solidFill>
                  <a:srgbClr val="231F20"/>
                </a:solidFill>
                <a:latin typeface="Arial"/>
                <a:cs typeface="Arial"/>
              </a:rPr>
              <a:t> </a:t>
            </a:r>
            <a:r>
              <a:rPr sz="2700" spc="22" dirty="0">
                <a:solidFill>
                  <a:srgbClr val="231F20"/>
                </a:solidFill>
                <a:latin typeface="Arial"/>
                <a:cs typeface="Arial"/>
              </a:rPr>
              <a:t>r</a:t>
            </a:r>
            <a:r>
              <a:rPr sz="2700" spc="-22" dirty="0">
                <a:solidFill>
                  <a:srgbClr val="231F20"/>
                </a:solidFill>
                <a:latin typeface="Arial"/>
                <a:cs typeface="Arial"/>
              </a:rPr>
              <a:t>ul</a:t>
            </a:r>
            <a:r>
              <a:rPr sz="2700" spc="22" dirty="0">
                <a:solidFill>
                  <a:srgbClr val="231F20"/>
                </a:solidFill>
                <a:latin typeface="Arial"/>
                <a:cs typeface="Arial"/>
              </a:rPr>
              <a:t>e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t</a:t>
            </a:r>
            <a:r>
              <a:rPr sz="2700" spc="-22" dirty="0">
                <a:solidFill>
                  <a:srgbClr val="231F20"/>
                </a:solidFill>
                <a:latin typeface="Arial"/>
                <a:cs typeface="Arial"/>
              </a:rPr>
              <a:t>hu</a:t>
            </a:r>
            <a:r>
              <a:rPr sz="2700" spc="11" dirty="0">
                <a:solidFill>
                  <a:srgbClr val="231F20"/>
                </a:solidFill>
                <a:latin typeface="Arial"/>
                <a:cs typeface="Arial"/>
              </a:rPr>
              <a:t>m</a:t>
            </a:r>
            <a:r>
              <a:rPr sz="2700" spc="22" dirty="0">
                <a:solidFill>
                  <a:srgbClr val="231F20"/>
                </a:solidFill>
                <a:latin typeface="Arial"/>
                <a:cs typeface="Arial"/>
              </a:rPr>
              <a:t>b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2 </a:t>
            </a:r>
            <a:r>
              <a:rPr sz="2700" spc="-44" dirty="0">
                <a:solidFill>
                  <a:srgbClr val="231F20"/>
                </a:solidFill>
                <a:latin typeface="Arial"/>
                <a:cs typeface="Arial"/>
              </a:rPr>
              <a:t>t</a:t>
            </a:r>
            <a:r>
              <a:rPr sz="2700" spc="22" dirty="0">
                <a:solidFill>
                  <a:srgbClr val="231F20"/>
                </a:solidFill>
                <a:latin typeface="Arial"/>
                <a:cs typeface="Arial"/>
              </a:rPr>
              <a:t>o 4 </a:t>
            </a:r>
            <a:r>
              <a:rPr sz="2700" spc="11" dirty="0">
                <a:solidFill>
                  <a:srgbClr val="231F20"/>
                </a:solidFill>
                <a:latin typeface="Arial"/>
                <a:cs typeface="Arial"/>
              </a:rPr>
              <a:t>m</a:t>
            </a:r>
            <a:r>
              <a:rPr sz="2700" dirty="0">
                <a:solidFill>
                  <a:srgbClr val="231F20"/>
                </a:solidFill>
                <a:latin typeface="Arial"/>
                <a:cs typeface="Arial"/>
              </a:rPr>
              <a:t>e</a:t>
            </a:r>
            <a:r>
              <a:rPr sz="2700" spc="-11" dirty="0">
                <a:solidFill>
                  <a:srgbClr val="231F20"/>
                </a:solidFill>
                <a:latin typeface="Arial"/>
                <a:cs typeface="Arial"/>
              </a:rPr>
              <a:t>g</a:t>
            </a:r>
            <a:r>
              <a:rPr sz="2700" spc="-22" dirty="0">
                <a:solidFill>
                  <a:srgbClr val="231F20"/>
                </a:solidFill>
                <a:latin typeface="Arial"/>
                <a:cs typeface="Arial"/>
              </a:rPr>
              <a:t>a</a:t>
            </a:r>
            <a:r>
              <a:rPr sz="2700" spc="-65" dirty="0">
                <a:solidFill>
                  <a:srgbClr val="231F20"/>
                </a:solidFill>
                <a:latin typeface="Arial"/>
                <a:cs typeface="Arial"/>
              </a:rPr>
              <a:t>b</a:t>
            </a:r>
            <a:r>
              <a:rPr sz="2700" spc="55" dirty="0">
                <a:solidFill>
                  <a:srgbClr val="231F20"/>
                </a:solidFill>
                <a:latin typeface="Arial"/>
                <a:cs typeface="Arial"/>
              </a:rPr>
              <a:t>y</a:t>
            </a:r>
            <a:r>
              <a:rPr sz="2700" spc="-44" dirty="0">
                <a:solidFill>
                  <a:srgbClr val="231F20"/>
                </a:solidFill>
                <a:latin typeface="Arial"/>
                <a:cs typeface="Arial"/>
              </a:rPr>
              <a:t>t</a:t>
            </a:r>
            <a:r>
              <a:rPr sz="2700" dirty="0">
                <a:solidFill>
                  <a:srgbClr val="231F20"/>
                </a:solidFill>
                <a:latin typeface="Arial"/>
                <a:cs typeface="Arial"/>
              </a:rPr>
              <a:t>e</a:t>
            </a:r>
            <a:r>
              <a:rPr sz="2700" spc="22" dirty="0">
                <a:solidFill>
                  <a:srgbClr val="231F20"/>
                </a:solidFill>
                <a:latin typeface="Arial"/>
                <a:cs typeface="Arial"/>
              </a:rPr>
              <a:t>s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22" dirty="0">
                <a:solidFill>
                  <a:srgbClr val="231F20"/>
                </a:solidFill>
                <a:latin typeface="Arial"/>
                <a:cs typeface="Arial"/>
              </a:rPr>
              <a:t>un</a:t>
            </a:r>
            <a:r>
              <a:rPr sz="2700" spc="33" dirty="0">
                <a:solidFill>
                  <a:srgbClr val="231F20"/>
                </a:solidFill>
                <a:latin typeface="Arial"/>
                <a:cs typeface="Arial"/>
              </a:rPr>
              <a:t>c</a:t>
            </a:r>
            <a:r>
              <a:rPr sz="2700" dirty="0">
                <a:solidFill>
                  <a:srgbClr val="231F20"/>
                </a:solidFill>
                <a:latin typeface="Arial"/>
                <a:cs typeface="Arial"/>
              </a:rPr>
              <a:t>o</a:t>
            </a:r>
            <a:r>
              <a:rPr sz="2700" spc="11" dirty="0">
                <a:solidFill>
                  <a:srgbClr val="231F20"/>
                </a:solidFill>
                <a:latin typeface="Arial"/>
                <a:cs typeface="Arial"/>
              </a:rPr>
              <a:t>m</a:t>
            </a:r>
            <a:r>
              <a:rPr sz="2700" spc="-11" dirty="0">
                <a:solidFill>
                  <a:srgbClr val="231F20"/>
                </a:solidFill>
                <a:latin typeface="Arial"/>
                <a:cs typeface="Arial"/>
              </a:rPr>
              <a:t>p</a:t>
            </a:r>
            <a:r>
              <a:rPr sz="2700" spc="-22" dirty="0">
                <a:solidFill>
                  <a:srgbClr val="231F20"/>
                </a:solidFill>
                <a:latin typeface="Arial"/>
                <a:cs typeface="Arial"/>
              </a:rPr>
              <a:t>r</a:t>
            </a:r>
            <a:r>
              <a:rPr sz="2700" dirty="0">
                <a:solidFill>
                  <a:srgbClr val="231F20"/>
                </a:solidFill>
                <a:latin typeface="Arial"/>
                <a:cs typeface="Arial"/>
              </a:rPr>
              <a:t>es</a:t>
            </a:r>
            <a:r>
              <a:rPr sz="2700" spc="-11" dirty="0">
                <a:solidFill>
                  <a:srgbClr val="231F20"/>
                </a:solidFill>
                <a:latin typeface="Arial"/>
                <a:cs typeface="Arial"/>
              </a:rPr>
              <a:t>s</a:t>
            </a:r>
            <a:r>
              <a:rPr sz="2700" dirty="0">
                <a:solidFill>
                  <a:srgbClr val="231F20"/>
                </a:solidFill>
                <a:latin typeface="Arial"/>
                <a:cs typeface="Arial"/>
              </a:rPr>
              <a:t>e</a:t>
            </a:r>
            <a:r>
              <a:rPr sz="2700" spc="22" dirty="0">
                <a:solidFill>
                  <a:srgbClr val="231F20"/>
                </a:solidFill>
                <a:latin typeface="Arial"/>
                <a:cs typeface="Arial"/>
              </a:rPr>
              <a:t>d </a:t>
            </a:r>
            <a:r>
              <a:rPr sz="2700" spc="-76" dirty="0">
                <a:solidFill>
                  <a:srgbClr val="231F20"/>
                </a:solidFill>
                <a:latin typeface="Arial"/>
                <a:cs typeface="Arial"/>
              </a:rPr>
              <a:t>.</a:t>
            </a:r>
            <a:r>
              <a:rPr sz="2700" spc="-11" dirty="0">
                <a:solidFill>
                  <a:srgbClr val="231F20"/>
                </a:solidFill>
                <a:latin typeface="Arial"/>
                <a:cs typeface="Arial"/>
              </a:rPr>
              <a:t>t</a:t>
            </a:r>
            <a:r>
              <a:rPr sz="2700" spc="-22" dirty="0">
                <a:solidFill>
                  <a:srgbClr val="231F20"/>
                </a:solidFill>
                <a:latin typeface="Arial"/>
                <a:cs typeface="Arial"/>
              </a:rPr>
              <a:t>i</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l</a:t>
            </a:r>
            <a:r>
              <a:rPr sz="2700" spc="22" dirty="0">
                <a:solidFill>
                  <a:srgbClr val="231F20"/>
                </a:solidFill>
                <a:latin typeface="Arial"/>
                <a:cs typeface="Arial"/>
              </a:rPr>
              <a:t>e</a:t>
            </a:r>
            <a:r>
              <a:rPr sz="2700" spc="11" dirty="0">
                <a:solidFill>
                  <a:srgbClr val="231F20"/>
                </a:solidFill>
                <a:latin typeface="Arial"/>
                <a:cs typeface="Arial"/>
              </a:rPr>
              <a:t> </a:t>
            </a:r>
            <a:r>
              <a:rPr sz="2700" dirty="0">
                <a:solidFill>
                  <a:srgbClr val="231F20"/>
                </a:solidFill>
                <a:latin typeface="Arial"/>
                <a:cs typeface="Arial"/>
              </a:rPr>
              <a:t>p</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a:t>
            </a:r>
            <a:r>
              <a:rPr sz="2700" spc="-22" dirty="0">
                <a:solidFill>
                  <a:srgbClr val="231F20"/>
                </a:solidFill>
                <a:latin typeface="Arial"/>
                <a:cs typeface="Arial"/>
              </a:rPr>
              <a:t>quar</a:t>
            </a:r>
            <a:r>
              <a:rPr sz="2700" spc="22" dirty="0">
                <a:solidFill>
                  <a:srgbClr val="231F20"/>
                </a:solidFill>
                <a:latin typeface="Arial"/>
                <a:cs typeface="Arial"/>
              </a:rPr>
              <a:t>e </a:t>
            </a:r>
            <a:r>
              <a:rPr sz="2700" spc="-33" dirty="0">
                <a:solidFill>
                  <a:srgbClr val="231F20"/>
                </a:solidFill>
                <a:latin typeface="Arial"/>
                <a:cs typeface="Arial"/>
              </a:rPr>
              <a:t>f</a:t>
            </a:r>
            <a:r>
              <a:rPr sz="2700" dirty="0">
                <a:solidFill>
                  <a:srgbClr val="231F20"/>
                </a:solidFill>
                <a:latin typeface="Arial"/>
                <a:cs typeface="Arial"/>
              </a:rPr>
              <a:t>o</a:t>
            </a:r>
            <a:r>
              <a:rPr sz="2700" spc="-33" dirty="0">
                <a:solidFill>
                  <a:srgbClr val="231F20"/>
                </a:solidFill>
                <a:latin typeface="Arial"/>
                <a:cs typeface="Arial"/>
              </a:rPr>
              <a:t>o</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65" dirty="0">
                <a:solidFill>
                  <a:srgbClr val="231F20"/>
                </a:solidFill>
                <a:latin typeface="Arial"/>
                <a:cs typeface="Arial"/>
              </a:rPr>
              <a:t>F</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ns</a:t>
            </a:r>
            <a:r>
              <a:rPr sz="2700" spc="11" dirty="0">
                <a:solidFill>
                  <a:srgbClr val="231F20"/>
                </a:solidFill>
                <a:latin typeface="Arial"/>
                <a:cs typeface="Arial"/>
              </a:rPr>
              <a:t>t</a:t>
            </a:r>
            <a:r>
              <a:rPr sz="2700" spc="-22" dirty="0">
                <a:solidFill>
                  <a:srgbClr val="231F20"/>
                </a:solidFill>
                <a:latin typeface="Arial"/>
                <a:cs typeface="Arial"/>
              </a:rPr>
              <a:t>an</a:t>
            </a:r>
            <a:r>
              <a:rPr sz="2700" spc="33" dirty="0">
                <a:solidFill>
                  <a:srgbClr val="231F20"/>
                </a:solidFill>
                <a:latin typeface="Arial"/>
                <a:cs typeface="Arial"/>
              </a:rPr>
              <a:t>c</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 </a:t>
            </a:r>
            <a:r>
              <a:rPr sz="2700" spc="-33" dirty="0">
                <a:solidFill>
                  <a:srgbClr val="231F20"/>
                </a:solidFill>
                <a:latin typeface="Arial"/>
                <a:cs typeface="Arial"/>
              </a:rPr>
              <a:t>3x</a:t>
            </a:r>
            <a:r>
              <a:rPr sz="2700" spc="22" dirty="0">
                <a:solidFill>
                  <a:srgbClr val="231F20"/>
                </a:solidFill>
                <a:latin typeface="Arial"/>
                <a:cs typeface="Arial"/>
              </a:rPr>
              <a:t>5 </a:t>
            </a:r>
            <a:r>
              <a:rPr sz="2700" spc="-11" dirty="0">
                <a:solidFill>
                  <a:srgbClr val="231F20"/>
                </a:solidFill>
                <a:latin typeface="Arial"/>
                <a:cs typeface="Arial"/>
              </a:rPr>
              <a:t>ph</a:t>
            </a:r>
            <a:r>
              <a:rPr sz="2700" spc="-33" dirty="0">
                <a:solidFill>
                  <a:srgbClr val="231F20"/>
                </a:solidFill>
                <a:latin typeface="Arial"/>
                <a:cs typeface="Arial"/>
              </a:rPr>
              <a:t>o</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t</a:t>
            </a:r>
            <a:r>
              <a:rPr sz="2700" spc="-22" dirty="0">
                <a:solidFill>
                  <a:srgbClr val="231F20"/>
                </a:solidFill>
                <a:latin typeface="Arial"/>
                <a:cs typeface="Arial"/>
              </a:rPr>
              <a:t>h</a:t>
            </a:r>
            <a:r>
              <a:rPr sz="2700" spc="-33" dirty="0">
                <a:solidFill>
                  <a:srgbClr val="231F20"/>
                </a:solidFill>
                <a:latin typeface="Arial"/>
                <a:cs typeface="Arial"/>
              </a:rPr>
              <a:t>a</a:t>
            </a:r>
            <a:r>
              <a:rPr sz="2700" spc="11" dirty="0">
                <a:solidFill>
                  <a:srgbClr val="231F20"/>
                </a:solidFill>
                <a:latin typeface="Arial"/>
                <a:cs typeface="Arial"/>
              </a:rPr>
              <a:t>t w</a:t>
            </a:r>
            <a:r>
              <a:rPr sz="2700" spc="-22" dirty="0">
                <a:solidFill>
                  <a:srgbClr val="231F20"/>
                </a:solidFill>
                <a:latin typeface="Arial"/>
                <a:cs typeface="Arial"/>
              </a:rPr>
              <a:t>i</a:t>
            </a:r>
            <a:r>
              <a:rPr sz="2700" spc="-33" dirty="0">
                <a:solidFill>
                  <a:srgbClr val="231F20"/>
                </a:solidFill>
                <a:latin typeface="Arial"/>
                <a:cs typeface="Arial"/>
              </a:rPr>
              <a:t>l</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b</a:t>
            </a:r>
            <a:r>
              <a:rPr sz="2700" spc="22" dirty="0">
                <a:solidFill>
                  <a:srgbClr val="231F20"/>
                </a:solidFill>
                <a:latin typeface="Arial"/>
                <a:cs typeface="Arial"/>
              </a:rPr>
              <a:t>e </a:t>
            </a:r>
            <a:r>
              <a:rPr sz="2700" spc="-33" dirty="0">
                <a:solidFill>
                  <a:srgbClr val="231F20"/>
                </a:solidFill>
                <a:latin typeface="Arial"/>
                <a:cs typeface="Arial"/>
              </a:rPr>
              <a:t>6</a:t>
            </a:r>
            <a:r>
              <a:rPr sz="2700" spc="-65" dirty="0">
                <a:solidFill>
                  <a:srgbClr val="231F20"/>
                </a:solidFill>
                <a:latin typeface="Arial"/>
                <a:cs typeface="Arial"/>
              </a:rPr>
              <a:t>x</a:t>
            </a:r>
            <a:r>
              <a:rPr sz="2700" spc="-109" dirty="0">
                <a:solidFill>
                  <a:srgbClr val="231F20"/>
                </a:solidFill>
                <a:latin typeface="Arial"/>
                <a:cs typeface="Arial"/>
              </a:rPr>
              <a:t>1</a:t>
            </a:r>
            <a:r>
              <a:rPr sz="2700" spc="22" dirty="0">
                <a:solidFill>
                  <a:srgbClr val="231F20"/>
                </a:solidFill>
                <a:latin typeface="Arial"/>
                <a:cs typeface="Arial"/>
              </a:rPr>
              <a:t>0 </a:t>
            </a:r>
            <a:r>
              <a:rPr sz="2700" spc="-33" dirty="0">
                <a:solidFill>
                  <a:srgbClr val="231F20"/>
                </a:solidFill>
                <a:latin typeface="Arial"/>
                <a:cs typeface="Arial"/>
              </a:rPr>
              <a:t>i</a:t>
            </a:r>
            <a:r>
              <a:rPr sz="2700" spc="22" dirty="0">
                <a:solidFill>
                  <a:srgbClr val="231F20"/>
                </a:solidFill>
                <a:latin typeface="Arial"/>
                <a:cs typeface="Arial"/>
              </a:rPr>
              <a:t>n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z</a:t>
            </a:r>
            <a:r>
              <a:rPr sz="2700" spc="22" dirty="0">
                <a:solidFill>
                  <a:srgbClr val="231F20"/>
                </a:solidFill>
                <a:latin typeface="Arial"/>
                <a:cs typeface="Arial"/>
              </a:rPr>
              <a:t>e </a:t>
            </a:r>
            <a:r>
              <a:rPr sz="2700" dirty="0">
                <a:solidFill>
                  <a:srgbClr val="231F20"/>
                </a:solidFill>
                <a:latin typeface="Arial"/>
                <a:cs typeface="Arial"/>
              </a:rPr>
              <a:t>o</a:t>
            </a:r>
            <a:r>
              <a:rPr sz="2700" spc="22" dirty="0">
                <a:solidFill>
                  <a:srgbClr val="231F20"/>
                </a:solidFill>
                <a:latin typeface="Arial"/>
                <a:cs typeface="Arial"/>
              </a:rPr>
              <a:t>n </a:t>
            </a:r>
            <a:r>
              <a:rPr sz="2700" spc="-11" dirty="0">
                <a:solidFill>
                  <a:srgbClr val="231F20"/>
                </a:solidFill>
                <a:latin typeface="Arial"/>
                <a:cs typeface="Arial"/>
              </a:rPr>
              <a:t>th</a:t>
            </a:r>
            <a:r>
              <a:rPr sz="2700" spc="22" dirty="0">
                <a:solidFill>
                  <a:srgbClr val="231F20"/>
                </a:solidFill>
                <a:latin typeface="Arial"/>
                <a:cs typeface="Arial"/>
              </a:rPr>
              <a:t>e </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na</a:t>
            </a:r>
            <a:r>
              <a:rPr sz="2700" spc="11" dirty="0">
                <a:solidFill>
                  <a:srgbClr val="231F20"/>
                </a:solidFill>
                <a:latin typeface="Arial"/>
                <a:cs typeface="Arial"/>
              </a:rPr>
              <a:t>l</a:t>
            </a:r>
            <a:r>
              <a:rPr sz="2700" spc="22" dirty="0">
                <a:solidFill>
                  <a:srgbClr val="231F20"/>
                </a:solidFill>
                <a:latin typeface="Arial"/>
                <a:cs typeface="Arial"/>
              </a:rPr>
              <a:t>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s</a:t>
            </a:r>
            <a:r>
              <a:rPr sz="2700" spc="-11" dirty="0">
                <a:solidFill>
                  <a:srgbClr val="231F20"/>
                </a:solidFill>
                <a:latin typeface="Arial"/>
                <a:cs typeface="Arial"/>
              </a:rPr>
              <a:t>ho</a:t>
            </a:r>
            <a:r>
              <a:rPr sz="2700" spc="-22" dirty="0">
                <a:solidFill>
                  <a:srgbClr val="231F20"/>
                </a:solidFill>
                <a:latin typeface="Arial"/>
                <a:cs typeface="Arial"/>
              </a:rPr>
              <a:t>ul</a:t>
            </a:r>
            <a:r>
              <a:rPr sz="2700" spc="22" dirty="0">
                <a:solidFill>
                  <a:srgbClr val="231F20"/>
                </a:solidFill>
                <a:latin typeface="Arial"/>
                <a:cs typeface="Arial"/>
              </a:rPr>
              <a:t>d </a:t>
            </a:r>
            <a:r>
              <a:rPr sz="2700" spc="-11" dirty="0">
                <a:solidFill>
                  <a:srgbClr val="231F20"/>
                </a:solidFill>
                <a:latin typeface="Arial"/>
                <a:cs typeface="Arial"/>
              </a:rPr>
              <a:t>b</a:t>
            </a:r>
            <a:r>
              <a:rPr sz="2700" spc="22" dirty="0">
                <a:solidFill>
                  <a:srgbClr val="231F20"/>
                </a:solidFill>
                <a:latin typeface="Arial"/>
                <a:cs typeface="Arial"/>
              </a:rPr>
              <a:t>e </a:t>
            </a:r>
            <a:r>
              <a:rPr sz="2700" spc="-11" dirty="0">
                <a:solidFill>
                  <a:srgbClr val="231F20"/>
                </a:solidFill>
                <a:latin typeface="Arial"/>
                <a:cs typeface="Arial"/>
              </a:rPr>
              <a:t>s</a:t>
            </a:r>
            <a:r>
              <a:rPr sz="2700" spc="33" dirty="0">
                <a:solidFill>
                  <a:srgbClr val="231F20"/>
                </a:solidFill>
                <a:latin typeface="Arial"/>
                <a:cs typeface="Arial"/>
              </a:rPr>
              <a:t>c</a:t>
            </a:r>
            <a:r>
              <a:rPr sz="2700" spc="-22" dirty="0">
                <a:solidFill>
                  <a:srgbClr val="231F20"/>
                </a:solidFill>
                <a:latin typeface="Arial"/>
                <a:cs typeface="Arial"/>
              </a:rPr>
              <a:t>an</a:t>
            </a:r>
            <a:r>
              <a:rPr sz="2700" spc="-11" dirty="0">
                <a:solidFill>
                  <a:srgbClr val="231F20"/>
                </a:solidFill>
                <a:latin typeface="Arial"/>
                <a:cs typeface="Arial"/>
              </a:rPr>
              <a:t>n</a:t>
            </a:r>
            <a:r>
              <a:rPr sz="2700" dirty="0">
                <a:solidFill>
                  <a:srgbClr val="231F20"/>
                </a:solidFill>
                <a:latin typeface="Arial"/>
                <a:cs typeface="Arial"/>
              </a:rPr>
              <a:t>e</a:t>
            </a:r>
            <a:r>
              <a:rPr sz="2700" spc="22" dirty="0">
                <a:solidFill>
                  <a:srgbClr val="231F20"/>
                </a:solidFill>
                <a:latin typeface="Arial"/>
                <a:cs typeface="Arial"/>
              </a:rPr>
              <a:t>d</a:t>
            </a:r>
            <a:r>
              <a:rPr sz="2700" spc="11" dirty="0">
                <a:solidFill>
                  <a:srgbClr val="231F20"/>
                </a:solidFill>
                <a:latin typeface="Arial"/>
                <a:cs typeface="Arial"/>
              </a:rPr>
              <a:t> </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2</a:t>
            </a:r>
            <a:r>
              <a:rPr sz="2700" spc="55" dirty="0">
                <a:solidFill>
                  <a:srgbClr val="231F20"/>
                </a:solidFill>
                <a:latin typeface="Arial"/>
                <a:cs typeface="Arial"/>
              </a:rPr>
              <a:t>0</a:t>
            </a:r>
            <a:r>
              <a:rPr sz="2700" spc="22" dirty="0">
                <a:solidFill>
                  <a:srgbClr val="231F20"/>
                </a:solidFill>
                <a:latin typeface="Arial"/>
                <a:cs typeface="Arial"/>
              </a:rPr>
              <a:t>0 </a:t>
            </a:r>
            <a:r>
              <a:rPr sz="2700" spc="-22" dirty="0">
                <a:solidFill>
                  <a:srgbClr val="231F20"/>
                </a:solidFill>
                <a:latin typeface="Arial"/>
                <a:cs typeface="Arial"/>
              </a:rPr>
              <a:t>d</a:t>
            </a:r>
            <a:r>
              <a:rPr sz="2700" spc="-11" dirty="0">
                <a:solidFill>
                  <a:srgbClr val="231F20"/>
                </a:solidFill>
                <a:latin typeface="Arial"/>
                <a:cs typeface="Arial"/>
              </a:rPr>
              <a:t>p</a:t>
            </a:r>
            <a:r>
              <a:rPr sz="2700" spc="-55" dirty="0">
                <a:solidFill>
                  <a:srgbClr val="231F20"/>
                </a:solidFill>
                <a:latin typeface="Arial"/>
                <a:cs typeface="Arial"/>
              </a:rPr>
              <a:t>i</a:t>
            </a:r>
            <a:r>
              <a:rPr sz="2700" spc="11" dirty="0">
                <a:solidFill>
                  <a:srgbClr val="231F20"/>
                </a:solidFill>
                <a:latin typeface="Arial"/>
                <a:cs typeface="Arial"/>
              </a:rPr>
              <a:t>.</a:t>
            </a:r>
            <a:endParaRPr sz="2700" dirty="0">
              <a:latin typeface="Arial"/>
              <a:cs typeface="Arial"/>
            </a:endParaRPr>
          </a:p>
        </p:txBody>
      </p:sp>
      <p:sp>
        <p:nvSpPr>
          <p:cNvPr id="25" name="object 25"/>
          <p:cNvSpPr txBox="1"/>
          <p:nvPr/>
        </p:nvSpPr>
        <p:spPr>
          <a:xfrm>
            <a:off x="12088073" y="25113524"/>
            <a:ext cx="9323502" cy="2908489"/>
          </a:xfrm>
          <a:prstGeom prst="rect">
            <a:avLst/>
          </a:prstGeom>
        </p:spPr>
        <p:txBody>
          <a:bodyPr vert="horz" wrap="square" lIns="0" tIns="0" rIns="0" bIns="0" rtlCol="0">
            <a:spAutoFit/>
          </a:bodyPr>
          <a:lstStyle/>
          <a:p>
            <a:pPr marL="27719"/>
            <a:r>
              <a:rPr sz="2700" b="1" spc="-33" dirty="0">
                <a:solidFill>
                  <a:srgbClr val="4C4D4F"/>
                </a:solidFill>
                <a:latin typeface="Arial"/>
                <a:cs typeface="Arial"/>
              </a:rPr>
              <a:t>P</a:t>
            </a:r>
            <a:r>
              <a:rPr sz="2700" b="1" spc="11" dirty="0">
                <a:solidFill>
                  <a:srgbClr val="4C4D4F"/>
                </a:solidFill>
                <a:latin typeface="Arial"/>
                <a:cs typeface="Arial"/>
              </a:rPr>
              <a:t>r</a:t>
            </a:r>
            <a:r>
              <a:rPr sz="2700" b="1" spc="-22" dirty="0">
                <a:solidFill>
                  <a:srgbClr val="4C4D4F"/>
                </a:solidFill>
                <a:latin typeface="Arial"/>
                <a:cs typeface="Arial"/>
              </a:rPr>
              <a:t>i</a:t>
            </a:r>
            <a:r>
              <a:rPr sz="2700" b="1" spc="11" dirty="0">
                <a:solidFill>
                  <a:srgbClr val="4C4D4F"/>
                </a:solidFill>
                <a:latin typeface="Arial"/>
                <a:cs typeface="Arial"/>
              </a:rPr>
              <a:t>nt</a:t>
            </a:r>
            <a:r>
              <a:rPr sz="2700" b="1" spc="-22" dirty="0">
                <a:solidFill>
                  <a:srgbClr val="4C4D4F"/>
                </a:solidFill>
                <a:latin typeface="Arial"/>
                <a:cs typeface="Arial"/>
              </a:rPr>
              <a:t>i</a:t>
            </a:r>
            <a:r>
              <a:rPr sz="2700" b="1" spc="11" dirty="0">
                <a:solidFill>
                  <a:srgbClr val="4C4D4F"/>
                </a:solidFill>
                <a:latin typeface="Arial"/>
                <a:cs typeface="Arial"/>
              </a:rPr>
              <a:t>n</a:t>
            </a:r>
            <a:r>
              <a:rPr sz="2700" b="1" spc="33" dirty="0">
                <a:solidFill>
                  <a:srgbClr val="4C4D4F"/>
                </a:solidFill>
                <a:latin typeface="Arial"/>
                <a:cs typeface="Arial"/>
              </a:rPr>
              <a:t>g</a:t>
            </a:r>
            <a:r>
              <a:rPr sz="2700" b="1" spc="22" dirty="0">
                <a:solidFill>
                  <a:srgbClr val="4C4D4F"/>
                </a:solidFill>
                <a:latin typeface="Arial"/>
                <a:cs typeface="Arial"/>
              </a:rPr>
              <a:t> </a:t>
            </a:r>
            <a:r>
              <a:rPr lang="en-US" sz="2700" b="1" dirty="0">
                <a:solidFill>
                  <a:srgbClr val="4C4D4F"/>
                </a:solidFill>
                <a:latin typeface="Arial"/>
                <a:cs typeface="Arial"/>
              </a:rPr>
              <a:t>your Poster</a:t>
            </a:r>
            <a:endParaRPr sz="2700" dirty="0">
              <a:latin typeface="Arial"/>
              <a:cs typeface="Arial"/>
            </a:endParaRPr>
          </a:p>
          <a:p>
            <a:r>
              <a:rPr lang="en-US" sz="2700" dirty="0"/>
              <a:t>There is a handful of cost-effective places with poster printing capabilities at the university. Plan ahead as one poster can take 30 minutes or longer to print.</a:t>
            </a:r>
          </a:p>
          <a:p>
            <a:endParaRPr lang="en-US" sz="2700" u="sng" dirty="0"/>
          </a:p>
          <a:p>
            <a:r>
              <a:rPr lang="en-US" sz="2700" dirty="0"/>
              <a:t>A list of places at Ohio State where you can print posters can be found here: </a:t>
            </a:r>
            <a:r>
              <a:rPr lang="en-US" sz="2700" dirty="0">
                <a:hlinkClick r:id="rId2"/>
              </a:rPr>
              <a:t>go.osu.edu/</a:t>
            </a:r>
            <a:r>
              <a:rPr lang="en-US" sz="2700" b="1" dirty="0">
                <a:hlinkClick r:id="rId2"/>
              </a:rPr>
              <a:t>osuposter</a:t>
            </a:r>
            <a:endParaRPr lang="en-US" sz="2700" dirty="0">
              <a:latin typeface="Arial"/>
              <a:cs typeface="Arial"/>
            </a:endParaRPr>
          </a:p>
        </p:txBody>
      </p:sp>
      <p:sp>
        <p:nvSpPr>
          <p:cNvPr id="26" name="object 26"/>
          <p:cNvSpPr txBox="1"/>
          <p:nvPr/>
        </p:nvSpPr>
        <p:spPr>
          <a:xfrm>
            <a:off x="33119273" y="16413270"/>
            <a:ext cx="8995894" cy="7560468"/>
          </a:xfrm>
          <a:prstGeom prst="rect">
            <a:avLst/>
          </a:prstGeom>
        </p:spPr>
        <p:txBody>
          <a:bodyPr vert="horz" wrap="square" lIns="0" tIns="0" rIns="0" bIns="0" rtlCol="0">
            <a:spAutoFit/>
          </a:bodyPr>
          <a:lstStyle/>
          <a:p>
            <a:pPr marL="19958">
              <a:lnSpc>
                <a:spcPct val="110000"/>
              </a:lnSpc>
              <a:spcAft>
                <a:spcPts val="1310"/>
              </a:spcAft>
            </a:pPr>
            <a:r>
              <a:rPr lang="en-US" sz="3500" b="1" spc="-11" dirty="0">
                <a:solidFill>
                  <a:srgbClr val="BD003A"/>
                </a:solidFill>
                <a:latin typeface="Arial"/>
                <a:cs typeface="Arial"/>
              </a:rPr>
              <a:t>DISCUSSION</a:t>
            </a:r>
            <a:endParaRPr sz="3500" b="1" spc="-11" dirty="0">
              <a:solidFill>
                <a:srgbClr val="BD003A"/>
              </a:solidFill>
              <a:latin typeface="Arial"/>
              <a:cs typeface="Arial"/>
            </a:endParaRPr>
          </a:p>
          <a:p>
            <a:pPr marL="27719" marR="246699">
              <a:lnSpc>
                <a:spcPct val="102899"/>
              </a:lnSpc>
              <a:spcBef>
                <a:spcPts val="437"/>
              </a:spcBef>
            </a:pPr>
            <a:r>
              <a:rPr lang="en-US" sz="2700" spc="-33" dirty="0">
                <a:solidFill>
                  <a:srgbClr val="231F20"/>
                </a:solidFill>
                <a:latin typeface="Arial"/>
                <a:cs typeface="Arial"/>
              </a:rPr>
              <a:t>You need 4-6 figures (or tables) in your poster.  Figures can be illustrations, images, diagrams, maps, graphs, photographs, and charts.</a:t>
            </a:r>
          </a:p>
          <a:p>
            <a:pPr marL="27719" marR="246699">
              <a:lnSpc>
                <a:spcPct val="102899"/>
              </a:lnSpc>
              <a:spcBef>
                <a:spcPts val="437"/>
              </a:spcBef>
            </a:pPr>
            <a:endParaRPr lang="en-US" sz="2700" spc="-33" dirty="0">
              <a:solidFill>
                <a:srgbClr val="231F20"/>
              </a:solidFill>
              <a:latin typeface="Arial"/>
              <a:cs typeface="Arial"/>
            </a:endParaRPr>
          </a:p>
          <a:p>
            <a:pPr marL="27719" marR="246699">
              <a:lnSpc>
                <a:spcPct val="102899"/>
              </a:lnSpc>
              <a:spcBef>
                <a:spcPts val="437"/>
              </a:spcBef>
            </a:pPr>
            <a:r>
              <a:rPr lang="en-US" sz="2700" spc="-33" dirty="0">
                <a:solidFill>
                  <a:srgbClr val="231F20"/>
                </a:solidFill>
                <a:latin typeface="Arial"/>
                <a:cs typeface="Arial"/>
              </a:rPr>
              <a:t>You should have at least 1 graph and/or 1 table on your poster.</a:t>
            </a:r>
          </a:p>
          <a:p>
            <a:pPr marL="27719" marR="246699">
              <a:lnSpc>
                <a:spcPct val="102899"/>
              </a:lnSpc>
              <a:spcBef>
                <a:spcPts val="437"/>
              </a:spcBef>
            </a:pPr>
            <a:endParaRPr lang="en-US" sz="2700" spc="-33" dirty="0">
              <a:solidFill>
                <a:srgbClr val="231F20"/>
              </a:solidFill>
              <a:latin typeface="Arial"/>
              <a:cs typeface="Arial"/>
            </a:endParaRPr>
          </a:p>
          <a:p>
            <a:pPr marL="27719" marR="246699">
              <a:lnSpc>
                <a:spcPct val="102899"/>
              </a:lnSpc>
              <a:spcBef>
                <a:spcPts val="437"/>
              </a:spcBef>
            </a:pPr>
            <a:r>
              <a:rPr lang="en-US" sz="2700" spc="-33" dirty="0">
                <a:solidFill>
                  <a:srgbClr val="231F20"/>
                </a:solidFill>
                <a:latin typeface="Arial"/>
                <a:cs typeface="Arial"/>
              </a:rPr>
              <a:t>Figures should be high quality (at least 300 dpi).  Zoom in to view poster at 100%, if figure looks blurry then it will be blurry when you print it and you should use a new figure.</a:t>
            </a:r>
          </a:p>
          <a:p>
            <a:pPr marL="27719" marR="246699">
              <a:lnSpc>
                <a:spcPct val="102899"/>
              </a:lnSpc>
              <a:spcBef>
                <a:spcPts val="437"/>
              </a:spcBef>
            </a:pPr>
            <a:endParaRPr lang="en-US" sz="2700" spc="-33" dirty="0">
              <a:solidFill>
                <a:srgbClr val="231F20"/>
              </a:solidFill>
              <a:latin typeface="Arial"/>
              <a:cs typeface="Arial"/>
            </a:endParaRPr>
          </a:p>
          <a:p>
            <a:pPr marL="27719" marR="246699">
              <a:lnSpc>
                <a:spcPct val="102899"/>
              </a:lnSpc>
              <a:spcBef>
                <a:spcPts val="437"/>
              </a:spcBef>
            </a:pPr>
            <a:r>
              <a:rPr lang="en-US" sz="2700" spc="-33" dirty="0">
                <a:solidFill>
                  <a:srgbClr val="231F20"/>
                </a:solidFill>
                <a:latin typeface="Arial"/>
                <a:cs typeface="Arial"/>
              </a:rPr>
              <a:t>The audience will focus on figures and tables and so it is important to provide high-quality and informative figures and tables.    </a:t>
            </a:r>
            <a:endParaRPr lang="en-US" sz="2700" spc="11" dirty="0">
              <a:solidFill>
                <a:srgbClr val="231F20"/>
              </a:solidFill>
              <a:latin typeface="Arial"/>
              <a:cs typeface="Arial"/>
            </a:endParaRPr>
          </a:p>
          <a:p>
            <a:pPr marL="27719" marR="246699">
              <a:lnSpc>
                <a:spcPct val="102899"/>
              </a:lnSpc>
              <a:spcBef>
                <a:spcPts val="437"/>
              </a:spcBef>
            </a:pPr>
            <a:endParaRPr lang="en-US" sz="2700" dirty="0">
              <a:latin typeface="Arial"/>
              <a:cs typeface="Arial"/>
            </a:endParaRPr>
          </a:p>
        </p:txBody>
      </p:sp>
      <p:sp>
        <p:nvSpPr>
          <p:cNvPr id="27" name="object 27"/>
          <p:cNvSpPr txBox="1"/>
          <p:nvPr/>
        </p:nvSpPr>
        <p:spPr>
          <a:xfrm>
            <a:off x="33119271" y="23616478"/>
            <a:ext cx="7125881" cy="546496"/>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REFERENCES</a:t>
            </a:r>
            <a:endParaRPr sz="3500" b="1" spc="-11" dirty="0">
              <a:solidFill>
                <a:srgbClr val="BD003A"/>
              </a:solidFill>
              <a:latin typeface="Arial"/>
              <a:cs typeface="Arial"/>
            </a:endParaRPr>
          </a:p>
        </p:txBody>
      </p:sp>
      <p:sp>
        <p:nvSpPr>
          <p:cNvPr id="28" name="object 28"/>
          <p:cNvSpPr txBox="1"/>
          <p:nvPr/>
        </p:nvSpPr>
        <p:spPr>
          <a:xfrm>
            <a:off x="33119272" y="24518917"/>
            <a:ext cx="9108186" cy="3751283"/>
          </a:xfrm>
          <a:prstGeom prst="rect">
            <a:avLst/>
          </a:prstGeom>
        </p:spPr>
        <p:txBody>
          <a:bodyPr vert="horz" wrap="square" lIns="0" tIns="0" rIns="0" bIns="0" rtlCol="0">
            <a:spAutoFit/>
          </a:bodyPr>
          <a:lstStyle/>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References style should be:  Authors Names, Year Published, Name of Journal, Volume(Issue):Pages.</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Grebmeier</a:t>
            </a:r>
            <a:r>
              <a:rPr lang="en-US" sz="1600" spc="-33" dirty="0">
                <a:solidFill>
                  <a:srgbClr val="231F20"/>
                </a:solidFill>
                <a:latin typeface="Arial"/>
                <a:cs typeface="Arial"/>
              </a:rPr>
              <a:t> et al., 2006, Science, 311(5766):1461-1664.</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Golubova</a:t>
            </a:r>
            <a:r>
              <a:rPr lang="en-US" sz="1600" spc="-33" dirty="0">
                <a:solidFill>
                  <a:srgbClr val="231F20"/>
                </a:solidFill>
                <a:latin typeface="Arial"/>
                <a:cs typeface="Arial"/>
              </a:rPr>
              <a:t> et al., 2009, Journal of Marine Biology, 35(7):593-608.</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Flint, 2003, Marine Biology, 160(1):59-65.</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Mizobata</a:t>
            </a:r>
            <a:r>
              <a:rPr lang="en-US" sz="1600" spc="-33" dirty="0">
                <a:solidFill>
                  <a:srgbClr val="231F20"/>
                </a:solidFill>
                <a:latin typeface="Arial"/>
                <a:cs typeface="Arial"/>
              </a:rPr>
              <a:t> et al., 2010, Journal of Oceanography, 66(3):405-424.</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You need at least 10 references total for your poster.  6 of these need to be journal articles (these are also called primary sources), the remaining 4 references can be secondary sources (e.g., newspaper, magazine, documentary) or primary sources. </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Of these 10 total references, you will want to find 2-3 for the introduction section, 2-3 for the methods section, 2-3 for the results section and 2-3 for the discussion section.  You need a  </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Johns and Arnot, 2019, Environmental Science &amp; Technology, 53(1):113-117.</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Sorrykumar</a:t>
            </a:r>
            <a:r>
              <a:rPr lang="en-US" sz="1600" spc="-33" dirty="0">
                <a:solidFill>
                  <a:srgbClr val="231F20"/>
                </a:solidFill>
                <a:latin typeface="Arial"/>
                <a:cs typeface="Arial"/>
              </a:rPr>
              <a:t> et al., 2012, Infection &amp; Immunity, 213(12):11456-11461.</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Yang and Brown, 2018, Journal of Biological Chemistry, 347(18):1450-1459.</a:t>
            </a:r>
          </a:p>
          <a:p>
            <a:pPr marL="370049" marR="339558" indent="-343716" algn="just">
              <a:lnSpc>
                <a:spcPct val="101800"/>
              </a:lnSpc>
              <a:buClr>
                <a:srgbClr val="231F20"/>
              </a:buClr>
              <a:buFont typeface="Arial"/>
              <a:buAutoNum type="arabicPeriod"/>
              <a:tabLst>
                <a:tab pos="370049" algn="l"/>
              </a:tabLst>
            </a:pPr>
            <a:endParaRPr sz="1600" dirty="0">
              <a:latin typeface="Arial"/>
              <a:cs typeface="Arial"/>
            </a:endParaRPr>
          </a:p>
        </p:txBody>
      </p:sp>
      <p:sp>
        <p:nvSpPr>
          <p:cNvPr id="29" name="object 29"/>
          <p:cNvSpPr txBox="1"/>
          <p:nvPr/>
        </p:nvSpPr>
        <p:spPr>
          <a:xfrm>
            <a:off x="33119273" y="28498800"/>
            <a:ext cx="8840625" cy="1431899"/>
          </a:xfrm>
          <a:prstGeom prst="rect">
            <a:avLst/>
          </a:prstGeom>
        </p:spPr>
        <p:txBody>
          <a:bodyPr vert="horz" wrap="square" lIns="0" tIns="0" rIns="0" bIns="0" rtlCol="0">
            <a:spAutoFit/>
          </a:bodyPr>
          <a:lstStyle/>
          <a:p>
            <a:pPr marL="19958">
              <a:lnSpc>
                <a:spcPct val="110000"/>
              </a:lnSpc>
              <a:spcAft>
                <a:spcPts val="1310"/>
              </a:spcAft>
            </a:pPr>
            <a:r>
              <a:rPr sz="3500" b="1" spc="-11" dirty="0">
                <a:solidFill>
                  <a:srgbClr val="BD003A"/>
                </a:solidFill>
                <a:latin typeface="Arial"/>
                <a:cs typeface="Arial"/>
              </a:rPr>
              <a:t>ACKNOWLEDGEMENTS</a:t>
            </a:r>
          </a:p>
          <a:p>
            <a:pPr marL="27719" marR="13860">
              <a:lnSpc>
                <a:spcPct val="101800"/>
              </a:lnSpc>
              <a:spcBef>
                <a:spcPts val="458"/>
              </a:spcBef>
            </a:pPr>
            <a:r>
              <a:rPr lang="en-US" sz="2000" dirty="0">
                <a:solidFill>
                  <a:srgbClr val="231F20"/>
                </a:solidFill>
                <a:latin typeface="Arial"/>
                <a:cs typeface="Arial"/>
              </a:rPr>
              <a:t>Here is where you </a:t>
            </a:r>
            <a:r>
              <a:rPr sz="2000" spc="-11" dirty="0">
                <a:solidFill>
                  <a:srgbClr val="231F20"/>
                </a:solidFill>
                <a:latin typeface="Arial"/>
                <a:cs typeface="Arial"/>
              </a:rPr>
              <a:t>a</a:t>
            </a:r>
            <a:r>
              <a:rPr sz="2000" dirty="0">
                <a:solidFill>
                  <a:srgbClr val="231F20"/>
                </a:solidFill>
                <a:latin typeface="Arial"/>
                <a:cs typeface="Arial"/>
              </a:rPr>
              <a:t>c</a:t>
            </a:r>
            <a:r>
              <a:rPr sz="2000" spc="-11" dirty="0">
                <a:solidFill>
                  <a:srgbClr val="231F20"/>
                </a:solidFill>
                <a:latin typeface="Arial"/>
                <a:cs typeface="Arial"/>
              </a:rPr>
              <a:t>kn</a:t>
            </a:r>
            <a:r>
              <a:rPr sz="2000" spc="-22" dirty="0">
                <a:solidFill>
                  <a:srgbClr val="231F20"/>
                </a:solidFill>
                <a:latin typeface="Arial"/>
                <a:cs typeface="Arial"/>
              </a:rPr>
              <a:t>o</a:t>
            </a:r>
            <a:r>
              <a:rPr sz="2000" spc="-11" dirty="0">
                <a:solidFill>
                  <a:srgbClr val="231F20"/>
                </a:solidFill>
                <a:latin typeface="Arial"/>
                <a:cs typeface="Arial"/>
              </a:rPr>
              <a:t>w</a:t>
            </a:r>
            <a:r>
              <a:rPr sz="2000" spc="-22" dirty="0">
                <a:solidFill>
                  <a:srgbClr val="231F20"/>
                </a:solidFill>
                <a:latin typeface="Arial"/>
                <a:cs typeface="Arial"/>
              </a:rPr>
              <a:t>l</a:t>
            </a:r>
            <a:r>
              <a:rPr sz="2000" spc="-11" dirty="0">
                <a:solidFill>
                  <a:srgbClr val="231F20"/>
                </a:solidFill>
                <a:latin typeface="Arial"/>
                <a:cs typeface="Arial"/>
              </a:rPr>
              <a:t>edge</a:t>
            </a:r>
            <a:r>
              <a:rPr sz="2000" spc="11" dirty="0">
                <a:solidFill>
                  <a:srgbClr val="231F20"/>
                </a:solidFill>
                <a:latin typeface="Arial"/>
                <a:cs typeface="Arial"/>
              </a:rPr>
              <a:t> </a:t>
            </a:r>
            <a:r>
              <a:rPr lang="en-US" sz="2000" spc="-11" dirty="0">
                <a:solidFill>
                  <a:srgbClr val="231F20"/>
                </a:solidFill>
                <a:latin typeface="Arial"/>
                <a:cs typeface="Arial"/>
              </a:rPr>
              <a:t>collaborators</a:t>
            </a:r>
            <a:r>
              <a:rPr sz="2000" spc="11" dirty="0">
                <a:solidFill>
                  <a:srgbClr val="231F20"/>
                </a:solidFill>
                <a:latin typeface="Arial"/>
                <a:cs typeface="Arial"/>
              </a:rPr>
              <a:t> </a:t>
            </a:r>
            <a:r>
              <a:rPr sz="2000" spc="-11" dirty="0">
                <a:solidFill>
                  <a:srgbClr val="231F20"/>
                </a:solidFill>
                <a:latin typeface="Arial"/>
                <a:cs typeface="Arial"/>
              </a:rPr>
              <a:t>an</a:t>
            </a:r>
            <a:r>
              <a:rPr sz="2000" spc="11" dirty="0">
                <a:solidFill>
                  <a:srgbClr val="231F20"/>
                </a:solidFill>
                <a:latin typeface="Arial"/>
                <a:cs typeface="Arial"/>
              </a:rPr>
              <a:t>d </a:t>
            </a:r>
            <a:r>
              <a:rPr sz="2000" spc="-11" dirty="0">
                <a:solidFill>
                  <a:srgbClr val="231F20"/>
                </a:solidFill>
                <a:latin typeface="Arial"/>
                <a:cs typeface="Arial"/>
              </a:rPr>
              <a:t>fun</a:t>
            </a:r>
            <a:r>
              <a:rPr sz="2000" dirty="0">
                <a:solidFill>
                  <a:srgbClr val="231F20"/>
                </a:solidFill>
                <a:latin typeface="Arial"/>
                <a:cs typeface="Arial"/>
              </a:rPr>
              <a:t>d</a:t>
            </a:r>
            <a:r>
              <a:rPr sz="2000" spc="-11" dirty="0">
                <a:solidFill>
                  <a:srgbClr val="231F20"/>
                </a:solidFill>
                <a:latin typeface="Arial"/>
                <a:cs typeface="Arial"/>
              </a:rPr>
              <a:t>i</a:t>
            </a:r>
            <a:r>
              <a:rPr sz="2000" spc="-22" dirty="0">
                <a:solidFill>
                  <a:srgbClr val="231F20"/>
                </a:solidFill>
                <a:latin typeface="Arial"/>
                <a:cs typeface="Arial"/>
              </a:rPr>
              <a:t>n</a:t>
            </a:r>
            <a:r>
              <a:rPr sz="2000" spc="11" dirty="0">
                <a:solidFill>
                  <a:srgbClr val="231F20"/>
                </a:solidFill>
                <a:latin typeface="Arial"/>
                <a:cs typeface="Arial"/>
              </a:rPr>
              <a:t>g </a:t>
            </a:r>
            <a:r>
              <a:rPr sz="2000" spc="-11" dirty="0">
                <a:solidFill>
                  <a:srgbClr val="231F20"/>
                </a:solidFill>
                <a:latin typeface="Arial"/>
                <a:cs typeface="Arial"/>
              </a:rPr>
              <a:t>ag</a:t>
            </a:r>
            <a:r>
              <a:rPr sz="2000" spc="-22" dirty="0">
                <a:solidFill>
                  <a:srgbClr val="231F20"/>
                </a:solidFill>
                <a:latin typeface="Arial"/>
                <a:cs typeface="Arial"/>
              </a:rPr>
              <a:t>en</a:t>
            </a:r>
            <a:r>
              <a:rPr sz="2000" dirty="0">
                <a:solidFill>
                  <a:srgbClr val="231F20"/>
                </a:solidFill>
                <a:latin typeface="Arial"/>
                <a:cs typeface="Arial"/>
              </a:rPr>
              <a:t>c</a:t>
            </a:r>
            <a:r>
              <a:rPr sz="2000" spc="-22" dirty="0">
                <a:solidFill>
                  <a:srgbClr val="231F20"/>
                </a:solidFill>
                <a:latin typeface="Arial"/>
                <a:cs typeface="Arial"/>
              </a:rPr>
              <a:t>i</a:t>
            </a:r>
            <a:r>
              <a:rPr sz="2000" spc="-33" dirty="0">
                <a:solidFill>
                  <a:srgbClr val="231F20"/>
                </a:solidFill>
                <a:latin typeface="Arial"/>
                <a:cs typeface="Arial"/>
              </a:rPr>
              <a:t>e</a:t>
            </a:r>
            <a:r>
              <a:rPr sz="2000" dirty="0">
                <a:solidFill>
                  <a:srgbClr val="231F20"/>
                </a:solidFill>
                <a:latin typeface="Arial"/>
                <a:cs typeface="Arial"/>
              </a:rPr>
              <a:t>s</a:t>
            </a:r>
            <a:r>
              <a:rPr sz="2000" spc="11" dirty="0">
                <a:solidFill>
                  <a:srgbClr val="231F20"/>
                </a:solidFill>
                <a:latin typeface="Arial"/>
                <a:cs typeface="Arial"/>
              </a:rPr>
              <a:t>, </a:t>
            </a:r>
            <a:r>
              <a:rPr sz="2000" spc="-22" dirty="0">
                <a:solidFill>
                  <a:srgbClr val="231F20"/>
                </a:solidFill>
                <a:latin typeface="Arial"/>
                <a:cs typeface="Arial"/>
              </a:rPr>
              <a:t>e</a:t>
            </a:r>
            <a:r>
              <a:rPr sz="2000" spc="-11" dirty="0">
                <a:solidFill>
                  <a:srgbClr val="231F20"/>
                </a:solidFill>
                <a:latin typeface="Arial"/>
                <a:cs typeface="Arial"/>
              </a:rPr>
              <a:t>i</a:t>
            </a:r>
            <a:r>
              <a:rPr sz="2000" spc="-22" dirty="0">
                <a:solidFill>
                  <a:srgbClr val="231F20"/>
                </a:solidFill>
                <a:latin typeface="Arial"/>
                <a:cs typeface="Arial"/>
              </a:rPr>
              <a:t>t</a:t>
            </a:r>
            <a:r>
              <a:rPr sz="2000" spc="-11" dirty="0">
                <a:solidFill>
                  <a:srgbClr val="231F20"/>
                </a:solidFill>
                <a:latin typeface="Arial"/>
                <a:cs typeface="Arial"/>
              </a:rPr>
              <a:t>h</a:t>
            </a:r>
            <a:r>
              <a:rPr sz="2000" spc="-22" dirty="0">
                <a:solidFill>
                  <a:srgbClr val="231F20"/>
                </a:solidFill>
                <a:latin typeface="Arial"/>
                <a:cs typeface="Arial"/>
              </a:rPr>
              <a:t>e</a:t>
            </a:r>
            <a:r>
              <a:rPr sz="2000" dirty="0">
                <a:solidFill>
                  <a:srgbClr val="231F20"/>
                </a:solidFill>
                <a:latin typeface="Arial"/>
                <a:cs typeface="Arial"/>
              </a:rPr>
              <a:t>r </a:t>
            </a:r>
            <a:r>
              <a:rPr sz="2000" spc="-11" dirty="0">
                <a:solidFill>
                  <a:srgbClr val="231F20"/>
                </a:solidFill>
                <a:latin typeface="Arial"/>
                <a:cs typeface="Arial"/>
              </a:rPr>
              <a:t>wi</a:t>
            </a:r>
            <a:r>
              <a:rPr sz="2000" spc="-22" dirty="0">
                <a:solidFill>
                  <a:srgbClr val="231F20"/>
                </a:solidFill>
                <a:latin typeface="Arial"/>
                <a:cs typeface="Arial"/>
              </a:rPr>
              <a:t>t</a:t>
            </a:r>
            <a:r>
              <a:rPr sz="2000" spc="11" dirty="0">
                <a:solidFill>
                  <a:srgbClr val="231F20"/>
                </a:solidFill>
                <a:latin typeface="Arial"/>
                <a:cs typeface="Arial"/>
              </a:rPr>
              <a:t>h </a:t>
            </a:r>
            <a:r>
              <a:rPr sz="2000" spc="-22" dirty="0">
                <a:solidFill>
                  <a:srgbClr val="231F20"/>
                </a:solidFill>
                <a:latin typeface="Arial"/>
                <a:cs typeface="Arial"/>
              </a:rPr>
              <a:t>t</a:t>
            </a:r>
            <a:r>
              <a:rPr sz="2000" spc="-65" dirty="0">
                <a:solidFill>
                  <a:srgbClr val="231F20"/>
                </a:solidFill>
                <a:latin typeface="Arial"/>
                <a:cs typeface="Arial"/>
              </a:rPr>
              <a:t>e</a:t>
            </a:r>
            <a:r>
              <a:rPr sz="2000" spc="22" dirty="0">
                <a:solidFill>
                  <a:srgbClr val="231F20"/>
                </a:solidFill>
                <a:latin typeface="Arial"/>
                <a:cs typeface="Arial"/>
              </a:rPr>
              <a:t>x</a:t>
            </a:r>
            <a:r>
              <a:rPr sz="2000" spc="11" dirty="0">
                <a:solidFill>
                  <a:srgbClr val="231F20"/>
                </a:solidFill>
                <a:latin typeface="Arial"/>
                <a:cs typeface="Arial"/>
              </a:rPr>
              <a:t>t </a:t>
            </a:r>
            <a:r>
              <a:rPr sz="2000" spc="-11" dirty="0">
                <a:solidFill>
                  <a:srgbClr val="231F20"/>
                </a:solidFill>
                <a:latin typeface="Arial"/>
                <a:cs typeface="Arial"/>
              </a:rPr>
              <a:t>o</a:t>
            </a:r>
            <a:r>
              <a:rPr sz="2000" dirty="0">
                <a:solidFill>
                  <a:srgbClr val="231F20"/>
                </a:solidFill>
                <a:latin typeface="Arial"/>
                <a:cs typeface="Arial"/>
              </a:rPr>
              <a:t>r</a:t>
            </a:r>
            <a:r>
              <a:rPr sz="2000" spc="11" dirty="0">
                <a:solidFill>
                  <a:srgbClr val="231F20"/>
                </a:solidFill>
                <a:latin typeface="Arial"/>
                <a:cs typeface="Arial"/>
              </a:rPr>
              <a:t> </a:t>
            </a:r>
            <a:r>
              <a:rPr sz="2000" spc="-11" dirty="0">
                <a:solidFill>
                  <a:srgbClr val="231F20"/>
                </a:solidFill>
                <a:latin typeface="Arial"/>
                <a:cs typeface="Arial"/>
              </a:rPr>
              <a:t>wi</a:t>
            </a:r>
            <a:r>
              <a:rPr sz="2000" spc="-22" dirty="0">
                <a:solidFill>
                  <a:srgbClr val="231F20"/>
                </a:solidFill>
                <a:latin typeface="Arial"/>
                <a:cs typeface="Arial"/>
              </a:rPr>
              <a:t>t</a:t>
            </a:r>
            <a:r>
              <a:rPr sz="2000" spc="11" dirty="0">
                <a:solidFill>
                  <a:srgbClr val="231F20"/>
                </a:solidFill>
                <a:latin typeface="Arial"/>
                <a:cs typeface="Arial"/>
              </a:rPr>
              <a:t>h </a:t>
            </a:r>
            <a:r>
              <a:rPr sz="2000" spc="-22" dirty="0">
                <a:solidFill>
                  <a:srgbClr val="231F20"/>
                </a:solidFill>
                <a:latin typeface="Arial"/>
                <a:cs typeface="Arial"/>
              </a:rPr>
              <a:t>t</a:t>
            </a:r>
            <a:r>
              <a:rPr sz="2000" spc="-11" dirty="0">
                <a:solidFill>
                  <a:srgbClr val="231F20"/>
                </a:solidFill>
                <a:latin typeface="Arial"/>
                <a:cs typeface="Arial"/>
              </a:rPr>
              <a:t>h</a:t>
            </a:r>
            <a:r>
              <a:rPr sz="2000" spc="-22" dirty="0">
                <a:solidFill>
                  <a:srgbClr val="231F20"/>
                </a:solidFill>
                <a:latin typeface="Arial"/>
                <a:cs typeface="Arial"/>
              </a:rPr>
              <a:t>e</a:t>
            </a:r>
            <a:r>
              <a:rPr sz="2000" spc="-11" dirty="0">
                <a:solidFill>
                  <a:srgbClr val="231F20"/>
                </a:solidFill>
                <a:latin typeface="Arial"/>
                <a:cs typeface="Arial"/>
              </a:rPr>
              <a:t>i</a:t>
            </a:r>
            <a:r>
              <a:rPr sz="2000" spc="11" dirty="0">
                <a:solidFill>
                  <a:srgbClr val="231F20"/>
                </a:solidFill>
                <a:latin typeface="Arial"/>
                <a:cs typeface="Arial"/>
              </a:rPr>
              <a:t> </a:t>
            </a:r>
            <a:r>
              <a:rPr sz="2000" spc="-22" dirty="0">
                <a:solidFill>
                  <a:srgbClr val="231F20"/>
                </a:solidFill>
                <a:latin typeface="Arial"/>
                <a:cs typeface="Arial"/>
              </a:rPr>
              <a:t>l</a:t>
            </a:r>
            <a:r>
              <a:rPr sz="2000" dirty="0">
                <a:solidFill>
                  <a:srgbClr val="231F20"/>
                </a:solidFill>
                <a:latin typeface="Arial"/>
                <a:cs typeface="Arial"/>
              </a:rPr>
              <a:t>og</a:t>
            </a:r>
            <a:r>
              <a:rPr sz="2000" spc="-11" dirty="0">
                <a:solidFill>
                  <a:srgbClr val="231F20"/>
                </a:solidFill>
                <a:latin typeface="Arial"/>
                <a:cs typeface="Arial"/>
              </a:rPr>
              <a:t>o</a:t>
            </a:r>
            <a:r>
              <a:rPr sz="2000" dirty="0">
                <a:solidFill>
                  <a:srgbClr val="231F20"/>
                </a:solidFill>
                <a:latin typeface="Arial"/>
                <a:cs typeface="Arial"/>
              </a:rPr>
              <a:t>s</a:t>
            </a:r>
            <a:r>
              <a:rPr sz="2000" spc="11" dirty="0">
                <a:solidFill>
                  <a:srgbClr val="231F20"/>
                </a:solidFill>
                <a:latin typeface="Arial"/>
                <a:cs typeface="Arial"/>
              </a:rPr>
              <a:t>.</a:t>
            </a:r>
            <a:endParaRPr sz="2000" dirty="0">
              <a:latin typeface="Arial"/>
              <a:cs typeface="Arial"/>
            </a:endParaRPr>
          </a:p>
        </p:txBody>
      </p:sp>
      <p:sp>
        <p:nvSpPr>
          <p:cNvPr id="31" name="object 31"/>
          <p:cNvSpPr/>
          <p:nvPr/>
        </p:nvSpPr>
        <p:spPr>
          <a:xfrm>
            <a:off x="1567336" y="6174155"/>
            <a:ext cx="40641272" cy="600164"/>
          </a:xfrm>
          <a:custGeom>
            <a:avLst/>
            <a:gdLst/>
            <a:ahLst/>
            <a:cxnLst/>
            <a:rect l="l" t="t" r="r" b="b"/>
            <a:pathLst>
              <a:path w="18428758">
                <a:moveTo>
                  <a:pt x="0" y="0"/>
                </a:moveTo>
                <a:lnTo>
                  <a:pt x="18428758" y="0"/>
                </a:lnTo>
              </a:path>
            </a:pathLst>
          </a:custGeom>
          <a:ln w="11634">
            <a:solidFill>
              <a:srgbClr val="231F20"/>
            </a:solidFill>
          </a:ln>
        </p:spPr>
        <p:txBody>
          <a:bodyPr wrap="square" lIns="0" tIns="0" rIns="0" bIns="0" rtlCol="0">
            <a:spAutoFit/>
          </a:bodyPr>
          <a:lstStyle/>
          <a:p>
            <a:endParaRPr/>
          </a:p>
        </p:txBody>
      </p:sp>
      <p:sp>
        <p:nvSpPr>
          <p:cNvPr id="37" name="TextBox 36"/>
          <p:cNvSpPr txBox="1"/>
          <p:nvPr/>
        </p:nvSpPr>
        <p:spPr>
          <a:xfrm>
            <a:off x="1549078" y="26880759"/>
            <a:ext cx="9149776" cy="4521238"/>
          </a:xfrm>
          <a:prstGeom prst="rect">
            <a:avLst/>
          </a:prstGeom>
          <a:noFill/>
        </p:spPr>
        <p:txBody>
          <a:bodyPr wrap="square" lIns="0" tIns="0" rIns="0" bIns="0" rtlCol="0">
            <a:spAutoFit/>
          </a:bodyPr>
          <a:lstStyle/>
          <a:p>
            <a:pPr marL="19958">
              <a:lnSpc>
                <a:spcPct val="110000"/>
              </a:lnSpc>
            </a:pPr>
            <a:r>
              <a:rPr lang="en-US" sz="3500" b="1" spc="-11" dirty="0">
                <a:solidFill>
                  <a:srgbClr val="BD003A"/>
                </a:solidFill>
                <a:latin typeface="Arial"/>
                <a:cs typeface="Arial"/>
              </a:rPr>
              <a:t>AIM</a:t>
            </a:r>
          </a:p>
          <a:p>
            <a:pPr>
              <a:lnSpc>
                <a:spcPct val="103000"/>
              </a:lnSpc>
              <a:spcBef>
                <a:spcPts val="655"/>
              </a:spcBef>
            </a:pPr>
            <a:r>
              <a:rPr lang="en-US" sz="2700" dirty="0">
                <a:latin typeface="Arial"/>
                <a:cs typeface="Arial"/>
              </a:rPr>
              <a:t>Using a combination of time-lapse microscopy and novel mathematical modeling we will investigate the origins of the asymmetry observed in the MT arrays. We will be able to quantify the spatial and temporal localization of tagged proteins and this data will serve as the basis of an interaction based mathematical model which can further uncover any mechanisms that could lead to the observed localization patterns.</a:t>
            </a:r>
          </a:p>
          <a:p>
            <a:endParaRPr lang="en-US" sz="2700" dirty="0">
              <a:latin typeface="Arial"/>
              <a:cs typeface="Arial"/>
            </a:endParaRPr>
          </a:p>
        </p:txBody>
      </p:sp>
      <p:sp>
        <p:nvSpPr>
          <p:cNvPr id="38" name="object 15"/>
          <p:cNvSpPr txBox="1"/>
          <p:nvPr/>
        </p:nvSpPr>
        <p:spPr>
          <a:xfrm>
            <a:off x="1572332" y="16546690"/>
            <a:ext cx="8714667" cy="830997"/>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Imaging Fluorescent Centrosomes in the First Division of </a:t>
            </a:r>
            <a:r>
              <a:rPr lang="en-US" sz="2700" b="1" i="1" spc="33" dirty="0">
                <a:solidFill>
                  <a:srgbClr val="CD1445"/>
                </a:solidFill>
                <a:latin typeface="Arial"/>
                <a:cs typeface="Arial"/>
              </a:rPr>
              <a:t>C. elegans </a:t>
            </a:r>
            <a:r>
              <a:rPr lang="en-US" sz="2700" b="1" spc="33" dirty="0">
                <a:solidFill>
                  <a:srgbClr val="CD1445"/>
                </a:solidFill>
                <a:latin typeface="Arial"/>
                <a:cs typeface="Arial"/>
              </a:rPr>
              <a:t>Development</a:t>
            </a:r>
            <a:endParaRPr sz="2700" dirty="0">
              <a:latin typeface="Arial"/>
              <a:cs typeface="Arial"/>
            </a:endParaRPr>
          </a:p>
        </p:txBody>
      </p:sp>
      <p:sp>
        <p:nvSpPr>
          <p:cNvPr id="39" name="object 15"/>
          <p:cNvSpPr txBox="1"/>
          <p:nvPr/>
        </p:nvSpPr>
        <p:spPr>
          <a:xfrm>
            <a:off x="12130387" y="13182600"/>
            <a:ext cx="6627513" cy="830997"/>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Asymmetric Recruitment and Recovery of AIR:1::GFP</a:t>
            </a:r>
            <a:endParaRPr lang="en-US" sz="2700" dirty="0">
              <a:latin typeface="Arial"/>
              <a:cs typeface="Arial"/>
            </a:endParaRPr>
          </a:p>
        </p:txBody>
      </p:sp>
      <p:pic>
        <p:nvPicPr>
          <p:cNvPr id="43" name="Picture 42" descr="TheOhioStateUniversity-2C-HorizK-PANTONE.eps">
            <a:extLst>
              <a:ext uri="{FF2B5EF4-FFF2-40B4-BE49-F238E27FC236}">
                <a16:creationId xmlns:a16="http://schemas.microsoft.com/office/drawing/2014/main" id="{E5479897-C521-6447-9D54-1D09E483E5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35280" y="30556200"/>
            <a:ext cx="7492178" cy="1085335"/>
          </a:xfrm>
          <a:prstGeom prst="rect">
            <a:avLst/>
          </a:prstGeom>
        </p:spPr>
      </p:pic>
      <p:sp>
        <p:nvSpPr>
          <p:cNvPr id="47" name="object 13">
            <a:extLst>
              <a:ext uri="{FF2B5EF4-FFF2-40B4-BE49-F238E27FC236}">
                <a16:creationId xmlns:a16="http://schemas.microsoft.com/office/drawing/2014/main" id="{2FFA8DAC-1839-FB43-9541-787FDA285B93}"/>
              </a:ext>
            </a:extLst>
          </p:cNvPr>
          <p:cNvSpPr txBox="1"/>
          <p:nvPr/>
        </p:nvSpPr>
        <p:spPr>
          <a:xfrm>
            <a:off x="22636352" y="16095069"/>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3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a:t>
            </a:r>
            <a:r>
              <a:rPr lang="en-US" sz="1700" spc="22" baseline="30000" dirty="0">
                <a:solidFill>
                  <a:srgbClr val="717272"/>
                </a:solidFill>
                <a:latin typeface="Arial"/>
                <a:cs typeface="Arial"/>
              </a:rPr>
              <a:t>6</a:t>
            </a:r>
            <a:endParaRPr lang="en-US" sz="1700" dirty="0">
              <a:latin typeface="Arial"/>
              <a:cs typeface="Arial"/>
            </a:endParaRPr>
          </a:p>
        </p:txBody>
      </p:sp>
      <p:sp>
        <p:nvSpPr>
          <p:cNvPr id="48" name="object 13">
            <a:extLst>
              <a:ext uri="{FF2B5EF4-FFF2-40B4-BE49-F238E27FC236}">
                <a16:creationId xmlns:a16="http://schemas.microsoft.com/office/drawing/2014/main" id="{95241138-8A2B-0A49-B0CA-22F8235DE483}"/>
              </a:ext>
            </a:extLst>
          </p:cNvPr>
          <p:cNvSpPr txBox="1"/>
          <p:nvPr/>
        </p:nvSpPr>
        <p:spPr>
          <a:xfrm>
            <a:off x="33113471" y="14782800"/>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5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 </a:t>
            </a:r>
            <a:r>
              <a:rPr lang="en-US" sz="1700" spc="22" baseline="30000" dirty="0">
                <a:solidFill>
                  <a:srgbClr val="717272"/>
                </a:solidFill>
                <a:latin typeface="Arial"/>
                <a:cs typeface="Arial"/>
              </a:rPr>
              <a:t>7-9</a:t>
            </a:r>
            <a:endParaRPr lang="en-US" sz="1700" dirty="0">
              <a:latin typeface="Arial"/>
              <a:cs typeface="Arial"/>
            </a:endParaRPr>
          </a:p>
        </p:txBody>
      </p:sp>
      <p:sp>
        <p:nvSpPr>
          <p:cNvPr id="32" name="object 32"/>
          <p:cNvSpPr/>
          <p:nvPr/>
        </p:nvSpPr>
        <p:spPr>
          <a:xfrm>
            <a:off x="812800" y="812286"/>
            <a:ext cx="42265601" cy="31272480"/>
          </a:xfrm>
          <a:custGeom>
            <a:avLst/>
            <a:gdLst/>
            <a:ahLst/>
            <a:cxnLst/>
            <a:rect l="l" t="t" r="r" b="b"/>
            <a:pathLst>
              <a:path w="19359504" h="14333479">
                <a:moveTo>
                  <a:pt x="0" y="14333479"/>
                </a:moveTo>
                <a:lnTo>
                  <a:pt x="19359504" y="14333479"/>
                </a:lnTo>
                <a:lnTo>
                  <a:pt x="19359504" y="0"/>
                </a:lnTo>
                <a:lnTo>
                  <a:pt x="0" y="0"/>
                </a:lnTo>
                <a:lnTo>
                  <a:pt x="0" y="14333479"/>
                </a:lnTo>
                <a:close/>
              </a:path>
            </a:pathLst>
          </a:custGeom>
          <a:ln w="9525">
            <a:solidFill>
              <a:srgbClr val="000000"/>
            </a:solidFill>
            <a:miter lim="800000"/>
          </a:ln>
        </p:spPr>
        <p:txBody>
          <a:bodyPr wrap="square" lIns="0" tIns="0" rIns="0" bIns="0" rtlCol="0">
            <a:spAutoFit/>
          </a:bodyPr>
          <a:lstStyle/>
          <a:p>
            <a:endParaRPr/>
          </a:p>
        </p:txBody>
      </p:sp>
      <p:sp>
        <p:nvSpPr>
          <p:cNvPr id="33" name="Rectangle 1">
            <a:extLst>
              <a:ext uri="{FF2B5EF4-FFF2-40B4-BE49-F238E27FC236}">
                <a16:creationId xmlns:a16="http://schemas.microsoft.com/office/drawing/2014/main" id="{CFE875BD-6692-D653-F089-17F96781025D}"/>
              </a:ext>
            </a:extLst>
          </p:cNvPr>
          <p:cNvSpPr>
            <a:spLocks noChangeArrowheads="1"/>
          </p:cNvSpPr>
          <p:nvPr/>
        </p:nvSpPr>
        <p:spPr bwMode="auto">
          <a:xfrm>
            <a:off x="38884505" y="3854569"/>
            <a:ext cx="459772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My personal website:</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shayne-falco.github.io</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A3ECBDF0-4170-42BC-42EF-C0B49E09B29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462694" y="928768"/>
            <a:ext cx="2828306" cy="282830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screenshot of a computer&#10;&#10;Description automatically generated">
            <a:extLst>
              <a:ext uri="{FF2B5EF4-FFF2-40B4-BE49-F238E27FC236}">
                <a16:creationId xmlns:a16="http://schemas.microsoft.com/office/drawing/2014/main" id="{D9654E5A-1951-F11B-27AA-09E3B635AC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7336" y="17486990"/>
            <a:ext cx="9052578" cy="5760731"/>
          </a:xfrm>
          <a:prstGeom prst="rect">
            <a:avLst/>
          </a:prstGeom>
        </p:spPr>
      </p:pic>
      <p:pic>
        <p:nvPicPr>
          <p:cNvPr id="9" name="Picture 8" descr="A collage of graphs and diagrams&#10;&#10;Description automatically generated">
            <a:extLst>
              <a:ext uri="{FF2B5EF4-FFF2-40B4-BE49-F238E27FC236}">
                <a16:creationId xmlns:a16="http://schemas.microsoft.com/office/drawing/2014/main" id="{88A52210-210C-4DFF-03B0-656CD3118E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26173" y="14392527"/>
            <a:ext cx="8503937" cy="6775717"/>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8B31322C-0AF9-9A3E-333D-F8D2B7FC57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115292" y="7193501"/>
            <a:ext cx="9030472" cy="5830894"/>
          </a:xfrm>
          <a:prstGeom prst="rect">
            <a:avLst/>
          </a:prstGeom>
        </p:spPr>
      </p:pic>
      <p:pic>
        <p:nvPicPr>
          <p:cNvPr id="14" name="Picture 13" descr="A black background with a black square&#10;&#10;Description automatically generated with medium confidence">
            <a:extLst>
              <a:ext uri="{FF2B5EF4-FFF2-40B4-BE49-F238E27FC236}">
                <a16:creationId xmlns:a16="http://schemas.microsoft.com/office/drawing/2014/main" id="{BFDEF3A7-0616-6EB8-8A25-0EB6AD0E5D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603370" y="11361623"/>
            <a:ext cx="9297776" cy="4562903"/>
          </a:xfrm>
          <a:prstGeom prst="rect">
            <a:avLst/>
          </a:prstGeom>
        </p:spPr>
      </p:pic>
      <p:pic>
        <p:nvPicPr>
          <p:cNvPr id="30" name="Picture 29" descr="A graph of different colored lines">
            <a:extLst>
              <a:ext uri="{FF2B5EF4-FFF2-40B4-BE49-F238E27FC236}">
                <a16:creationId xmlns:a16="http://schemas.microsoft.com/office/drawing/2014/main" id="{C867C69C-52D7-687D-4FBE-39373EE624B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603370" y="22137320"/>
            <a:ext cx="9297776" cy="6764550"/>
          </a:xfrm>
          <a:prstGeom prst="rect">
            <a:avLst/>
          </a:prstGeom>
        </p:spPr>
      </p:pic>
      <p:sp>
        <p:nvSpPr>
          <p:cNvPr id="34" name="object 13">
            <a:extLst>
              <a:ext uri="{FF2B5EF4-FFF2-40B4-BE49-F238E27FC236}">
                <a16:creationId xmlns:a16="http://schemas.microsoft.com/office/drawing/2014/main" id="{8A52A7CF-E617-4412-7158-35365FB59556}"/>
              </a:ext>
            </a:extLst>
          </p:cNvPr>
          <p:cNvSpPr txBox="1"/>
          <p:nvPr/>
        </p:nvSpPr>
        <p:spPr>
          <a:xfrm>
            <a:off x="22603370" y="29162006"/>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3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a:t>
            </a:r>
            <a:r>
              <a:rPr lang="en-US" sz="1700" spc="22" baseline="30000" dirty="0">
                <a:solidFill>
                  <a:srgbClr val="717272"/>
                </a:solidFill>
                <a:latin typeface="Arial"/>
                <a:cs typeface="Arial"/>
              </a:rPr>
              <a:t>6</a:t>
            </a:r>
            <a:endParaRPr lang="en-US" sz="1700" dirty="0">
              <a:latin typeface="Arial"/>
              <a:cs typeface="Arial"/>
            </a:endParaRPr>
          </a:p>
        </p:txBody>
      </p:sp>
      <p:sp>
        <p:nvSpPr>
          <p:cNvPr id="35" name="object 15">
            <a:extLst>
              <a:ext uri="{FF2B5EF4-FFF2-40B4-BE49-F238E27FC236}">
                <a16:creationId xmlns:a16="http://schemas.microsoft.com/office/drawing/2014/main" id="{4A65351C-B380-6068-A0C3-50FB906168BA}"/>
              </a:ext>
            </a:extLst>
          </p:cNvPr>
          <p:cNvSpPr txBox="1"/>
          <p:nvPr/>
        </p:nvSpPr>
        <p:spPr>
          <a:xfrm>
            <a:off x="22603370" y="21384005"/>
            <a:ext cx="8638630" cy="415498"/>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Parameters That Recapitulate </a:t>
            </a:r>
            <a:r>
              <a:rPr lang="en-US" sz="2700" b="1" i="1" spc="33" dirty="0">
                <a:solidFill>
                  <a:srgbClr val="CD1445"/>
                </a:solidFill>
                <a:latin typeface="Arial"/>
                <a:cs typeface="Arial"/>
              </a:rPr>
              <a:t>in vivo</a:t>
            </a:r>
            <a:r>
              <a:rPr lang="en-US" sz="2700" b="1" spc="33" dirty="0">
                <a:solidFill>
                  <a:srgbClr val="CD1445"/>
                </a:solidFill>
                <a:latin typeface="Arial"/>
                <a:cs typeface="Arial"/>
              </a:rPr>
              <a:t> Data</a:t>
            </a:r>
            <a:endParaRPr lang="en-US" sz="2700"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1382</TotalTime>
  <Words>1276</Words>
  <Application>Microsoft Office PowerPoint</Application>
  <PresentationFormat>Custom</PresentationFormat>
  <Paragraphs>62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Multi-scale Microscopy and Mathematical Modeling Reveal Asymmetric Centrosome Maturation in the Early C. elegans Embryo Shayne M. Plourde1, Natalia Kravstova2, Adriana Dawes1,2 1The Ohio State University, Department of Molecular Genetics, Columbus, Ohio 2The Ohio State University, Department of Mathematics, Columbus, Ohio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Study Presenter name, Associates and Collaborators</dc:title>
  <dc:creator>Shayne Plourde</dc:creator>
  <cp:lastModifiedBy>Shayne Plourde</cp:lastModifiedBy>
  <cp:revision>63</cp:revision>
  <dcterms:created xsi:type="dcterms:W3CDTF">2013-07-30T11:46:00Z</dcterms:created>
  <dcterms:modified xsi:type="dcterms:W3CDTF">2023-12-01T00:43:39Z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ies>
</file>