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DC19-993A-44ED-A0F1-AC5496CDB4F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EEEE-7BE7-4B9B-AB87-BB2BE594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752ad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752ad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3BD9-B654-7CF9-EE02-EBFFAE56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B2430-2B7F-B4F2-B3DE-C38ECE1E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1D47-9E93-4C45-7981-B16DA2EB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C9ED-2B99-0343-B22F-45014A0B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B359-9A38-9BF2-5358-7411019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809-4A5E-F176-D48E-4DD0F039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E64A9-A86C-B073-D0CD-883D7D76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9DE3-9953-5ACF-83B1-03538ED7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B8BD-953C-4807-040F-8BAEF14B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89CE-101D-3BD8-C3D8-48FDFF7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BC0F4-4860-7AE5-6ACA-990DF8921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D9699-7008-25C2-F61E-AAF05CD6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B0DF-ACEF-7416-3377-FDFFE18C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1E8F-ED4A-DB6B-A0B0-D38132A7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8FD4-2D4F-F9AC-985E-0F0B8471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5D2E-0700-BAA1-640A-79E53E2B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BA9A-5333-43D0-A491-209C4A9D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2740-BB79-5387-4F97-6CED524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AF9C-C5C6-3D44-1EB0-72F93AFC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DC12-7FB4-B710-DA79-049C68B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7090-6023-70CE-0E3D-DD5EC266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C946-40F4-21AB-DA12-8BE3E4FF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F25C-F263-46BB-DA79-DB08483B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9501-9F0C-8DD5-5CEF-3B74BB56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2A00-6F78-20B2-1BB4-47F1F912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27A-578C-AE80-2248-CB5FCE07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AD97-D234-1F39-4869-DE11A0076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7A60-2601-3325-63D5-11BFA7FB5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80B36-959F-338B-DB52-21335E10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8875-53CF-1B7C-0E19-A0917DC6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1482-6A1E-68AC-1158-DCC1FF6C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8842-31D3-89E9-2658-BE24D960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DF64-8770-03D8-367A-F7DCE045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0350-C418-7682-2CA4-DB535035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CDE30-16F5-23A3-D1F7-E2B2B17D7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FB8A8-F913-731A-3701-F751BC889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9D8EF-BCEB-029C-5DFE-B34AF683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86906-5176-DD82-2E05-E377A923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11F69-6556-64C6-AE39-E9DBCE9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0E0-98A8-1C26-B7D7-E1852E84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E38FB-FD84-1CC2-B35C-48A47345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E003-7206-AAF8-BB0D-0EC828FA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BAF05-34F1-C444-157E-7C151CAA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F3E35-CFC3-E76E-5A28-C3A35482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87064-54E2-0DAC-CB74-B5C9BF83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F6489-FD2B-62D6-81B7-F13F7681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8FE0-0172-3637-3127-6F8481DB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C3BB-A975-8575-7FEB-04E4C37B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3BA59-9652-3628-51A9-4F044B7B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975B3-2DCF-569D-6B19-F615AACF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8FEE1-83B9-69CB-8278-63E0946B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A356-48AE-10A0-CEA7-969AE083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B5F-8FB3-5B60-AAA6-5E3BAB3E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BBAB5-FAE3-93A8-876C-503EDD3A0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375A1-9BB5-451E-F81B-923A9845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F16F0-FA7A-EAE0-8840-9CD0EFDC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4A1C-62BD-9783-AE0C-9D31E135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84CE-8814-D794-C3B1-55BA5C89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304B4-4F6D-C43A-074D-260931F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CD56-A553-EFD6-9801-6C04C02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A5D6-4E28-4CC0-BF19-72213F4C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3651-9DF1-467F-9F18-9832F6B1F0D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F0B2-9E29-30E9-F68D-2536C7B6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364C-B55E-90D3-2C0D-34EA6BD3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30AB-83F0-4D89-AAE7-BA527D7A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7D7A-ED5F-3240-1F3F-16CDCCC51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E68C3-C757-8B65-0BB6-BE03932F8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33378" t="81724" r="53126"/>
          <a:stretch/>
        </p:blipFill>
        <p:spPr>
          <a:xfrm>
            <a:off x="9063936" y="2924766"/>
            <a:ext cx="1837285" cy="14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4790" t="81724" r="68124"/>
          <a:stretch/>
        </p:blipFill>
        <p:spPr>
          <a:xfrm>
            <a:off x="8935020" y="1440612"/>
            <a:ext cx="2325959" cy="14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2660820" y="22217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1" name="Google Shape;71;p13"/>
          <p:cNvSpPr/>
          <p:nvPr/>
        </p:nvSpPr>
        <p:spPr>
          <a:xfrm>
            <a:off x="2660820" y="24249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2" name="Google Shape;72;p13"/>
          <p:cNvSpPr/>
          <p:nvPr/>
        </p:nvSpPr>
        <p:spPr>
          <a:xfrm>
            <a:off x="2660820" y="2628184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3" name="Google Shape;73;p13"/>
          <p:cNvSpPr/>
          <p:nvPr/>
        </p:nvSpPr>
        <p:spPr>
          <a:xfrm>
            <a:off x="2660820" y="28313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4" name="Google Shape;74;p13"/>
          <p:cNvSpPr/>
          <p:nvPr/>
        </p:nvSpPr>
        <p:spPr>
          <a:xfrm>
            <a:off x="2660820" y="30345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5" name="Google Shape;75;p13"/>
          <p:cNvSpPr/>
          <p:nvPr/>
        </p:nvSpPr>
        <p:spPr>
          <a:xfrm>
            <a:off x="2660820" y="3237784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6" name="Google Shape;76;p13"/>
          <p:cNvSpPr/>
          <p:nvPr/>
        </p:nvSpPr>
        <p:spPr>
          <a:xfrm>
            <a:off x="2660820" y="34409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7" name="Google Shape;77;p13"/>
          <p:cNvSpPr/>
          <p:nvPr/>
        </p:nvSpPr>
        <p:spPr>
          <a:xfrm>
            <a:off x="2660820" y="36441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8" name="Google Shape;78;p13"/>
          <p:cNvSpPr/>
          <p:nvPr/>
        </p:nvSpPr>
        <p:spPr>
          <a:xfrm>
            <a:off x="2660820" y="3847384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9" name="Google Shape;79;p13"/>
          <p:cNvSpPr/>
          <p:nvPr/>
        </p:nvSpPr>
        <p:spPr>
          <a:xfrm>
            <a:off x="2660820" y="4050583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0" name="Google Shape;80;p13"/>
          <p:cNvSpPr/>
          <p:nvPr/>
        </p:nvSpPr>
        <p:spPr>
          <a:xfrm rot="10800000">
            <a:off x="2899920" y="41622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1" name="Google Shape;81;p13"/>
          <p:cNvSpPr/>
          <p:nvPr/>
        </p:nvSpPr>
        <p:spPr>
          <a:xfrm rot="10800000">
            <a:off x="2899920" y="39590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2" name="Google Shape;82;p13"/>
          <p:cNvSpPr/>
          <p:nvPr/>
        </p:nvSpPr>
        <p:spPr>
          <a:xfrm rot="10800000">
            <a:off x="2899920" y="37558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3" name="Google Shape;83;p13"/>
          <p:cNvSpPr/>
          <p:nvPr/>
        </p:nvSpPr>
        <p:spPr>
          <a:xfrm rot="10800000">
            <a:off x="2899920" y="35526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4" name="Google Shape;84;p13"/>
          <p:cNvSpPr/>
          <p:nvPr/>
        </p:nvSpPr>
        <p:spPr>
          <a:xfrm rot="10800000">
            <a:off x="2899920" y="33494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5" name="Google Shape;85;p13"/>
          <p:cNvSpPr/>
          <p:nvPr/>
        </p:nvSpPr>
        <p:spPr>
          <a:xfrm rot="10800000">
            <a:off x="2899920" y="31462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6" name="Google Shape;86;p13"/>
          <p:cNvSpPr/>
          <p:nvPr/>
        </p:nvSpPr>
        <p:spPr>
          <a:xfrm rot="10800000">
            <a:off x="2899920" y="29430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7" name="Google Shape;87;p13"/>
          <p:cNvSpPr/>
          <p:nvPr/>
        </p:nvSpPr>
        <p:spPr>
          <a:xfrm rot="10800000">
            <a:off x="2899920" y="27398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8" name="Google Shape;88;p13"/>
          <p:cNvSpPr/>
          <p:nvPr/>
        </p:nvSpPr>
        <p:spPr>
          <a:xfrm rot="10800000">
            <a:off x="2899920" y="25366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9" name="Google Shape;89;p13"/>
          <p:cNvSpPr/>
          <p:nvPr/>
        </p:nvSpPr>
        <p:spPr>
          <a:xfrm rot="10800000">
            <a:off x="2899920" y="2333470"/>
            <a:ext cx="676080" cy="604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0" name="Google Shape;90;p13"/>
          <p:cNvSpPr/>
          <p:nvPr/>
        </p:nvSpPr>
        <p:spPr>
          <a:xfrm>
            <a:off x="2823720" y="2328484"/>
            <a:ext cx="144720" cy="162000"/>
          </a:xfrm>
          <a:prstGeom prst="star8">
            <a:avLst>
              <a:gd name="adj" fmla="val 375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1" name="Google Shape;91;p13"/>
          <p:cNvSpPr/>
          <p:nvPr/>
        </p:nvSpPr>
        <p:spPr>
          <a:xfrm>
            <a:off x="3116670" y="2892350"/>
            <a:ext cx="144720" cy="162000"/>
          </a:xfrm>
          <a:prstGeom prst="star8">
            <a:avLst>
              <a:gd name="adj" fmla="val 375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2" name="Google Shape;92;p13"/>
          <p:cNvSpPr/>
          <p:nvPr/>
        </p:nvSpPr>
        <p:spPr>
          <a:xfrm>
            <a:off x="2899920" y="3242867"/>
            <a:ext cx="144720" cy="162000"/>
          </a:xfrm>
          <a:prstGeom prst="star8">
            <a:avLst>
              <a:gd name="adj" fmla="val 375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3" name="Google Shape;93;p13"/>
          <p:cNvSpPr/>
          <p:nvPr/>
        </p:nvSpPr>
        <p:spPr>
          <a:xfrm>
            <a:off x="2899920" y="3908350"/>
            <a:ext cx="144720" cy="162000"/>
          </a:xfrm>
          <a:prstGeom prst="star8">
            <a:avLst>
              <a:gd name="adj" fmla="val 375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4" name="Google Shape;94;p13"/>
          <p:cNvSpPr/>
          <p:nvPr/>
        </p:nvSpPr>
        <p:spPr>
          <a:xfrm>
            <a:off x="2995186" y="2734883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5" name="Google Shape;95;p13"/>
          <p:cNvSpPr/>
          <p:nvPr/>
        </p:nvSpPr>
        <p:spPr>
          <a:xfrm>
            <a:off x="2812306" y="2938084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6" name="Google Shape;96;p13"/>
          <p:cNvSpPr/>
          <p:nvPr/>
        </p:nvSpPr>
        <p:spPr>
          <a:xfrm>
            <a:off x="3178066" y="3141283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7" name="Google Shape;97;p13"/>
          <p:cNvSpPr/>
          <p:nvPr/>
        </p:nvSpPr>
        <p:spPr>
          <a:xfrm>
            <a:off x="3086626" y="3344483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8" name="Google Shape;98;p13"/>
          <p:cNvSpPr/>
          <p:nvPr/>
        </p:nvSpPr>
        <p:spPr>
          <a:xfrm>
            <a:off x="3178066" y="3750883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99" name="Google Shape;99;p13"/>
          <p:cNvSpPr/>
          <p:nvPr/>
        </p:nvSpPr>
        <p:spPr>
          <a:xfrm>
            <a:off x="3086626" y="3954083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00" name="Google Shape;100;p13"/>
          <p:cNvSpPr/>
          <p:nvPr/>
        </p:nvSpPr>
        <p:spPr>
          <a:xfrm>
            <a:off x="2812306" y="4157284"/>
            <a:ext cx="144720" cy="16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01" name="Google Shape;101;p13"/>
          <p:cNvSpPr/>
          <p:nvPr/>
        </p:nvSpPr>
        <p:spPr>
          <a:xfrm>
            <a:off x="9633727" y="3106106"/>
            <a:ext cx="221040" cy="23832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3222612" y="2194712"/>
            <a:ext cx="144720" cy="382096"/>
            <a:chOff x="1587198" y="1624875"/>
            <a:chExt cx="120600" cy="286575"/>
          </a:xfrm>
        </p:grpSpPr>
        <p:sp>
          <p:nvSpPr>
            <p:cNvPr id="103" name="Google Shape;103;p13"/>
            <p:cNvSpPr/>
            <p:nvPr/>
          </p:nvSpPr>
          <p:spPr>
            <a:xfrm>
              <a:off x="1607746" y="1624875"/>
              <a:ext cx="79500" cy="927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1607746" y="1818750"/>
              <a:ext cx="79500" cy="927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587198" y="1700046"/>
              <a:ext cx="120600" cy="145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/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2753441" y="2139014"/>
            <a:ext cx="262440" cy="549594"/>
            <a:chOff x="1805484" y="1532175"/>
            <a:chExt cx="218700" cy="412200"/>
          </a:xfrm>
        </p:grpSpPr>
        <p:sp>
          <p:nvSpPr>
            <p:cNvPr id="107" name="Google Shape;107;p13"/>
            <p:cNvSpPr/>
            <p:nvPr/>
          </p:nvSpPr>
          <p:spPr>
            <a:xfrm>
              <a:off x="1875071" y="1532175"/>
              <a:ext cx="79500" cy="927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805484" y="1624878"/>
              <a:ext cx="218700" cy="226800"/>
            </a:xfrm>
            <a:prstGeom prst="star8">
              <a:avLst>
                <a:gd name="adj" fmla="val 375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/>
            </a:p>
          </p:txBody>
        </p:sp>
        <p:sp>
          <p:nvSpPr>
            <p:cNvPr id="109" name="Google Shape;109;p13"/>
            <p:cNvSpPr/>
            <p:nvPr/>
          </p:nvSpPr>
          <p:spPr>
            <a:xfrm rot="10800000">
              <a:off x="1875071" y="1851675"/>
              <a:ext cx="79500" cy="927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/>
            </a:p>
          </p:txBody>
        </p:sp>
      </p:grpSp>
      <p:sp>
        <p:nvSpPr>
          <p:cNvPr id="113" name="Google Shape;113;p13"/>
          <p:cNvSpPr/>
          <p:nvPr/>
        </p:nvSpPr>
        <p:spPr>
          <a:xfrm>
            <a:off x="3082800" y="3501950"/>
            <a:ext cx="144720" cy="162000"/>
          </a:xfrm>
          <a:prstGeom prst="star8">
            <a:avLst>
              <a:gd name="adj" fmla="val 375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14" name="Google Shape;114;p13"/>
          <p:cNvSpPr/>
          <p:nvPr/>
        </p:nvSpPr>
        <p:spPr>
          <a:xfrm>
            <a:off x="2800426" y="3649283"/>
            <a:ext cx="144720" cy="162000"/>
          </a:xfrm>
          <a:prstGeom prst="diamond">
            <a:avLst/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15" name="Google Shape;115;p13"/>
          <p:cNvSpPr/>
          <p:nvPr/>
        </p:nvSpPr>
        <p:spPr>
          <a:xfrm>
            <a:off x="3257626" y="4055683"/>
            <a:ext cx="144720" cy="162000"/>
          </a:xfrm>
          <a:prstGeom prst="diamond">
            <a:avLst/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16" name="Google Shape;116;p13"/>
          <p:cNvSpPr/>
          <p:nvPr/>
        </p:nvSpPr>
        <p:spPr>
          <a:xfrm>
            <a:off x="3349066" y="2938084"/>
            <a:ext cx="144720" cy="162000"/>
          </a:xfrm>
          <a:prstGeom prst="diamond">
            <a:avLst/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17" name="Google Shape;117;p13"/>
          <p:cNvSpPr/>
          <p:nvPr/>
        </p:nvSpPr>
        <p:spPr>
          <a:xfrm>
            <a:off x="2983306" y="3039683"/>
            <a:ext cx="144720" cy="162000"/>
          </a:xfrm>
          <a:prstGeom prst="diamond">
            <a:avLst/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18" name="Google Shape;118;p13"/>
          <p:cNvSpPr/>
          <p:nvPr/>
        </p:nvSpPr>
        <p:spPr>
          <a:xfrm>
            <a:off x="2708986" y="3344483"/>
            <a:ext cx="144720" cy="162000"/>
          </a:xfrm>
          <a:prstGeom prst="diamond">
            <a:avLst/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2117784" y="2150362"/>
            <a:ext cx="526073" cy="2182031"/>
            <a:chOff x="2247420" y="1612787"/>
            <a:chExt cx="438394" cy="1636539"/>
          </a:xfrm>
        </p:grpSpPr>
        <p:sp>
          <p:nvSpPr>
            <p:cNvPr id="122" name="Google Shape;122;p13"/>
            <p:cNvSpPr/>
            <p:nvPr/>
          </p:nvSpPr>
          <p:spPr>
            <a:xfrm>
              <a:off x="2247420" y="1612787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" name="Google Shape;123;p13"/>
            <p:cNvSpPr/>
            <p:nvPr/>
          </p:nvSpPr>
          <p:spPr>
            <a:xfrm>
              <a:off x="2247420" y="2001412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" name="Google Shape;124;p13"/>
            <p:cNvSpPr/>
            <p:nvPr/>
          </p:nvSpPr>
          <p:spPr>
            <a:xfrm>
              <a:off x="2247420" y="2403475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Google Shape;125;p13"/>
            <p:cNvSpPr/>
            <p:nvPr/>
          </p:nvSpPr>
          <p:spPr>
            <a:xfrm>
              <a:off x="2247420" y="2792100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6" name="Google Shape;126;p13"/>
          <p:cNvSpPr/>
          <p:nvPr/>
        </p:nvSpPr>
        <p:spPr>
          <a:xfrm>
            <a:off x="2608410" y="2166484"/>
            <a:ext cx="54360" cy="20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grpSp>
        <p:nvGrpSpPr>
          <p:cNvPr id="127" name="Google Shape;127;p13"/>
          <p:cNvGrpSpPr/>
          <p:nvPr/>
        </p:nvGrpSpPr>
        <p:grpSpPr>
          <a:xfrm rot="10800000">
            <a:off x="3598870" y="2131312"/>
            <a:ext cx="526073" cy="2182031"/>
            <a:chOff x="846220" y="1813825"/>
            <a:chExt cx="438394" cy="1636539"/>
          </a:xfrm>
        </p:grpSpPr>
        <p:sp>
          <p:nvSpPr>
            <p:cNvPr id="128" name="Google Shape;128;p13"/>
            <p:cNvSpPr/>
            <p:nvPr/>
          </p:nvSpPr>
          <p:spPr>
            <a:xfrm>
              <a:off x="846220" y="1813825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" name="Google Shape;129;p13"/>
            <p:cNvSpPr/>
            <p:nvPr/>
          </p:nvSpPr>
          <p:spPr>
            <a:xfrm>
              <a:off x="846220" y="2202450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13"/>
            <p:cNvSpPr/>
            <p:nvPr/>
          </p:nvSpPr>
          <p:spPr>
            <a:xfrm>
              <a:off x="846220" y="2604512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" name="Google Shape;131;p13"/>
            <p:cNvSpPr/>
            <p:nvPr/>
          </p:nvSpPr>
          <p:spPr>
            <a:xfrm>
              <a:off x="846220" y="2993137"/>
              <a:ext cx="438394" cy="457227"/>
            </a:xfrm>
            <a:custGeom>
              <a:avLst/>
              <a:gdLst/>
              <a:ahLst/>
              <a:cxnLst/>
              <a:rect l="l" t="t" r="r" b="b"/>
              <a:pathLst>
                <a:path w="28375" h="28541" extrusionOk="0">
                  <a:moveTo>
                    <a:pt x="21643" y="476"/>
                  </a:moveTo>
                  <a:cubicBezTo>
                    <a:pt x="15806" y="476"/>
                    <a:pt x="1837" y="-1426"/>
                    <a:pt x="4448" y="3795"/>
                  </a:cubicBezTo>
                  <a:cubicBezTo>
                    <a:pt x="7697" y="10293"/>
                    <a:pt x="28864" y="8731"/>
                    <a:pt x="26168" y="1985"/>
                  </a:cubicBezTo>
                  <a:cubicBezTo>
                    <a:pt x="24894" y="-1202"/>
                    <a:pt x="19343" y="1080"/>
                    <a:pt x="15911" y="1080"/>
                  </a:cubicBezTo>
                  <a:cubicBezTo>
                    <a:pt x="11592" y="1080"/>
                    <a:pt x="4606" y="-303"/>
                    <a:pt x="3241" y="3795"/>
                  </a:cubicBezTo>
                  <a:cubicBezTo>
                    <a:pt x="1813" y="8081"/>
                    <a:pt x="11718" y="8166"/>
                    <a:pt x="16213" y="7716"/>
                  </a:cubicBezTo>
                  <a:cubicBezTo>
                    <a:pt x="19004" y="7437"/>
                    <a:pt x="24358" y="8410"/>
                    <a:pt x="24358" y="5605"/>
                  </a:cubicBezTo>
                  <a:cubicBezTo>
                    <a:pt x="24358" y="2114"/>
                    <a:pt x="17592" y="3493"/>
                    <a:pt x="14101" y="3493"/>
                  </a:cubicBezTo>
                  <a:cubicBezTo>
                    <a:pt x="10117" y="3493"/>
                    <a:pt x="3814" y="1905"/>
                    <a:pt x="2336" y="5605"/>
                  </a:cubicBezTo>
                  <a:cubicBezTo>
                    <a:pt x="571" y="10021"/>
                    <a:pt x="11457" y="8923"/>
                    <a:pt x="16213" y="8923"/>
                  </a:cubicBezTo>
                  <a:cubicBezTo>
                    <a:pt x="19332" y="8923"/>
                    <a:pt x="25052" y="11697"/>
                    <a:pt x="25565" y="8621"/>
                  </a:cubicBezTo>
                  <a:cubicBezTo>
                    <a:pt x="26179" y="4940"/>
                    <a:pt x="18436" y="5906"/>
                    <a:pt x="14705" y="5906"/>
                  </a:cubicBezTo>
                  <a:cubicBezTo>
                    <a:pt x="10010" y="5906"/>
                    <a:pt x="1966" y="3765"/>
                    <a:pt x="828" y="8320"/>
                  </a:cubicBezTo>
                  <a:cubicBezTo>
                    <a:pt x="-887" y="15183"/>
                    <a:pt x="15009" y="11820"/>
                    <a:pt x="21945" y="10431"/>
                  </a:cubicBezTo>
                  <a:cubicBezTo>
                    <a:pt x="23818" y="10056"/>
                    <a:pt x="27677" y="12342"/>
                    <a:pt x="27677" y="10431"/>
                  </a:cubicBezTo>
                  <a:cubicBezTo>
                    <a:pt x="27677" y="7915"/>
                    <a:pt x="22651" y="10130"/>
                    <a:pt x="20135" y="10130"/>
                  </a:cubicBezTo>
                  <a:cubicBezTo>
                    <a:pt x="15292" y="10130"/>
                    <a:pt x="8058" y="7131"/>
                    <a:pt x="5655" y="11336"/>
                  </a:cubicBezTo>
                  <a:cubicBezTo>
                    <a:pt x="3126" y="15762"/>
                    <a:pt x="14735" y="17068"/>
                    <a:pt x="19833" y="17068"/>
                  </a:cubicBezTo>
                  <a:cubicBezTo>
                    <a:pt x="21646" y="17068"/>
                    <a:pt x="25773" y="16880"/>
                    <a:pt x="24962" y="15258"/>
                  </a:cubicBezTo>
                  <a:cubicBezTo>
                    <a:pt x="22340" y="10014"/>
                    <a:pt x="13234" y="12400"/>
                    <a:pt x="7465" y="13448"/>
                  </a:cubicBezTo>
                  <a:cubicBezTo>
                    <a:pt x="5462" y="13812"/>
                    <a:pt x="1508" y="13536"/>
                    <a:pt x="1733" y="15560"/>
                  </a:cubicBezTo>
                  <a:cubicBezTo>
                    <a:pt x="2283" y="20505"/>
                    <a:pt x="11238" y="19180"/>
                    <a:pt x="16213" y="19180"/>
                  </a:cubicBezTo>
                  <a:cubicBezTo>
                    <a:pt x="20385" y="19180"/>
                    <a:pt x="28280" y="20033"/>
                    <a:pt x="28280" y="15861"/>
                  </a:cubicBezTo>
                  <a:cubicBezTo>
                    <a:pt x="28280" y="12240"/>
                    <a:pt x="21013" y="15110"/>
                    <a:pt x="17420" y="15560"/>
                  </a:cubicBezTo>
                  <a:cubicBezTo>
                    <a:pt x="13911" y="15999"/>
                    <a:pt x="6664" y="14774"/>
                    <a:pt x="7163" y="18275"/>
                  </a:cubicBezTo>
                  <a:cubicBezTo>
                    <a:pt x="7987" y="24057"/>
                    <a:pt x="24660" y="25020"/>
                    <a:pt x="24660" y="19180"/>
                  </a:cubicBezTo>
                  <a:cubicBezTo>
                    <a:pt x="24660" y="16748"/>
                    <a:pt x="19852" y="18275"/>
                    <a:pt x="17420" y="18275"/>
                  </a:cubicBezTo>
                  <a:cubicBezTo>
                    <a:pt x="12873" y="18275"/>
                    <a:pt x="3011" y="18184"/>
                    <a:pt x="4448" y="22498"/>
                  </a:cubicBezTo>
                  <a:cubicBezTo>
                    <a:pt x="5751" y="26410"/>
                    <a:pt x="12392" y="25213"/>
                    <a:pt x="16515" y="25213"/>
                  </a:cubicBezTo>
                  <a:cubicBezTo>
                    <a:pt x="19832" y="25213"/>
                    <a:pt x="26168" y="26117"/>
                    <a:pt x="26168" y="22800"/>
                  </a:cubicBezTo>
                  <a:cubicBezTo>
                    <a:pt x="26168" y="19822"/>
                    <a:pt x="20398" y="20990"/>
                    <a:pt x="17420" y="20990"/>
                  </a:cubicBezTo>
                  <a:cubicBezTo>
                    <a:pt x="13759" y="20990"/>
                    <a:pt x="5702" y="20535"/>
                    <a:pt x="6861" y="24007"/>
                  </a:cubicBezTo>
                  <a:cubicBezTo>
                    <a:pt x="8553" y="29077"/>
                    <a:pt x="17665" y="26509"/>
                    <a:pt x="22850" y="25213"/>
                  </a:cubicBezTo>
                  <a:cubicBezTo>
                    <a:pt x="23811" y="24973"/>
                    <a:pt x="25878" y="24946"/>
                    <a:pt x="25565" y="24007"/>
                  </a:cubicBezTo>
                  <a:cubicBezTo>
                    <a:pt x="24885" y="21968"/>
                    <a:pt x="21380" y="22800"/>
                    <a:pt x="19230" y="22800"/>
                  </a:cubicBezTo>
                  <a:cubicBezTo>
                    <a:pt x="13677" y="22800"/>
                    <a:pt x="7713" y="22052"/>
                    <a:pt x="2638" y="24308"/>
                  </a:cubicBezTo>
                  <a:cubicBezTo>
                    <a:pt x="1461" y="24831"/>
                    <a:pt x="-581" y="26319"/>
                    <a:pt x="224" y="27325"/>
                  </a:cubicBezTo>
                  <a:cubicBezTo>
                    <a:pt x="2173" y="29760"/>
                    <a:pt x="6457" y="27627"/>
                    <a:pt x="9576" y="27627"/>
                  </a:cubicBezTo>
                  <a:cubicBezTo>
                    <a:pt x="13231" y="27627"/>
                    <a:pt x="18997" y="29477"/>
                    <a:pt x="20436" y="26118"/>
                  </a:cubicBezTo>
                  <a:cubicBezTo>
                    <a:pt x="21570" y="23471"/>
                    <a:pt x="14869" y="24308"/>
                    <a:pt x="11990" y="24308"/>
                  </a:cubicBezTo>
                  <a:cubicBezTo>
                    <a:pt x="9468" y="24308"/>
                    <a:pt x="4448" y="22390"/>
                    <a:pt x="4448" y="24912"/>
                  </a:cubicBezTo>
                  <a:cubicBezTo>
                    <a:pt x="4448" y="31893"/>
                    <a:pt x="24962" y="27669"/>
                    <a:pt x="24962" y="20688"/>
                  </a:cubicBezTo>
                  <a:cubicBezTo>
                    <a:pt x="24962" y="16586"/>
                    <a:pt x="16997" y="18275"/>
                    <a:pt x="12895" y="18275"/>
                  </a:cubicBezTo>
                  <a:cubicBezTo>
                    <a:pt x="10373" y="18275"/>
                    <a:pt x="5353" y="16356"/>
                    <a:pt x="5353" y="18878"/>
                  </a:cubicBezTo>
                  <a:cubicBezTo>
                    <a:pt x="5353" y="20854"/>
                    <a:pt x="9109" y="20387"/>
                    <a:pt x="11085" y="20387"/>
                  </a:cubicBezTo>
                  <a:cubicBezTo>
                    <a:pt x="15614" y="20387"/>
                    <a:pt x="20727" y="22030"/>
                    <a:pt x="24660" y="19783"/>
                  </a:cubicBezTo>
                  <a:cubicBezTo>
                    <a:pt x="25277" y="19430"/>
                    <a:pt x="26534" y="18885"/>
                    <a:pt x="26168" y="18275"/>
                  </a:cubicBezTo>
                  <a:cubicBezTo>
                    <a:pt x="23164" y="13270"/>
                    <a:pt x="14810" y="14956"/>
                    <a:pt x="8973" y="14956"/>
                  </a:cubicBezTo>
                  <a:cubicBezTo>
                    <a:pt x="7237" y="14956"/>
                    <a:pt x="3423" y="14177"/>
                    <a:pt x="3844" y="15861"/>
                  </a:cubicBezTo>
                  <a:cubicBezTo>
                    <a:pt x="5533" y="22610"/>
                    <a:pt x="18327" y="20249"/>
                    <a:pt x="24660" y="17370"/>
                  </a:cubicBezTo>
                  <a:cubicBezTo>
                    <a:pt x="26150" y="16693"/>
                    <a:pt x="29340" y="14658"/>
                    <a:pt x="27978" y="13750"/>
                  </a:cubicBezTo>
                  <a:cubicBezTo>
                    <a:pt x="23741" y="10926"/>
                    <a:pt x="17987" y="11336"/>
                    <a:pt x="12895" y="11336"/>
                  </a:cubicBezTo>
                  <a:cubicBezTo>
                    <a:pt x="10134" y="11336"/>
                    <a:pt x="5623" y="10225"/>
                    <a:pt x="4750" y="12845"/>
                  </a:cubicBezTo>
                  <a:cubicBezTo>
                    <a:pt x="4388" y="13933"/>
                    <a:pt x="6319" y="14956"/>
                    <a:pt x="7465" y="14956"/>
                  </a:cubicBezTo>
                  <a:cubicBezTo>
                    <a:pt x="12871" y="14956"/>
                    <a:pt x="18255" y="13725"/>
                    <a:pt x="23453" y="12241"/>
                  </a:cubicBezTo>
                  <a:cubicBezTo>
                    <a:pt x="24555" y="11926"/>
                    <a:pt x="26872" y="11035"/>
                    <a:pt x="26168" y="10130"/>
                  </a:cubicBezTo>
                  <a:cubicBezTo>
                    <a:pt x="22971" y="6020"/>
                    <a:pt x="15991" y="7415"/>
                    <a:pt x="10783" y="7415"/>
                  </a:cubicBezTo>
                  <a:cubicBezTo>
                    <a:pt x="8361" y="7415"/>
                    <a:pt x="3886" y="5621"/>
                    <a:pt x="3543" y="8018"/>
                  </a:cubicBezTo>
                  <a:cubicBezTo>
                    <a:pt x="2644" y="14302"/>
                    <a:pt x="17728" y="13356"/>
                    <a:pt x="22548" y="9225"/>
                  </a:cubicBezTo>
                  <a:cubicBezTo>
                    <a:pt x="23505" y="8405"/>
                    <a:pt x="26266" y="8610"/>
                    <a:pt x="25867" y="7415"/>
                  </a:cubicBezTo>
                  <a:cubicBezTo>
                    <a:pt x="24593" y="3597"/>
                    <a:pt x="18126" y="4700"/>
                    <a:pt x="14101" y="4700"/>
                  </a:cubicBezTo>
                  <a:cubicBezTo>
                    <a:pt x="11479" y="4700"/>
                    <a:pt x="7232" y="2868"/>
                    <a:pt x="6258" y="5303"/>
                  </a:cubicBezTo>
                  <a:cubicBezTo>
                    <a:pt x="5077" y="8256"/>
                    <a:pt x="12128" y="8320"/>
                    <a:pt x="15308" y="8320"/>
                  </a:cubicBezTo>
                  <a:cubicBezTo>
                    <a:pt x="19177" y="8320"/>
                    <a:pt x="25042" y="9970"/>
                    <a:pt x="26772" y="6510"/>
                  </a:cubicBezTo>
                  <a:cubicBezTo>
                    <a:pt x="28039" y="3976"/>
                    <a:pt x="21918" y="3484"/>
                    <a:pt x="19230" y="2588"/>
                  </a:cubicBezTo>
                  <a:cubicBezTo>
                    <a:pt x="15413" y="1316"/>
                    <a:pt x="9395" y="-458"/>
                    <a:pt x="7163" y="2890"/>
                  </a:cubicBezTo>
                  <a:cubicBezTo>
                    <a:pt x="4329" y="7140"/>
                    <a:pt x="17399" y="7217"/>
                    <a:pt x="22246" y="5605"/>
                  </a:cubicBezTo>
                </a:path>
              </a:pathLst>
            </a:cu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Google Shape;68;p13"/>
          <p:cNvSpPr/>
          <p:nvPr/>
        </p:nvSpPr>
        <p:spPr>
          <a:xfrm rot="10800000">
            <a:off x="3574050" y="2236850"/>
            <a:ext cx="54360" cy="20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l="47327" t="81724" r="35587"/>
          <a:stretch/>
        </p:blipFill>
        <p:spPr>
          <a:xfrm>
            <a:off x="9092041" y="4393567"/>
            <a:ext cx="2325959" cy="14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9588270" y="1966900"/>
            <a:ext cx="2154600" cy="92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1440" dirty="0"/>
              <a:t>Axial Elements</a:t>
            </a:r>
            <a:endParaRPr sz="1440" dirty="0"/>
          </a:p>
          <a:p>
            <a:endParaRPr sz="1440" dirty="0"/>
          </a:p>
          <a:p>
            <a:r>
              <a:rPr lang="en" sz="1440" dirty="0"/>
              <a:t>Transverse Filament</a:t>
            </a:r>
            <a:endParaRPr sz="1440" dirty="0"/>
          </a:p>
        </p:txBody>
      </p:sp>
      <p:sp>
        <p:nvSpPr>
          <p:cNvPr id="134" name="Google Shape;134;p13"/>
          <p:cNvSpPr/>
          <p:nvPr/>
        </p:nvSpPr>
        <p:spPr>
          <a:xfrm flipH="1">
            <a:off x="8935020" y="2494605"/>
            <a:ext cx="82800" cy="360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Plourde, Shayne</dc:creator>
  <cp:lastModifiedBy>Plourde, Shayne</cp:lastModifiedBy>
  <cp:revision>1</cp:revision>
  <dcterms:created xsi:type="dcterms:W3CDTF">2023-10-03T18:09:06Z</dcterms:created>
  <dcterms:modified xsi:type="dcterms:W3CDTF">2023-10-03T18:09:19Z</dcterms:modified>
</cp:coreProperties>
</file>