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60C5-BE1E-B14D-611F-B2A0131D1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952-C71C-1977-6A32-573A91903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5B35-93EF-98FA-09AE-4F019988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00D7-69E5-FE78-074A-9D250753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8C27-95AF-7B5E-1779-D75BABE6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3B40-609A-4BC8-2571-8552DA03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F8439-966E-5916-7727-D6F0EE813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B8C2-F03C-C296-4A88-74DFE46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D2C2-2E50-8A4B-DB49-253BA7D2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9181-2883-B70B-A0EF-E0A3777C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8BC45-CC91-BA39-705E-AC8030D79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31BB4-D5F3-EDFA-68B7-13C10873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7596-C74E-C429-6DA4-A7D497DA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86F2-7152-C2CB-76E0-8F0A4E7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BC2A-F59B-B52B-18BD-4BC9D45E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C4D-E716-342A-B5F8-B5704F78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9848-C328-08AC-8839-0E5F35C7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2CA0-76A3-E73D-5C0A-5E6E51D7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4827-27DC-C285-E3CC-90E45156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16B6-45F5-1E19-E124-8584A1AD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0269-71B8-9349-0585-177E4B42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88FC0-1711-94B8-C9A0-740A55A6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E26E-D7B9-22AC-E3DC-85DA2523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A070-DDED-346F-69D6-8C133B5E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64DE-45E7-9D72-6441-3B109866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AE53-A418-5ECC-A172-CA0A0F22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F482-329A-1516-FE89-2CAF7413D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98C4F-B970-F3CB-7288-7BC1FE92D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9BB7-2AD2-AB82-B3A1-17C5EEEB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F2A32-34AC-91E8-E11B-A26F5085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D7246-3FF7-DB9F-B0DA-3077C916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0BF-13D9-C5E8-D023-CE8D3EB3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A17E-3662-F6F5-FB48-DB858FE8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A1D7-B6BD-6D62-FC48-E7067434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9C1ED-D0B1-1875-9FE2-504125DF5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88B76-AEB9-8D51-5619-7D9D6F935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A9868-14DA-FB23-02E1-21A4E923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983E7-1B37-9D59-0FC7-082EF221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58C27-6AF2-5099-C6C0-DE3AA32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9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6FF1-2304-583C-BFAA-FBAAD4BB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C80F7-4584-FB83-3826-6C210D15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A07DB-3E20-8D48-5C9B-D3159850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9AE8-22F0-292C-7BF8-B0E3B94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9185E-DD11-26C6-BDE3-C386D95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2B806-B491-1781-4381-07D9738D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8A751-8636-E692-C29F-8AAC8D63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1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697B-945B-E7C3-6417-5C5775B6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ACC8-09B4-0271-36A6-9ACA72FC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79F52-081C-F401-61C6-BDEF821E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A910-3C7D-86ED-91B9-DF054E4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A3B1-CA65-F8D8-3C11-9855DC31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47D28-79B3-5ACF-2DE4-E634AD4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6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10CD-1556-00C5-9211-06D40073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FCA98-51EC-96F2-A588-44D322606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B85C-437C-4082-6F91-70D4B39E2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AA04-73F3-F8F9-E3DD-8745B592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EB3C2-8847-4917-19BA-69D54B55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D612-64C3-BDBE-2296-F971CB92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232D3-D637-16D4-7134-8D784AC0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BBFC8-43CE-2E16-05BA-8492BA0D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4616-4A62-732D-12A8-1471748FC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AFD7-B7D7-0740-8BF3-975B26FAEE7A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3437-8623-16F3-2E80-ED7B319D2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A1B8-B0BE-AC3F-AF2E-C6E37FED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EF52-895D-5145-9351-EAFAC0D0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CF4C-3F68-67C3-5987-D37649F66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Instructor Content v1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1325A-AE94-3638-BA28-5B06DDC66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B81C-FB34-BA39-A501-233376E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Click Edit App 100 down in the development tool bar. Let’s create one more page for our patients' appointments. This time we will create a Calendar page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E765C-1828-3D28-A3F7-0A7827EC3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75694"/>
            <a:ext cx="5943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B81C-FB34-BA39-A501-233376E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Give the new page a name and select Next.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5DB5B1-B8DB-3576-EFDA-FFBF9A80B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98637"/>
            <a:ext cx="5943600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2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B81C-FB34-BA39-A501-233376E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Select “Create a new navigation menu entry” and enter a navigation menu entry name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5DB5B1-B8DB-3576-EFDA-FFBF9A80B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98637"/>
            <a:ext cx="5943600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B81C-FB34-BA39-A501-233376E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Enter the source and a SQL Query and paste the code provided. Click Next.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0E07CD-A164-8ABF-ADEE-921FAE6B4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51037"/>
            <a:ext cx="5943600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4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B81C-FB34-BA39-A501-233376E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Display Column select </a:t>
            </a:r>
            <a:r>
              <a:rPr lang="en-US" sz="2400" dirty="0" err="1"/>
              <a:t>Last_Name</a:t>
            </a:r>
            <a:r>
              <a:rPr lang="en-US" sz="2400" dirty="0"/>
              <a:t>, and for Start Data Column select </a:t>
            </a:r>
            <a:r>
              <a:rPr lang="en-US" sz="2400" dirty="0" err="1"/>
              <a:t>Date_Time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114174-2B1C-4BC5-C9D7-51C5D8302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98637"/>
            <a:ext cx="5943600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2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B81C-FB34-BA39-A501-233376E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Lastly under attributed for the Patient Appointments Region. Activate Show time, and add some supplemental information for each of the events on the </a:t>
            </a:r>
            <a:r>
              <a:rPr lang="en-US" sz="2400" dirty="0" err="1"/>
              <a:t>calendar.Save</a:t>
            </a:r>
            <a:r>
              <a:rPr lang="en-US" sz="2400" dirty="0"/>
              <a:t> and Run.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CD8A5F-1096-16D4-05CB-431CF91CD6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98637"/>
            <a:ext cx="5943600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B81C-FB34-BA39-A501-233376E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 this navigation to return to the end of 2021/start of 2022 where data is present in out tables. Note you can hover over the appointments to view the supplemental information about each one.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25E72C-AE08-D63C-C554-BF4E92CA8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98637"/>
            <a:ext cx="5943600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4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161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Instructor Content v1</vt:lpstr>
      <vt:lpstr>Click Edit App 100 down in the development tool bar. Let’s create one more page for our patients' appointments. This time we will create a Calendar page </vt:lpstr>
      <vt:lpstr>Give the new page a name and select Next. </vt:lpstr>
      <vt:lpstr>Select “Create a new navigation menu entry” and enter a navigation menu entry name </vt:lpstr>
      <vt:lpstr>Enter the source and a SQL Query and paste the code provided. Click Next. </vt:lpstr>
      <vt:lpstr>For Display Column select Last_Name, and for Start Data Column select Date_Time </vt:lpstr>
      <vt:lpstr>Lastly under attributed for the Patient Appointments Region. Activate Show time, and add some supplemental information for each of the events on the calendar.Save and Run. </vt:lpstr>
      <vt:lpstr>Use this navigation to return to the end of 2021/start of 2022 where data is present in out tables. Note you can hover over the appointments to view the supplemental information about each one.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Content v1</dc:title>
  <dc:creator>Shayne Jayawardene</dc:creator>
  <cp:lastModifiedBy>Shayne Jayawardene</cp:lastModifiedBy>
  <cp:revision>1</cp:revision>
  <dcterms:created xsi:type="dcterms:W3CDTF">2022-08-10T14:57:10Z</dcterms:created>
  <dcterms:modified xsi:type="dcterms:W3CDTF">2022-08-10T15:05:48Z</dcterms:modified>
</cp:coreProperties>
</file>