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6" r:id="rId1"/>
  </p:sldMasterIdLst>
  <p:sldIdLst>
    <p:sldId id="256" r:id="rId2"/>
    <p:sldId id="258" r:id="rId3"/>
    <p:sldId id="257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59" r:id="rId12"/>
    <p:sldId id="272" r:id="rId13"/>
    <p:sldId id="273" r:id="rId14"/>
    <p:sldId id="274" r:id="rId15"/>
    <p:sldId id="275" r:id="rId16"/>
    <p:sldId id="276" r:id="rId17"/>
    <p:sldId id="277" r:id="rId18"/>
    <p:sldId id="261" r:id="rId19"/>
    <p:sldId id="263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62" r:id="rId34"/>
    <p:sldId id="292" r:id="rId35"/>
    <p:sldId id="293" r:id="rId36"/>
    <p:sldId id="294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49" d="100"/>
          <a:sy n="149" d="100"/>
        </p:scale>
        <p:origin x="114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6:42:02.0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24575,'49'4'0,"0"1"0,0 3 0,-1 2 0,93 32 0,-132-40 0,33 9 0,77 10 0,-63-13 0,-3-2 0,1-3 0,76-6 0,-27 1 0,93 2-1365,-181 0-5461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6:42:05.8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33 24575,'198'-12'0,"-131"7"0,-1-2 0,62-2 0,-102 10 0,48-1 0,89 12 0,-133-9 0,53-2 0,-59-2 0,0 1 0,0 2 0,43 6 0,34 6-1365,-91-11-5461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B5CE-8AA7-4E5D-AC3C-7354112AAD1E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073BB-D395-46BA-87E5-043CFFA09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43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B5CE-8AA7-4E5D-AC3C-7354112AAD1E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073BB-D395-46BA-87E5-043CFFA09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668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B5CE-8AA7-4E5D-AC3C-7354112AAD1E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073BB-D395-46BA-87E5-043CFFA09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848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B5CE-8AA7-4E5D-AC3C-7354112AAD1E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073BB-D395-46BA-87E5-043CFFA0912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520373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B5CE-8AA7-4E5D-AC3C-7354112AAD1E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073BB-D395-46BA-87E5-043CFFA09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0221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B5CE-8AA7-4E5D-AC3C-7354112AAD1E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073BB-D395-46BA-87E5-043CFFA09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0484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B5CE-8AA7-4E5D-AC3C-7354112AAD1E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073BB-D395-46BA-87E5-043CFFA09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15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B5CE-8AA7-4E5D-AC3C-7354112AAD1E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073BB-D395-46BA-87E5-043CFFA09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2092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B5CE-8AA7-4E5D-AC3C-7354112AAD1E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073BB-D395-46BA-87E5-043CFFA09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721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B5CE-8AA7-4E5D-AC3C-7354112AAD1E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073BB-D395-46BA-87E5-043CFFA09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42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B5CE-8AA7-4E5D-AC3C-7354112AAD1E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073BB-D395-46BA-87E5-043CFFA09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226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B5CE-8AA7-4E5D-AC3C-7354112AAD1E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073BB-D395-46BA-87E5-043CFFA09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172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B5CE-8AA7-4E5D-AC3C-7354112AAD1E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073BB-D395-46BA-87E5-043CFFA09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577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B5CE-8AA7-4E5D-AC3C-7354112AAD1E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073BB-D395-46BA-87E5-043CFFA09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498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B5CE-8AA7-4E5D-AC3C-7354112AAD1E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073BB-D395-46BA-87E5-043CFFA09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787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B5CE-8AA7-4E5D-AC3C-7354112AAD1E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073BB-D395-46BA-87E5-043CFFA09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698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B5CE-8AA7-4E5D-AC3C-7354112AAD1E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073BB-D395-46BA-87E5-043CFFA09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016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FB5CE-8AA7-4E5D-AC3C-7354112AAD1E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073BB-D395-46BA-87E5-043CFFA09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9152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  <p:sldLayoutId id="2147483868" r:id="rId12"/>
    <p:sldLayoutId id="2147483869" r:id="rId13"/>
    <p:sldLayoutId id="2147483870" r:id="rId14"/>
    <p:sldLayoutId id="2147483871" r:id="rId15"/>
    <p:sldLayoutId id="2147483872" r:id="rId16"/>
    <p:sldLayoutId id="2147483873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customXml" Target="../ink/ink2.xml"/><Relationship Id="rId4" Type="http://schemas.openxmlformats.org/officeDocument/2006/relationships/image" Target="../media/image3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5D7EF-03AA-A99C-3B51-DED84B6CD2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Poem Generation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E68BBD-348F-AFBE-7C03-EC5094CE04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Shayne Kaiser</a:t>
            </a:r>
          </a:p>
        </p:txBody>
      </p:sp>
    </p:spTree>
    <p:extLst>
      <p:ext uri="{BB962C8B-B14F-4D97-AF65-F5344CB8AC3E}">
        <p14:creationId xmlns:p14="http://schemas.microsoft.com/office/powerpoint/2010/main" val="1283412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3FF04-F1A9-A6A0-8BB6-1BE16FE8C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2A9940C1-2B59-170A-4D51-AC2670573A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357" y="1312864"/>
            <a:ext cx="10132636" cy="4232271"/>
          </a:xfrm>
        </p:spPr>
      </p:pic>
    </p:spTree>
    <p:extLst>
      <p:ext uri="{BB962C8B-B14F-4D97-AF65-F5344CB8AC3E}">
        <p14:creationId xmlns:p14="http://schemas.microsoft.com/office/powerpoint/2010/main" val="2726584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ECD30-318D-B811-5AEF-872BA91E25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Untrained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6B5A70-6286-FE92-7C05-BAC4F21633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507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AA256-653A-F56D-2867-9A1AD0A38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Distilgpt2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016AE-4660-47C3-2403-C91A0A121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Smallest version of GPT2</a:t>
            </a:r>
          </a:p>
          <a:p>
            <a:r>
              <a:rPr lang="en-US" dirty="0"/>
              <a:t>Text Generation </a:t>
            </a:r>
          </a:p>
          <a:p>
            <a:r>
              <a:rPr lang="en-US" dirty="0"/>
              <a:t>82 million parameters</a:t>
            </a:r>
          </a:p>
          <a:p>
            <a:r>
              <a:rPr lang="en-US" dirty="0"/>
              <a:t>Same Tokenizer as GPT-2</a:t>
            </a:r>
          </a:p>
        </p:txBody>
      </p:sp>
    </p:spTree>
    <p:extLst>
      <p:ext uri="{BB962C8B-B14F-4D97-AF65-F5344CB8AC3E}">
        <p14:creationId xmlns:p14="http://schemas.microsoft.com/office/powerpoint/2010/main" val="1600750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299CE-1F74-C57D-BDA9-33E29CAFB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GPT-Neo 1.3B 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95AC7-AF03-4BAD-01DE-D582687CC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EleutherAI</a:t>
            </a:r>
            <a:endParaRPr lang="en-US" dirty="0"/>
          </a:p>
          <a:p>
            <a:r>
              <a:rPr lang="en-US" dirty="0"/>
              <a:t>Replication of GPT-3 architecture </a:t>
            </a:r>
          </a:p>
          <a:p>
            <a:r>
              <a:rPr lang="en-US" dirty="0"/>
              <a:t>1.3 billion parameters</a:t>
            </a:r>
          </a:p>
          <a:p>
            <a:r>
              <a:rPr lang="en-US" dirty="0"/>
              <a:t>Trained with Pile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1790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F4923-5715-3813-8D59-2B4E9731F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Prompts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6EE373D6-E37C-BDE7-EE78-9E930ED491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456" y="2193185"/>
            <a:ext cx="11545852" cy="3653952"/>
          </a:xfrm>
        </p:spPr>
      </p:pic>
    </p:spTree>
    <p:extLst>
      <p:ext uri="{BB962C8B-B14F-4D97-AF65-F5344CB8AC3E}">
        <p14:creationId xmlns:p14="http://schemas.microsoft.com/office/powerpoint/2010/main" val="12528724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EE0B7-9AEE-B00D-13BC-7F89363B1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46383"/>
            <a:ext cx="10353761" cy="1326321"/>
          </a:xfrm>
        </p:spPr>
        <p:txBody>
          <a:bodyPr/>
          <a:lstStyle/>
          <a:p>
            <a:r>
              <a:rPr lang="en-US" dirty="0" err="1"/>
              <a:t>DistilGPT</a:t>
            </a:r>
            <a:r>
              <a:rPr lang="en-US" dirty="0"/>
              <a:t> output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455CAE3B-8C62-6552-A841-6BFE783D46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008821"/>
            <a:ext cx="14559743" cy="5802796"/>
          </a:xfrm>
        </p:spPr>
      </p:pic>
    </p:spTree>
    <p:extLst>
      <p:ext uri="{BB962C8B-B14F-4D97-AF65-F5344CB8AC3E}">
        <p14:creationId xmlns:p14="http://schemas.microsoft.com/office/powerpoint/2010/main" val="39647027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BE6AE-8ABC-4A7F-C3F3-169946D6A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6784" y="-331305"/>
            <a:ext cx="9278429" cy="1431235"/>
          </a:xfrm>
        </p:spPr>
        <p:txBody>
          <a:bodyPr/>
          <a:lstStyle/>
          <a:p>
            <a:r>
              <a:rPr lang="en-US" dirty="0"/>
              <a:t>GPT-NE0 1.3B Output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EE34DBE3-AEBE-1E0D-5E2C-3E724D9AC1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055" y="629479"/>
            <a:ext cx="8597889" cy="6158031"/>
          </a:xfrm>
        </p:spPr>
      </p:pic>
    </p:spTree>
    <p:extLst>
      <p:ext uri="{BB962C8B-B14F-4D97-AF65-F5344CB8AC3E}">
        <p14:creationId xmlns:p14="http://schemas.microsoft.com/office/powerpoint/2010/main" val="4205643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47663-5908-DA39-5E3C-1E0B71E30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55" y="-106017"/>
            <a:ext cx="10353761" cy="1326321"/>
          </a:xfrm>
        </p:spPr>
        <p:txBody>
          <a:bodyPr/>
          <a:lstStyle/>
          <a:p>
            <a:r>
              <a:rPr lang="en-US" dirty="0"/>
              <a:t>Temperature 0.6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E122E527-53A9-2BA6-BA3F-565657E739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6866" y="845384"/>
            <a:ext cx="6348740" cy="5893346"/>
          </a:xfrm>
        </p:spPr>
      </p:pic>
    </p:spTree>
    <p:extLst>
      <p:ext uri="{BB962C8B-B14F-4D97-AF65-F5344CB8AC3E}">
        <p14:creationId xmlns:p14="http://schemas.microsoft.com/office/powerpoint/2010/main" val="1024265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3BC4F-2B44-ED62-F2B0-9202316F15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Train MY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0911B0-D333-A078-FE21-BBB8B952A6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7719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99063-18F0-95C4-7403-4CE06408C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Arguments</a:t>
            </a:r>
          </a:p>
        </p:txBody>
      </p:sp>
      <p:pic>
        <p:nvPicPr>
          <p:cNvPr id="10" name="Content Placeholder 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4BB1AB1-688C-340D-0989-9C11D59F5A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896" y="1757069"/>
            <a:ext cx="11426207" cy="3888614"/>
          </a:xfrm>
        </p:spPr>
      </p:pic>
    </p:spTree>
    <p:extLst>
      <p:ext uri="{BB962C8B-B14F-4D97-AF65-F5344CB8AC3E}">
        <p14:creationId xmlns:p14="http://schemas.microsoft.com/office/powerpoint/2010/main" val="3466225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5ED0E-0021-7A49-B7DB-3E57E92C20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look at the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740DA2-50A5-5D86-7821-530981B80A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5489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2DD1F-0790-8375-C9FF-1308712DD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56" y="-86524"/>
            <a:ext cx="10353761" cy="1326321"/>
          </a:xfrm>
        </p:spPr>
        <p:txBody>
          <a:bodyPr/>
          <a:lstStyle/>
          <a:p>
            <a:r>
              <a:rPr lang="en-US" dirty="0" err="1"/>
              <a:t>Distilgpt</a:t>
            </a:r>
            <a:r>
              <a:rPr lang="en-US" dirty="0"/>
              <a:t> Freezing Layers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2D14DD11-CD28-949E-AA75-7B07FAD49E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6634" y="961594"/>
            <a:ext cx="2998732" cy="5826596"/>
          </a:xfrm>
        </p:spPr>
      </p:pic>
    </p:spTree>
    <p:extLst>
      <p:ext uri="{BB962C8B-B14F-4D97-AF65-F5344CB8AC3E}">
        <p14:creationId xmlns:p14="http://schemas.microsoft.com/office/powerpoint/2010/main" val="34945310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BBFDF-54E2-0303-1013-BFB627E22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61249"/>
            <a:ext cx="10353761" cy="1326321"/>
          </a:xfrm>
        </p:spPr>
        <p:txBody>
          <a:bodyPr/>
          <a:lstStyle/>
          <a:p>
            <a:r>
              <a:rPr lang="en-US" dirty="0"/>
              <a:t>Training </a:t>
            </a:r>
            <a:r>
              <a:rPr lang="en-US" dirty="0" err="1"/>
              <a:t>distilgpt</a:t>
            </a:r>
            <a:r>
              <a:rPr lang="en-US" dirty="0"/>
              <a:t> 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DAFA1002-B9DD-202D-D811-3CFB4A7D7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44" y="1353104"/>
            <a:ext cx="11439578" cy="351386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DE2A0B-0497-FA79-FA6C-C63205471B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32" y="5191432"/>
            <a:ext cx="11603203" cy="537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6385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BB7C2-3B7C-613B-7593-85A38A2F7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56" y="60960"/>
            <a:ext cx="10353761" cy="1326321"/>
          </a:xfrm>
        </p:spPr>
        <p:txBody>
          <a:bodyPr/>
          <a:lstStyle/>
          <a:p>
            <a:r>
              <a:rPr lang="en-US" dirty="0" err="1"/>
              <a:t>Gpt</a:t>
            </a:r>
            <a:r>
              <a:rPr lang="en-US" dirty="0"/>
              <a:t>-Neo freezing layers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DDA7315E-0580-F026-D4E7-918AC45452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7965" y="1103179"/>
            <a:ext cx="3756069" cy="5693861"/>
          </a:xfrm>
        </p:spPr>
      </p:pic>
    </p:spTree>
    <p:extLst>
      <p:ext uri="{BB962C8B-B14F-4D97-AF65-F5344CB8AC3E}">
        <p14:creationId xmlns:p14="http://schemas.microsoft.com/office/powerpoint/2010/main" val="22761684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071EC-ADF1-35EF-CBDC-6406304B7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0"/>
            <a:ext cx="10353761" cy="1326321"/>
          </a:xfrm>
        </p:spPr>
        <p:txBody>
          <a:bodyPr/>
          <a:lstStyle/>
          <a:p>
            <a:r>
              <a:rPr lang="en-US" dirty="0"/>
              <a:t>Training </a:t>
            </a:r>
            <a:r>
              <a:rPr lang="en-US" dirty="0" err="1"/>
              <a:t>Gpt</a:t>
            </a:r>
            <a:r>
              <a:rPr lang="en-US" dirty="0"/>
              <a:t>-neo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FE96E8EB-B776-311B-3041-6A32EA0C1A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335" y="1213340"/>
            <a:ext cx="8551329" cy="289851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C5A7D9-93F0-24FA-A997-D931A4B96B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96" y="5139406"/>
            <a:ext cx="11548808" cy="371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0109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E689F-C645-2DDE-B0AA-08655D7FD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319" y="-86523"/>
            <a:ext cx="10353761" cy="1325563"/>
          </a:xfrm>
        </p:spPr>
        <p:txBody>
          <a:bodyPr/>
          <a:lstStyle/>
          <a:p>
            <a:r>
              <a:rPr lang="en-US" dirty="0"/>
              <a:t>Comparing outputs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ECAC3B-D60C-AF4A-A788-8EB96B535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804" y="961543"/>
            <a:ext cx="4879199" cy="823912"/>
          </a:xfrm>
        </p:spPr>
        <p:txBody>
          <a:bodyPr/>
          <a:lstStyle/>
          <a:p>
            <a:r>
              <a:rPr lang="en-US" dirty="0" err="1"/>
              <a:t>DistilGPT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397E6B-591A-6F42-BC13-F13AF3380C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2003" y="961543"/>
            <a:ext cx="4865554" cy="823912"/>
          </a:xfrm>
        </p:spPr>
        <p:txBody>
          <a:bodyPr/>
          <a:lstStyle/>
          <a:p>
            <a:r>
              <a:rPr lang="en-US" dirty="0"/>
              <a:t>GPT-Neo</a:t>
            </a:r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975B2541-3F17-72E2-30E4-9436B18072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67" y="2483053"/>
            <a:ext cx="4782217" cy="2505425"/>
          </a:xfrm>
          <a:prstGeom prst="rect">
            <a:avLst/>
          </a:prstGeom>
        </p:spPr>
      </p:pic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45F66868-A09B-4F03-2119-02BCC6016D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1141" y="2532158"/>
            <a:ext cx="5172797" cy="245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0236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E689F-C645-2DDE-B0AA-08655D7FD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319" y="-86523"/>
            <a:ext cx="10353761" cy="1325563"/>
          </a:xfrm>
        </p:spPr>
        <p:txBody>
          <a:bodyPr/>
          <a:lstStyle/>
          <a:p>
            <a:r>
              <a:rPr lang="en-US" dirty="0"/>
              <a:t>Comparing outputs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ECAC3B-D60C-AF4A-A788-8EB96B535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804" y="961543"/>
            <a:ext cx="4879199" cy="823912"/>
          </a:xfrm>
        </p:spPr>
        <p:txBody>
          <a:bodyPr/>
          <a:lstStyle/>
          <a:p>
            <a:r>
              <a:rPr lang="en-US" dirty="0" err="1"/>
              <a:t>DistilGPT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397E6B-591A-6F42-BC13-F13AF3380C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2003" y="961543"/>
            <a:ext cx="4865554" cy="823912"/>
          </a:xfrm>
        </p:spPr>
        <p:txBody>
          <a:bodyPr/>
          <a:lstStyle/>
          <a:p>
            <a:r>
              <a:rPr lang="en-US" dirty="0"/>
              <a:t>GPT-Neo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65584CE9-03DC-5B34-AB37-960DC52537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1003" y="2510176"/>
            <a:ext cx="5381123" cy="2445965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39A1D1FD-3C0E-C2BA-43CD-FB15ED5B5B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32" y="2510176"/>
            <a:ext cx="4631247" cy="2504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1485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BE880-4316-72BC-2C6B-E325FCF0F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Longer Prompts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698D66A2-B0E2-51D1-84EF-2290FE464B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26" y="1935921"/>
            <a:ext cx="11426948" cy="3661060"/>
          </a:xfrm>
        </p:spPr>
      </p:pic>
    </p:spTree>
    <p:extLst>
      <p:ext uri="{BB962C8B-B14F-4D97-AF65-F5344CB8AC3E}">
        <p14:creationId xmlns:p14="http://schemas.microsoft.com/office/powerpoint/2010/main" val="28963575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E5ECF-7750-0139-DA67-AF212F4628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Changing the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55AAB4-1184-9AC6-73F9-67006BA65B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3960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912F6-8AC2-4854-D2B3-0CE3EC06E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95A412BA-5CBD-D84E-AC5F-506F4CADD1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066" y="282145"/>
            <a:ext cx="9267218" cy="4713818"/>
          </a:xfrm>
        </p:spPr>
      </p:pic>
    </p:spTree>
    <p:extLst>
      <p:ext uri="{BB962C8B-B14F-4D97-AF65-F5344CB8AC3E}">
        <p14:creationId xmlns:p14="http://schemas.microsoft.com/office/powerpoint/2010/main" val="40310570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4892A-DA28-504A-F132-76D4AC50A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9143049-1CCA-10A0-0530-7D386E8E2B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697" y="4015850"/>
            <a:ext cx="6315956" cy="1943371"/>
          </a:xfrm>
        </p:spPr>
      </p:pic>
      <p:pic>
        <p:nvPicPr>
          <p:cNvPr id="6" name="Picture 5" descr="Text&#10;&#10;Description automatically generated with medium confidence">
            <a:extLst>
              <a:ext uri="{FF2B5EF4-FFF2-40B4-BE49-F238E27FC236}">
                <a16:creationId xmlns:a16="http://schemas.microsoft.com/office/drawing/2014/main" id="{888E0C9C-DF3B-A863-21B9-3C2FB64912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697" y="851584"/>
            <a:ext cx="5705678" cy="2290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11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3FD8F-D289-CC03-D0B7-CA404BFC4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Gutenberg Poetry Corpus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E477D-5470-CF9D-AAF0-65FD9E8A1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3,085,117 observations </a:t>
            </a:r>
          </a:p>
          <a:p>
            <a:r>
              <a:rPr lang="en-US" dirty="0"/>
              <a:t>Lines and ID </a:t>
            </a:r>
          </a:p>
          <a:p>
            <a:r>
              <a:rPr lang="en-US" dirty="0"/>
              <a:t>1,191 unique IDs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AF84B68C-D546-4DC0-7C5C-D3717D8E2E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428" y="1527931"/>
            <a:ext cx="7775350" cy="5061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6717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14357-86D4-36FA-4709-BAEBE8B78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-198612"/>
            <a:ext cx="10353761" cy="1326321"/>
          </a:xfrm>
        </p:spPr>
        <p:txBody>
          <a:bodyPr/>
          <a:lstStyle/>
          <a:p>
            <a:r>
              <a:rPr lang="en-US" dirty="0"/>
              <a:t>Training </a:t>
            </a:r>
            <a:r>
              <a:rPr lang="en-US" dirty="0" err="1"/>
              <a:t>distilgpt</a:t>
            </a:r>
            <a:r>
              <a:rPr lang="en-US" dirty="0"/>
              <a:t> again 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C8F963EF-A8EA-C8AC-07D9-33259C21B9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762" y="1222099"/>
            <a:ext cx="8520473" cy="288385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C189A2-6BFF-35EF-1ABE-BF227A80A9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807" y="5184343"/>
            <a:ext cx="10812384" cy="32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7347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1B0DD-E43A-DE87-00CA-0EEA9B22E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-57027"/>
            <a:ext cx="10353761" cy="1326321"/>
          </a:xfrm>
        </p:spPr>
        <p:txBody>
          <a:bodyPr/>
          <a:lstStyle/>
          <a:p>
            <a:r>
              <a:rPr lang="en-US" dirty="0"/>
              <a:t>New outputs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220740DD-D77C-821B-DE51-798DDEE116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651" y="1269294"/>
            <a:ext cx="10980697" cy="4615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1107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1B0DD-E43A-DE87-00CA-0EEA9B22E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-57027"/>
            <a:ext cx="10353761" cy="1326321"/>
          </a:xfrm>
        </p:spPr>
        <p:txBody>
          <a:bodyPr/>
          <a:lstStyle/>
          <a:p>
            <a:r>
              <a:rPr lang="en-US" dirty="0"/>
              <a:t>New outputs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3D9333-4E2D-9305-DFD0-1D5595FF6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436" y="904044"/>
            <a:ext cx="9326825" cy="586445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19EB1FA-3584-7A2D-2B80-1F10CCBFFF0F}"/>
                  </a:ext>
                </a:extLst>
              </p14:cNvPr>
              <p14:cNvContentPartPr/>
              <p14:nvPr/>
            </p14:nvContentPartPr>
            <p14:xfrm>
              <a:off x="3598200" y="4011039"/>
              <a:ext cx="401040" cy="435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19EB1FA-3584-7A2D-2B80-1F10CCBFFF0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89560" y="4002399"/>
                <a:ext cx="418680" cy="6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7C575C2-752C-DD78-3D16-56A5B65966DE}"/>
                  </a:ext>
                </a:extLst>
              </p14:cNvPr>
              <p14:cNvContentPartPr/>
              <p14:nvPr/>
            </p14:nvContentPartPr>
            <p14:xfrm>
              <a:off x="3621960" y="5674959"/>
              <a:ext cx="391320" cy="158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7C575C2-752C-DD78-3D16-56A5B65966D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13320" y="5665959"/>
                <a:ext cx="408960" cy="33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558723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261B7-182B-7F1F-5780-8168C3DE88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outputs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F58AC9-61C0-D4E0-D7D2-1999A4E67A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2209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8876C-1CB2-356A-C383-4BC95C3FC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465" y="660728"/>
            <a:ext cx="10943092" cy="51304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b="0" i="0" dirty="0">
                <a:solidFill>
                  <a:srgbClr val="D4D4D4"/>
                </a:solidFill>
                <a:effectLst/>
              </a:rPr>
              <a:t>In view of the fading animals </a:t>
            </a:r>
            <a:r>
              <a:rPr lang="en-US" sz="3200" b="0" i="0" dirty="0" err="1">
                <a:solidFill>
                  <a:srgbClr val="D4D4D4"/>
                </a:solidFill>
                <a:effectLst/>
              </a:rPr>
              <a:t>heark</a:t>
            </a:r>
            <a:r>
              <a:rPr lang="en-US" sz="3200" b="0" i="0" dirty="0">
                <a:solidFill>
                  <a:srgbClr val="D4D4D4"/>
                </a:solidFill>
                <a:effectLst/>
              </a:rPr>
              <a:t> to the earth That, </a:t>
            </a:r>
            <a:br>
              <a:rPr lang="en-US" sz="3200" b="0" i="0" dirty="0">
                <a:solidFill>
                  <a:srgbClr val="D4D4D4"/>
                </a:solidFill>
                <a:effectLst/>
              </a:rPr>
            </a:br>
            <a:r>
              <a:rPr lang="en-US" sz="3200" b="0" i="0" dirty="0">
                <a:solidFill>
                  <a:srgbClr val="D4D4D4"/>
                </a:solidFill>
                <a:effectLst/>
              </a:rPr>
              <a:t>in which each life itself hath found,</a:t>
            </a:r>
            <a:br>
              <a:rPr lang="en-US" sz="3200" b="0" i="0" dirty="0">
                <a:solidFill>
                  <a:srgbClr val="D4D4D4"/>
                </a:solidFill>
                <a:effectLst/>
              </a:rPr>
            </a:br>
            <a:r>
              <a:rPr lang="en-US" sz="3200" b="0" i="0" dirty="0">
                <a:solidFill>
                  <a:srgbClr val="D4D4D4"/>
                </a:solidFill>
                <a:effectLst/>
              </a:rPr>
              <a:t> Is not too much to learn or can live in, But for we, </a:t>
            </a:r>
            <a:br>
              <a:rPr lang="en-US" sz="3200" b="0" i="0" dirty="0">
                <a:solidFill>
                  <a:srgbClr val="D4D4D4"/>
                </a:solidFill>
                <a:effectLst/>
              </a:rPr>
            </a:br>
            <a:r>
              <a:rPr lang="en-US" sz="3200" b="0" i="0" dirty="0">
                <a:solidFill>
                  <a:srgbClr val="D4D4D4"/>
                </a:solidFill>
                <a:effectLst/>
              </a:rPr>
              <a:t>so close unto life, </a:t>
            </a:r>
            <a:br>
              <a:rPr lang="en-US" sz="3200" b="0" i="0" dirty="0">
                <a:solidFill>
                  <a:srgbClr val="D4D4D4"/>
                </a:solidFill>
                <a:effectLst/>
              </a:rPr>
            </a:br>
            <a:r>
              <a:rPr lang="en-US" sz="3200" b="0" i="0" dirty="0">
                <a:solidFill>
                  <a:srgbClr val="D4D4D4"/>
                </a:solidFill>
                <a:effectLst/>
              </a:rPr>
              <a:t>Have seen or saw our selves,</a:t>
            </a:r>
            <a:br>
              <a:rPr lang="en-US" sz="3200" b="0" i="0" dirty="0">
                <a:solidFill>
                  <a:srgbClr val="D4D4D4"/>
                </a:solidFill>
                <a:effectLst/>
              </a:rPr>
            </a:br>
            <a:r>
              <a:rPr lang="en-US" sz="3200" b="0" i="0" dirty="0">
                <a:solidFill>
                  <a:srgbClr val="D4D4D4"/>
                </a:solidFill>
                <a:effectLst/>
              </a:rPr>
              <a:t> Who look or look through what nature hath done.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412371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0E76E-B1A8-8DBE-0652-81597DD59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 and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77751-73AB-CA7C-AE9E-BFA4E1AA8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GPU and SAVE!!!</a:t>
            </a:r>
          </a:p>
          <a:p>
            <a:r>
              <a:rPr lang="en-US" dirty="0"/>
              <a:t>Better data </a:t>
            </a:r>
          </a:p>
          <a:p>
            <a:r>
              <a:rPr lang="en-US" dirty="0"/>
              <a:t>More time for optimization</a:t>
            </a:r>
          </a:p>
        </p:txBody>
      </p:sp>
    </p:spTree>
    <p:extLst>
      <p:ext uri="{BB962C8B-B14F-4D97-AF65-F5344CB8AC3E}">
        <p14:creationId xmlns:p14="http://schemas.microsoft.com/office/powerpoint/2010/main" val="447788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C9099-C142-1B8B-E6FA-72A442128D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4D4384-1405-6EE8-4535-5A521807AB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311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5D594-CE79-2FE8-7C9A-0450E8F5E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249739"/>
            <a:ext cx="10353761" cy="1326321"/>
          </a:xfrm>
        </p:spPr>
        <p:txBody>
          <a:bodyPr/>
          <a:lstStyle/>
          <a:p>
            <a:r>
              <a:rPr lang="en-US" dirty="0"/>
              <a:t>Character and word counts</a:t>
            </a: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8436D99C-728C-0ECC-9739-FD102753C0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2437" y="1668284"/>
            <a:ext cx="6716476" cy="5118923"/>
          </a:xfrm>
        </p:spPr>
      </p:pic>
    </p:spTree>
    <p:extLst>
      <p:ext uri="{BB962C8B-B14F-4D97-AF65-F5344CB8AC3E}">
        <p14:creationId xmlns:p14="http://schemas.microsoft.com/office/powerpoint/2010/main" val="1400294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7BD52-3A3C-7AA8-5364-6C7A5936F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2243BBD9-4AA8-31B4-9573-8F89EE1EDC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425" y="534292"/>
            <a:ext cx="7285798" cy="5846629"/>
          </a:xfrm>
        </p:spPr>
      </p:pic>
    </p:spTree>
    <p:extLst>
      <p:ext uri="{BB962C8B-B14F-4D97-AF65-F5344CB8AC3E}">
        <p14:creationId xmlns:p14="http://schemas.microsoft.com/office/powerpoint/2010/main" val="3542389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CBE46-8196-8E92-FCD9-49CA55BE2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0"/>
            <a:ext cx="10353761" cy="1326321"/>
          </a:xfrm>
        </p:spPr>
        <p:txBody>
          <a:bodyPr/>
          <a:lstStyle/>
          <a:p>
            <a:r>
              <a:rPr lang="en-US" dirty="0"/>
              <a:t>Frequencies 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7C14DD8C-C561-E75A-423C-CC48684FCF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869" y="987838"/>
            <a:ext cx="7141612" cy="5730924"/>
          </a:xfrm>
        </p:spPr>
      </p:pic>
    </p:spTree>
    <p:extLst>
      <p:ext uri="{BB962C8B-B14F-4D97-AF65-F5344CB8AC3E}">
        <p14:creationId xmlns:p14="http://schemas.microsoft.com/office/powerpoint/2010/main" val="178374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F06CF-18CD-E583-0661-21313F285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Chart, funnel chart&#10;&#10;Description automatically generated">
            <a:extLst>
              <a:ext uri="{FF2B5EF4-FFF2-40B4-BE49-F238E27FC236}">
                <a16:creationId xmlns:a16="http://schemas.microsoft.com/office/drawing/2014/main" id="{59247893-2E2B-DB9D-F941-DF1D820C93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487" y="555144"/>
            <a:ext cx="7609660" cy="5819152"/>
          </a:xfrm>
        </p:spPr>
      </p:pic>
    </p:spTree>
    <p:extLst>
      <p:ext uri="{BB962C8B-B14F-4D97-AF65-F5344CB8AC3E}">
        <p14:creationId xmlns:p14="http://schemas.microsoft.com/office/powerpoint/2010/main" val="3734525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2AF83-A400-8BC2-3D4E-946D63630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Chart, bar chart, funnel chart&#10;&#10;Description automatically generated">
            <a:extLst>
              <a:ext uri="{FF2B5EF4-FFF2-40B4-BE49-F238E27FC236}">
                <a16:creationId xmlns:a16="http://schemas.microsoft.com/office/drawing/2014/main" id="{8A7B313C-BDE2-1912-1A93-DAA00EFBA6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944" y="467022"/>
            <a:ext cx="8905461" cy="5923955"/>
          </a:xfrm>
        </p:spPr>
      </p:pic>
    </p:spTree>
    <p:extLst>
      <p:ext uri="{BB962C8B-B14F-4D97-AF65-F5344CB8AC3E}">
        <p14:creationId xmlns:p14="http://schemas.microsoft.com/office/powerpoint/2010/main" val="1404199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533C9-8B1F-372A-17ED-7E97A1517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1" cy="1326321"/>
          </a:xfrm>
        </p:spPr>
        <p:txBody>
          <a:bodyPr/>
          <a:lstStyle/>
          <a:p>
            <a:r>
              <a:rPr lang="en-US" dirty="0"/>
              <a:t>Gutenberg Ids</a:t>
            </a:r>
          </a:p>
        </p:txBody>
      </p:sp>
      <p:pic>
        <p:nvPicPr>
          <p:cNvPr id="5" name="Content Placeholder 4" descr="Chart, bar chart, histogram&#10;&#10;Description automatically generated">
            <a:extLst>
              <a:ext uri="{FF2B5EF4-FFF2-40B4-BE49-F238E27FC236}">
                <a16:creationId xmlns:a16="http://schemas.microsoft.com/office/drawing/2014/main" id="{6C2A42FA-15FA-8A56-ECAA-9B25D940D7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69" y="1066800"/>
            <a:ext cx="6936461" cy="5711687"/>
          </a:xfrm>
        </p:spPr>
      </p:pic>
    </p:spTree>
    <p:extLst>
      <p:ext uri="{BB962C8B-B14F-4D97-AF65-F5344CB8AC3E}">
        <p14:creationId xmlns:p14="http://schemas.microsoft.com/office/powerpoint/2010/main" val="26828829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316</TotalTime>
  <Words>183</Words>
  <Application>Microsoft Office PowerPoint</Application>
  <PresentationFormat>Widescreen</PresentationFormat>
  <Paragraphs>49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Bookman Old Style</vt:lpstr>
      <vt:lpstr>Rockwell</vt:lpstr>
      <vt:lpstr>Damask</vt:lpstr>
      <vt:lpstr>Poem Generation</vt:lpstr>
      <vt:lpstr>A look at the data</vt:lpstr>
      <vt:lpstr>Gutenberg Poetry Corpus </vt:lpstr>
      <vt:lpstr>Character and word counts</vt:lpstr>
      <vt:lpstr>PowerPoint Presentation</vt:lpstr>
      <vt:lpstr>Frequencies </vt:lpstr>
      <vt:lpstr>PowerPoint Presentation</vt:lpstr>
      <vt:lpstr>PowerPoint Presentation</vt:lpstr>
      <vt:lpstr>Gutenberg Ids</vt:lpstr>
      <vt:lpstr>PowerPoint Presentation</vt:lpstr>
      <vt:lpstr>Untrained Models</vt:lpstr>
      <vt:lpstr>Distilgpt2</vt:lpstr>
      <vt:lpstr>GPT-Neo 1.3B  </vt:lpstr>
      <vt:lpstr>Prompts</vt:lpstr>
      <vt:lpstr>DistilGPT output</vt:lpstr>
      <vt:lpstr>GPT-NE0 1.3B Output</vt:lpstr>
      <vt:lpstr>Temperature 0.6</vt:lpstr>
      <vt:lpstr>Train MY models</vt:lpstr>
      <vt:lpstr>Training Arguments</vt:lpstr>
      <vt:lpstr>Distilgpt Freezing Layers</vt:lpstr>
      <vt:lpstr>Training distilgpt </vt:lpstr>
      <vt:lpstr>Gpt-Neo freezing layers</vt:lpstr>
      <vt:lpstr>Training Gpt-neo</vt:lpstr>
      <vt:lpstr>Comparing outputs</vt:lpstr>
      <vt:lpstr>Comparing outputs</vt:lpstr>
      <vt:lpstr>Longer Prompts</vt:lpstr>
      <vt:lpstr>Changing the data</vt:lpstr>
      <vt:lpstr>PowerPoint Presentation</vt:lpstr>
      <vt:lpstr>PowerPoint Presentation</vt:lpstr>
      <vt:lpstr>Training distilgpt again </vt:lpstr>
      <vt:lpstr>New outputs</vt:lpstr>
      <vt:lpstr>New outputs</vt:lpstr>
      <vt:lpstr>Final outputs</vt:lpstr>
      <vt:lpstr>PowerPoint Presentation</vt:lpstr>
      <vt:lpstr>Takeaways and improvements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Kaiser, Shayne</dc:creator>
  <cp:lastModifiedBy>Kaiser, Shayne</cp:lastModifiedBy>
  <cp:revision>8</cp:revision>
  <dcterms:created xsi:type="dcterms:W3CDTF">2022-12-08T01:43:20Z</dcterms:created>
  <dcterms:modified xsi:type="dcterms:W3CDTF">2022-12-08T07:00:01Z</dcterms:modified>
</cp:coreProperties>
</file>